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73" r:id="rId6"/>
    <p:sldId id="274" r:id="rId7"/>
    <p:sldId id="258" r:id="rId8"/>
    <p:sldId id="262" r:id="rId9"/>
    <p:sldId id="263" r:id="rId10"/>
    <p:sldId id="264" r:id="rId11"/>
    <p:sldId id="266" r:id="rId12"/>
    <p:sldId id="267" r:id="rId13"/>
    <p:sldId id="271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F8B11-5724-4CF2-94BC-DB5F2A8781BA}" v="6" dt="2024-10-02T17:53:06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, Gary Y." userId="ec2790a3-022f-49f2-8e21-a6ba7e11692e" providerId="ADAL" clId="{DF2F8B11-5724-4CF2-94BC-DB5F2A8781BA}"/>
    <pc:docChg chg="undo redo custSel addSld delSld modSld modMainMaster">
      <pc:chgData name="Ge, Gary Y." userId="ec2790a3-022f-49f2-8e21-a6ba7e11692e" providerId="ADAL" clId="{DF2F8B11-5724-4CF2-94BC-DB5F2A8781BA}" dt="2024-10-03T13:25:56.238" v="1826"/>
      <pc:docMkLst>
        <pc:docMk/>
      </pc:docMkLst>
      <pc:sldChg chg="modSp mod">
        <pc:chgData name="Ge, Gary Y." userId="ec2790a3-022f-49f2-8e21-a6ba7e11692e" providerId="ADAL" clId="{DF2F8B11-5724-4CF2-94BC-DB5F2A8781BA}" dt="2024-10-02T18:05:42.074" v="1164" actId="14100"/>
        <pc:sldMkLst>
          <pc:docMk/>
          <pc:sldMk cId="4227384525" sldId="257"/>
        </pc:sldMkLst>
        <pc:spChg chg="mod">
          <ac:chgData name="Ge, Gary Y." userId="ec2790a3-022f-49f2-8e21-a6ba7e11692e" providerId="ADAL" clId="{DF2F8B11-5724-4CF2-94BC-DB5F2A8781BA}" dt="2024-10-02T18:05:42.074" v="1164" actId="14100"/>
          <ac:spMkLst>
            <pc:docMk/>
            <pc:sldMk cId="4227384525" sldId="257"/>
            <ac:spMk id="5" creationId="{8FDBDDBF-7AD5-6F41-9E3C-6F5FC3610BAF}"/>
          </ac:spMkLst>
        </pc:spChg>
      </pc:sldChg>
      <pc:sldChg chg="modSp mod">
        <pc:chgData name="Ge, Gary Y." userId="ec2790a3-022f-49f2-8e21-a6ba7e11692e" providerId="ADAL" clId="{DF2F8B11-5724-4CF2-94BC-DB5F2A8781BA}" dt="2024-10-02T18:18:40.752" v="1288" actId="6549"/>
        <pc:sldMkLst>
          <pc:docMk/>
          <pc:sldMk cId="1828976392" sldId="258"/>
        </pc:sldMkLst>
        <pc:spChg chg="mod">
          <ac:chgData name="Ge, Gary Y." userId="ec2790a3-022f-49f2-8e21-a6ba7e11692e" providerId="ADAL" clId="{DF2F8B11-5724-4CF2-94BC-DB5F2A8781BA}" dt="2024-10-02T18:18:40.752" v="1288" actId="6549"/>
          <ac:spMkLst>
            <pc:docMk/>
            <pc:sldMk cId="1828976392" sldId="258"/>
            <ac:spMk id="3" creationId="{478B4337-C608-5543-B1A7-4245F6379DC9}"/>
          </ac:spMkLst>
        </pc:spChg>
        <pc:spChg chg="mod">
          <ac:chgData name="Ge, Gary Y." userId="ec2790a3-022f-49f2-8e21-a6ba7e11692e" providerId="ADAL" clId="{DF2F8B11-5724-4CF2-94BC-DB5F2A8781BA}" dt="2024-10-02T18:07:55.120" v="1169" actId="1037"/>
          <ac:spMkLst>
            <pc:docMk/>
            <pc:sldMk cId="1828976392" sldId="258"/>
            <ac:spMk id="5" creationId="{1FD8FADD-552C-5C4D-A775-DCDC516800AA}"/>
          </ac:spMkLst>
        </pc:spChg>
      </pc:sldChg>
      <pc:sldChg chg="modSp mod">
        <pc:chgData name="Ge, Gary Y." userId="ec2790a3-022f-49f2-8e21-a6ba7e11692e" providerId="ADAL" clId="{DF2F8B11-5724-4CF2-94BC-DB5F2A8781BA}" dt="2024-10-02T17:53:23.360" v="1005" actId="6549"/>
        <pc:sldMkLst>
          <pc:docMk/>
          <pc:sldMk cId="3460114791" sldId="262"/>
        </pc:sldMkLst>
        <pc:spChg chg="mod">
          <ac:chgData name="Ge, Gary Y." userId="ec2790a3-022f-49f2-8e21-a6ba7e11692e" providerId="ADAL" clId="{DF2F8B11-5724-4CF2-94BC-DB5F2A8781BA}" dt="2024-10-02T17:53:23.360" v="1005" actId="6549"/>
          <ac:spMkLst>
            <pc:docMk/>
            <pc:sldMk cId="3460114791" sldId="262"/>
            <ac:spMk id="3" creationId="{478B4337-C608-5543-B1A7-4245F6379DC9}"/>
          </ac:spMkLst>
        </pc:spChg>
      </pc:sldChg>
      <pc:sldChg chg="addSp modSp mod">
        <pc:chgData name="Ge, Gary Y." userId="ec2790a3-022f-49f2-8e21-a6ba7e11692e" providerId="ADAL" clId="{DF2F8B11-5724-4CF2-94BC-DB5F2A8781BA}" dt="2024-10-02T18:33:07.571" v="1421" actId="14100"/>
        <pc:sldMkLst>
          <pc:docMk/>
          <pc:sldMk cId="223258734" sldId="263"/>
        </pc:sldMkLst>
        <pc:spChg chg="mod">
          <ac:chgData name="Ge, Gary Y." userId="ec2790a3-022f-49f2-8e21-a6ba7e11692e" providerId="ADAL" clId="{DF2F8B11-5724-4CF2-94BC-DB5F2A8781BA}" dt="2024-10-02T16:02:57.796" v="60" actId="20577"/>
          <ac:spMkLst>
            <pc:docMk/>
            <pc:sldMk cId="223258734" sldId="263"/>
            <ac:spMk id="3" creationId="{478B4337-C608-5543-B1A7-4245F6379DC9}"/>
          </ac:spMkLst>
        </pc:spChg>
        <pc:spChg chg="add mod">
          <ac:chgData name="Ge, Gary Y." userId="ec2790a3-022f-49f2-8e21-a6ba7e11692e" providerId="ADAL" clId="{DF2F8B11-5724-4CF2-94BC-DB5F2A8781BA}" dt="2024-10-02T18:32:44.638" v="1395" actId="1035"/>
          <ac:spMkLst>
            <pc:docMk/>
            <pc:sldMk cId="223258734" sldId="263"/>
            <ac:spMk id="4" creationId="{DFDDE631-5A88-C16E-FEE2-10E5279DB8EF}"/>
          </ac:spMkLst>
        </pc:spChg>
        <pc:spChg chg="add mod">
          <ac:chgData name="Ge, Gary Y." userId="ec2790a3-022f-49f2-8e21-a6ba7e11692e" providerId="ADAL" clId="{DF2F8B11-5724-4CF2-94BC-DB5F2A8781BA}" dt="2024-10-02T18:32:54.207" v="1418" actId="1036"/>
          <ac:spMkLst>
            <pc:docMk/>
            <pc:sldMk cId="223258734" sldId="263"/>
            <ac:spMk id="8" creationId="{8297541B-430B-8B2A-B760-403BC3D7CAF5}"/>
          </ac:spMkLst>
        </pc:spChg>
        <pc:spChg chg="add mod">
          <ac:chgData name="Ge, Gary Y." userId="ec2790a3-022f-49f2-8e21-a6ba7e11692e" providerId="ADAL" clId="{DF2F8B11-5724-4CF2-94BC-DB5F2A8781BA}" dt="2024-10-02T18:32:54.207" v="1418" actId="1036"/>
          <ac:spMkLst>
            <pc:docMk/>
            <pc:sldMk cId="223258734" sldId="263"/>
            <ac:spMk id="9" creationId="{14D4D004-5F31-DB7C-9628-61643700ED2A}"/>
          </ac:spMkLst>
        </pc:spChg>
        <pc:spChg chg="add mod">
          <ac:chgData name="Ge, Gary Y." userId="ec2790a3-022f-49f2-8e21-a6ba7e11692e" providerId="ADAL" clId="{DF2F8B11-5724-4CF2-94BC-DB5F2A8781BA}" dt="2024-10-02T18:32:48.900" v="1402" actId="1036"/>
          <ac:spMkLst>
            <pc:docMk/>
            <pc:sldMk cId="223258734" sldId="263"/>
            <ac:spMk id="10" creationId="{F0B22E95-835C-6AAF-1F95-C760DACE5C4B}"/>
          </ac:spMkLst>
        </pc:spChg>
        <pc:spChg chg="add mod">
          <ac:chgData name="Ge, Gary Y." userId="ec2790a3-022f-49f2-8e21-a6ba7e11692e" providerId="ADAL" clId="{DF2F8B11-5724-4CF2-94BC-DB5F2A8781BA}" dt="2024-10-02T18:32:48.900" v="1402" actId="1036"/>
          <ac:spMkLst>
            <pc:docMk/>
            <pc:sldMk cId="223258734" sldId="263"/>
            <ac:spMk id="11" creationId="{97D62384-7908-FF55-D911-2A34591DEAE2}"/>
          </ac:spMkLst>
        </pc:spChg>
        <pc:spChg chg="mod">
          <ac:chgData name="Ge, Gary Y." userId="ec2790a3-022f-49f2-8e21-a6ba7e11692e" providerId="ADAL" clId="{DF2F8B11-5724-4CF2-94BC-DB5F2A8781BA}" dt="2024-10-02T18:32:44.638" v="1395" actId="1035"/>
          <ac:spMkLst>
            <pc:docMk/>
            <pc:sldMk cId="223258734" sldId="263"/>
            <ac:spMk id="12" creationId="{51EFB76F-DE12-65BC-DDB2-F939F3B3D218}"/>
          </ac:spMkLst>
        </pc:spChg>
        <pc:spChg chg="mod">
          <ac:chgData name="Ge, Gary Y." userId="ec2790a3-022f-49f2-8e21-a6ba7e11692e" providerId="ADAL" clId="{DF2F8B11-5724-4CF2-94BC-DB5F2A8781BA}" dt="2024-10-02T18:32:44.638" v="1395" actId="1035"/>
          <ac:spMkLst>
            <pc:docMk/>
            <pc:sldMk cId="223258734" sldId="263"/>
            <ac:spMk id="13" creationId="{8173DA0B-4DEA-8D70-1F27-A24BB0B4D365}"/>
          </ac:spMkLst>
        </pc:spChg>
        <pc:spChg chg="mod">
          <ac:chgData name="Ge, Gary Y." userId="ec2790a3-022f-49f2-8e21-a6ba7e11692e" providerId="ADAL" clId="{DF2F8B11-5724-4CF2-94BC-DB5F2A8781BA}" dt="2024-10-02T18:32:44.638" v="1395" actId="1035"/>
          <ac:spMkLst>
            <pc:docMk/>
            <pc:sldMk cId="223258734" sldId="263"/>
            <ac:spMk id="16" creationId="{2F63A936-E18B-C239-A2F5-47D690CD35A8}"/>
          </ac:spMkLst>
        </pc:spChg>
        <pc:spChg chg="mod">
          <ac:chgData name="Ge, Gary Y." userId="ec2790a3-022f-49f2-8e21-a6ba7e11692e" providerId="ADAL" clId="{DF2F8B11-5724-4CF2-94BC-DB5F2A8781BA}" dt="2024-10-02T18:32:44.638" v="1395" actId="1035"/>
          <ac:spMkLst>
            <pc:docMk/>
            <pc:sldMk cId="223258734" sldId="263"/>
            <ac:spMk id="17" creationId="{8D206D5F-79FC-B584-1A34-E12E843A2141}"/>
          </ac:spMkLst>
        </pc:spChg>
        <pc:spChg chg="mod">
          <ac:chgData name="Ge, Gary Y." userId="ec2790a3-022f-49f2-8e21-a6ba7e11692e" providerId="ADAL" clId="{DF2F8B11-5724-4CF2-94BC-DB5F2A8781BA}" dt="2024-10-02T18:32:44.638" v="1395" actId="1035"/>
          <ac:spMkLst>
            <pc:docMk/>
            <pc:sldMk cId="223258734" sldId="263"/>
            <ac:spMk id="18" creationId="{FED90C66-95B2-F858-C823-1659B35D5A1F}"/>
          </ac:spMkLst>
        </pc:spChg>
        <pc:spChg chg="mod">
          <ac:chgData name="Ge, Gary Y." userId="ec2790a3-022f-49f2-8e21-a6ba7e11692e" providerId="ADAL" clId="{DF2F8B11-5724-4CF2-94BC-DB5F2A8781BA}" dt="2024-10-02T18:32:44.638" v="1395" actId="1035"/>
          <ac:spMkLst>
            <pc:docMk/>
            <pc:sldMk cId="223258734" sldId="263"/>
            <ac:spMk id="19" creationId="{6FFD8985-3F2D-D5FB-8E7A-54A8BF9777EE}"/>
          </ac:spMkLst>
        </pc:spChg>
        <pc:spChg chg="mod">
          <ac:chgData name="Ge, Gary Y." userId="ec2790a3-022f-49f2-8e21-a6ba7e11692e" providerId="ADAL" clId="{DF2F8B11-5724-4CF2-94BC-DB5F2A8781BA}" dt="2024-10-02T18:32:54.207" v="1418" actId="1036"/>
          <ac:spMkLst>
            <pc:docMk/>
            <pc:sldMk cId="223258734" sldId="263"/>
            <ac:spMk id="23" creationId="{D75CFCF6-382C-0250-7C03-8743FA4DA7DD}"/>
          </ac:spMkLst>
        </pc:spChg>
        <pc:spChg chg="mod ord">
          <ac:chgData name="Ge, Gary Y." userId="ec2790a3-022f-49f2-8e21-a6ba7e11692e" providerId="ADAL" clId="{DF2F8B11-5724-4CF2-94BC-DB5F2A8781BA}" dt="2024-10-02T18:33:03.521" v="1420" actId="14100"/>
          <ac:spMkLst>
            <pc:docMk/>
            <pc:sldMk cId="223258734" sldId="263"/>
            <ac:spMk id="25" creationId="{AD2C36CA-132A-8336-4AEF-6B8845F72F26}"/>
          </ac:spMkLst>
        </pc:spChg>
        <pc:spChg chg="mod ord">
          <ac:chgData name="Ge, Gary Y." userId="ec2790a3-022f-49f2-8e21-a6ba7e11692e" providerId="ADAL" clId="{DF2F8B11-5724-4CF2-94BC-DB5F2A8781BA}" dt="2024-10-02T18:33:07.571" v="1421" actId="14100"/>
          <ac:spMkLst>
            <pc:docMk/>
            <pc:sldMk cId="223258734" sldId="263"/>
            <ac:spMk id="26" creationId="{DACB407F-F08D-4350-A13C-26F83ECC5182}"/>
          </ac:spMkLst>
        </pc:spChg>
        <pc:spChg chg="add mod">
          <ac:chgData name="Ge, Gary Y." userId="ec2790a3-022f-49f2-8e21-a6ba7e11692e" providerId="ADAL" clId="{DF2F8B11-5724-4CF2-94BC-DB5F2A8781BA}" dt="2024-10-02T18:32:54.207" v="1418" actId="1036"/>
          <ac:spMkLst>
            <pc:docMk/>
            <pc:sldMk cId="223258734" sldId="263"/>
            <ac:spMk id="28" creationId="{2E72F300-956A-2A03-7D85-AA09DDEE757E}"/>
          </ac:spMkLst>
        </pc:spChg>
      </pc:sldChg>
      <pc:sldChg chg="addSp delSp modSp mod">
        <pc:chgData name="Ge, Gary Y." userId="ec2790a3-022f-49f2-8e21-a6ba7e11692e" providerId="ADAL" clId="{DF2F8B11-5724-4CF2-94BC-DB5F2A8781BA}" dt="2024-10-02T18:04:40.307" v="1159" actId="6549"/>
        <pc:sldMkLst>
          <pc:docMk/>
          <pc:sldMk cId="2501462701" sldId="264"/>
        </pc:sldMkLst>
        <pc:spChg chg="mod">
          <ac:chgData name="Ge, Gary Y." userId="ec2790a3-022f-49f2-8e21-a6ba7e11692e" providerId="ADAL" clId="{DF2F8B11-5724-4CF2-94BC-DB5F2A8781BA}" dt="2024-10-02T17:42:05.261" v="514" actId="20577"/>
          <ac:spMkLst>
            <pc:docMk/>
            <pc:sldMk cId="2501462701" sldId="264"/>
            <ac:spMk id="2" creationId="{AEA69AF3-AAAB-A543-BCC8-B730B605C260}"/>
          </ac:spMkLst>
        </pc:spChg>
        <pc:spChg chg="mod">
          <ac:chgData name="Ge, Gary Y." userId="ec2790a3-022f-49f2-8e21-a6ba7e11692e" providerId="ADAL" clId="{DF2F8B11-5724-4CF2-94BC-DB5F2A8781BA}" dt="2024-10-02T18:04:40.307" v="1159" actId="6549"/>
          <ac:spMkLst>
            <pc:docMk/>
            <pc:sldMk cId="2501462701" sldId="264"/>
            <ac:spMk id="3" creationId="{478B4337-C608-5543-B1A7-4245F6379DC9}"/>
          </ac:spMkLst>
        </pc:spChg>
        <pc:spChg chg="del">
          <ac:chgData name="Ge, Gary Y." userId="ec2790a3-022f-49f2-8e21-a6ba7e11692e" providerId="ADAL" clId="{DF2F8B11-5724-4CF2-94BC-DB5F2A8781BA}" dt="2024-10-02T15:59:15.396" v="2" actId="478"/>
          <ac:spMkLst>
            <pc:docMk/>
            <pc:sldMk cId="2501462701" sldId="264"/>
            <ac:spMk id="4" creationId="{EBBEC5B3-A39C-C14E-915B-975941F5877C}"/>
          </ac:spMkLst>
        </pc:spChg>
        <pc:spChg chg="del">
          <ac:chgData name="Ge, Gary Y." userId="ec2790a3-022f-49f2-8e21-a6ba7e11692e" providerId="ADAL" clId="{DF2F8B11-5724-4CF2-94BC-DB5F2A8781BA}" dt="2024-10-02T15:59:03.591" v="1" actId="478"/>
          <ac:spMkLst>
            <pc:docMk/>
            <pc:sldMk cId="2501462701" sldId="264"/>
            <ac:spMk id="8" creationId="{651B07C4-34F5-2ADC-F0FA-7DEEE4B14478}"/>
          </ac:spMkLst>
        </pc:spChg>
        <pc:spChg chg="add mod">
          <ac:chgData name="Ge, Gary Y." userId="ec2790a3-022f-49f2-8e21-a6ba7e11692e" providerId="ADAL" clId="{DF2F8B11-5724-4CF2-94BC-DB5F2A8781BA}" dt="2024-10-02T16:13:54.597" v="451" actId="2085"/>
          <ac:spMkLst>
            <pc:docMk/>
            <pc:sldMk cId="2501462701" sldId="264"/>
            <ac:spMk id="10" creationId="{E0B1E115-D70E-BF1B-D587-5124BCB9A61D}"/>
          </ac:spMkLst>
        </pc:spChg>
        <pc:spChg chg="add mod">
          <ac:chgData name="Ge, Gary Y." userId="ec2790a3-022f-49f2-8e21-a6ba7e11692e" providerId="ADAL" clId="{DF2F8B11-5724-4CF2-94BC-DB5F2A8781BA}" dt="2024-10-02T16:13:33.964" v="441" actId="1038"/>
          <ac:spMkLst>
            <pc:docMk/>
            <pc:sldMk cId="2501462701" sldId="264"/>
            <ac:spMk id="11" creationId="{9DAFB726-BC95-E8B3-EF33-41C43E2E4FCA}"/>
          </ac:spMkLst>
        </pc:spChg>
        <pc:spChg chg="add mod">
          <ac:chgData name="Ge, Gary Y." userId="ec2790a3-022f-49f2-8e21-a6ba7e11692e" providerId="ADAL" clId="{DF2F8B11-5724-4CF2-94BC-DB5F2A8781BA}" dt="2024-10-02T16:13:11.275" v="429" actId="2085"/>
          <ac:spMkLst>
            <pc:docMk/>
            <pc:sldMk cId="2501462701" sldId="264"/>
            <ac:spMk id="12" creationId="{C5045808-6422-3809-11EC-CC73B261806C}"/>
          </ac:spMkLst>
        </pc:spChg>
        <pc:spChg chg="add mod">
          <ac:chgData name="Ge, Gary Y." userId="ec2790a3-022f-49f2-8e21-a6ba7e11692e" providerId="ADAL" clId="{DF2F8B11-5724-4CF2-94BC-DB5F2A8781BA}" dt="2024-10-02T16:14:15.413" v="458" actId="1038"/>
          <ac:spMkLst>
            <pc:docMk/>
            <pc:sldMk cId="2501462701" sldId="264"/>
            <ac:spMk id="13" creationId="{76D2157D-594A-5406-DE01-199E50F406C2}"/>
          </ac:spMkLst>
        </pc:spChg>
        <pc:spChg chg="add mod">
          <ac:chgData name="Ge, Gary Y." userId="ec2790a3-022f-49f2-8e21-a6ba7e11692e" providerId="ADAL" clId="{DF2F8B11-5724-4CF2-94BC-DB5F2A8781BA}" dt="2024-10-02T16:13:09.468" v="428" actId="2085"/>
          <ac:spMkLst>
            <pc:docMk/>
            <pc:sldMk cId="2501462701" sldId="264"/>
            <ac:spMk id="14" creationId="{D00C652B-5F93-DC42-E86F-A74BAEB04115}"/>
          </ac:spMkLst>
        </pc:spChg>
        <pc:spChg chg="add mod">
          <ac:chgData name="Ge, Gary Y." userId="ec2790a3-022f-49f2-8e21-a6ba7e11692e" providerId="ADAL" clId="{DF2F8B11-5724-4CF2-94BC-DB5F2A8781BA}" dt="2024-10-02T16:13:35.420" v="442" actId="1038"/>
          <ac:spMkLst>
            <pc:docMk/>
            <pc:sldMk cId="2501462701" sldId="264"/>
            <ac:spMk id="15" creationId="{EF6C3217-230A-878C-0B45-0B7115E7E8BC}"/>
          </ac:spMkLst>
        </pc:spChg>
        <pc:spChg chg="add mod">
          <ac:chgData name="Ge, Gary Y." userId="ec2790a3-022f-49f2-8e21-a6ba7e11692e" providerId="ADAL" clId="{DF2F8B11-5724-4CF2-94BC-DB5F2A8781BA}" dt="2024-10-02T16:13:51.144" v="450" actId="1036"/>
          <ac:spMkLst>
            <pc:docMk/>
            <pc:sldMk cId="2501462701" sldId="264"/>
            <ac:spMk id="16" creationId="{BB3E2072-A3CC-2E6A-616B-CBFB1B218373}"/>
          </ac:spMkLst>
        </pc:spChg>
        <pc:picChg chg="del">
          <ac:chgData name="Ge, Gary Y." userId="ec2790a3-022f-49f2-8e21-a6ba7e11692e" providerId="ADAL" clId="{DF2F8B11-5724-4CF2-94BC-DB5F2A8781BA}" dt="2024-10-02T15:59:02.612" v="0" actId="478"/>
          <ac:picMkLst>
            <pc:docMk/>
            <pc:sldMk cId="2501462701" sldId="264"/>
            <ac:picMk id="9" creationId="{50C004ED-C15E-1BA6-5015-A654B6E33B70}"/>
          </ac:picMkLst>
        </pc:picChg>
      </pc:sldChg>
      <pc:sldChg chg="modSp mod">
        <pc:chgData name="Ge, Gary Y." userId="ec2790a3-022f-49f2-8e21-a6ba7e11692e" providerId="ADAL" clId="{DF2F8B11-5724-4CF2-94BC-DB5F2A8781BA}" dt="2024-10-03T13:04:53.889" v="1733" actId="20577"/>
        <pc:sldMkLst>
          <pc:docMk/>
          <pc:sldMk cId="3755064892" sldId="266"/>
        </pc:sldMkLst>
        <pc:spChg chg="mod">
          <ac:chgData name="Ge, Gary Y." userId="ec2790a3-022f-49f2-8e21-a6ba7e11692e" providerId="ADAL" clId="{DF2F8B11-5724-4CF2-94BC-DB5F2A8781BA}" dt="2024-10-03T13:04:53.889" v="1733" actId="20577"/>
          <ac:spMkLst>
            <pc:docMk/>
            <pc:sldMk cId="3755064892" sldId="266"/>
            <ac:spMk id="3" creationId="{478B4337-C608-5543-B1A7-4245F6379DC9}"/>
          </ac:spMkLst>
        </pc:spChg>
      </pc:sldChg>
      <pc:sldChg chg="addSp delSp modSp mod">
        <pc:chgData name="Ge, Gary Y." userId="ec2790a3-022f-49f2-8e21-a6ba7e11692e" providerId="ADAL" clId="{DF2F8B11-5724-4CF2-94BC-DB5F2A8781BA}" dt="2024-10-03T13:02:51.615" v="1728" actId="207"/>
        <pc:sldMkLst>
          <pc:docMk/>
          <pc:sldMk cId="2002107156" sldId="267"/>
        </pc:sldMkLst>
        <pc:spChg chg="mod">
          <ac:chgData name="Ge, Gary Y." userId="ec2790a3-022f-49f2-8e21-a6ba7e11692e" providerId="ADAL" clId="{DF2F8B11-5724-4CF2-94BC-DB5F2A8781BA}" dt="2024-10-02T17:48:38.514" v="948" actId="1076"/>
          <ac:spMkLst>
            <pc:docMk/>
            <pc:sldMk cId="2002107156" sldId="267"/>
            <ac:spMk id="2" creationId="{AEA69AF3-AAAB-A543-BCC8-B730B605C260}"/>
          </ac:spMkLst>
        </pc:spChg>
        <pc:spChg chg="mod">
          <ac:chgData name="Ge, Gary Y." userId="ec2790a3-022f-49f2-8e21-a6ba7e11692e" providerId="ADAL" clId="{DF2F8B11-5724-4CF2-94BC-DB5F2A8781BA}" dt="2024-10-02T18:42:45.314" v="1648" actId="113"/>
          <ac:spMkLst>
            <pc:docMk/>
            <pc:sldMk cId="2002107156" sldId="267"/>
            <ac:spMk id="3" creationId="{478B4337-C608-5543-B1A7-4245F6379DC9}"/>
          </ac:spMkLst>
        </pc:spChg>
        <pc:spChg chg="add mod">
          <ac:chgData name="Ge, Gary Y." userId="ec2790a3-022f-49f2-8e21-a6ba7e11692e" providerId="ADAL" clId="{DF2F8B11-5724-4CF2-94BC-DB5F2A8781BA}" dt="2024-10-03T13:01:53.865" v="1709" actId="1076"/>
          <ac:spMkLst>
            <pc:docMk/>
            <pc:sldMk cId="2002107156" sldId="267"/>
            <ac:spMk id="4" creationId="{95B82131-9C71-6F0E-488F-6554EFF1DEC7}"/>
          </ac:spMkLst>
        </pc:spChg>
        <pc:spChg chg="del mod">
          <ac:chgData name="Ge, Gary Y." userId="ec2790a3-022f-49f2-8e21-a6ba7e11692e" providerId="ADAL" clId="{DF2F8B11-5724-4CF2-94BC-DB5F2A8781BA}" dt="2024-10-02T17:48:36.843" v="946" actId="478"/>
          <ac:spMkLst>
            <pc:docMk/>
            <pc:sldMk cId="2002107156" sldId="267"/>
            <ac:spMk id="4" creationId="{EBBEC5B3-A39C-C14E-915B-975941F5877C}"/>
          </ac:spMkLst>
        </pc:spChg>
        <pc:spChg chg="add mod">
          <ac:chgData name="Ge, Gary Y." userId="ec2790a3-022f-49f2-8e21-a6ba7e11692e" providerId="ADAL" clId="{DF2F8B11-5724-4CF2-94BC-DB5F2A8781BA}" dt="2024-10-03T13:02:51.615" v="1728" actId="207"/>
          <ac:spMkLst>
            <pc:docMk/>
            <pc:sldMk cId="2002107156" sldId="267"/>
            <ac:spMk id="8" creationId="{14FC17B8-3520-FE8E-5502-E5BEB56D55D4}"/>
          </ac:spMkLst>
        </pc:spChg>
        <pc:spChg chg="del">
          <ac:chgData name="Ge, Gary Y." userId="ec2790a3-022f-49f2-8e21-a6ba7e11692e" providerId="ADAL" clId="{DF2F8B11-5724-4CF2-94BC-DB5F2A8781BA}" dt="2024-10-02T17:47:19.175" v="932" actId="478"/>
          <ac:spMkLst>
            <pc:docMk/>
            <pc:sldMk cId="2002107156" sldId="267"/>
            <ac:spMk id="8" creationId="{837E43CE-2258-6B04-BB62-2AA5BA088D61}"/>
          </ac:spMkLst>
        </pc:spChg>
        <pc:spChg chg="add del mod">
          <ac:chgData name="Ge, Gary Y." userId="ec2790a3-022f-49f2-8e21-a6ba7e11692e" providerId="ADAL" clId="{DF2F8B11-5724-4CF2-94BC-DB5F2A8781BA}" dt="2024-10-02T17:48:34.610" v="944" actId="478"/>
          <ac:spMkLst>
            <pc:docMk/>
            <pc:sldMk cId="2002107156" sldId="267"/>
            <ac:spMk id="13" creationId="{E9B1D204-91F4-E8AA-A4F7-D68356FA4B5F}"/>
          </ac:spMkLst>
        </pc:spChg>
        <pc:spChg chg="add del mod">
          <ac:chgData name="Ge, Gary Y." userId="ec2790a3-022f-49f2-8e21-a6ba7e11692e" providerId="ADAL" clId="{DF2F8B11-5724-4CF2-94BC-DB5F2A8781BA}" dt="2024-10-02T17:53:06.727" v="987"/>
          <ac:spMkLst>
            <pc:docMk/>
            <pc:sldMk cId="2002107156" sldId="267"/>
            <ac:spMk id="14" creationId="{B4D9F872-A31A-9CE8-1A86-A3D90EF17889}"/>
          </ac:spMkLst>
        </pc:spChg>
        <pc:spChg chg="add del mod">
          <ac:chgData name="Ge, Gary Y." userId="ec2790a3-022f-49f2-8e21-a6ba7e11692e" providerId="ADAL" clId="{DF2F8B11-5724-4CF2-94BC-DB5F2A8781BA}" dt="2024-10-02T17:53:06.727" v="987"/>
          <ac:spMkLst>
            <pc:docMk/>
            <pc:sldMk cId="2002107156" sldId="267"/>
            <ac:spMk id="15" creationId="{63517A2F-3173-60C8-5301-ACF71AFDB8DB}"/>
          </ac:spMkLst>
        </pc:spChg>
        <pc:spChg chg="del mod">
          <ac:chgData name="Ge, Gary Y." userId="ec2790a3-022f-49f2-8e21-a6ba7e11692e" providerId="ADAL" clId="{DF2F8B11-5724-4CF2-94BC-DB5F2A8781BA}" dt="2024-10-03T13:01:31.784" v="1707" actId="478"/>
          <ac:spMkLst>
            <pc:docMk/>
            <pc:sldMk cId="2002107156" sldId="267"/>
            <ac:spMk id="16" creationId="{BCF59F45-E91E-FA31-A453-C7159C1C87EA}"/>
          </ac:spMkLst>
        </pc:spChg>
        <pc:picChg chg="del">
          <ac:chgData name="Ge, Gary Y." userId="ec2790a3-022f-49f2-8e21-a6ba7e11692e" providerId="ADAL" clId="{DF2F8B11-5724-4CF2-94BC-DB5F2A8781BA}" dt="2024-10-02T17:47:17.363" v="930" actId="478"/>
          <ac:picMkLst>
            <pc:docMk/>
            <pc:sldMk cId="2002107156" sldId="267"/>
            <ac:picMk id="9" creationId="{918E3982-9BB6-5506-9B40-5E051F07D900}"/>
          </ac:picMkLst>
        </pc:picChg>
        <pc:picChg chg="del">
          <ac:chgData name="Ge, Gary Y." userId="ec2790a3-022f-49f2-8e21-a6ba7e11692e" providerId="ADAL" clId="{DF2F8B11-5724-4CF2-94BC-DB5F2A8781BA}" dt="2024-10-02T17:47:18.001" v="931" actId="478"/>
          <ac:picMkLst>
            <pc:docMk/>
            <pc:sldMk cId="2002107156" sldId="267"/>
            <ac:picMk id="10" creationId="{60C04FA0-A7E7-F250-8373-D2F606326F0A}"/>
          </ac:picMkLst>
        </pc:picChg>
        <pc:picChg chg="add mod">
          <ac:chgData name="Ge, Gary Y." userId="ec2790a3-022f-49f2-8e21-a6ba7e11692e" providerId="ADAL" clId="{DF2F8B11-5724-4CF2-94BC-DB5F2A8781BA}" dt="2024-10-03T13:01:15.891" v="1706" actId="1076"/>
          <ac:picMkLst>
            <pc:docMk/>
            <pc:sldMk cId="2002107156" sldId="267"/>
            <ac:picMk id="11" creationId="{CF55573E-2C96-73FF-8B57-C50311E1C4D9}"/>
          </ac:picMkLst>
        </pc:picChg>
        <pc:picChg chg="add mod">
          <ac:chgData name="Ge, Gary Y." userId="ec2790a3-022f-49f2-8e21-a6ba7e11692e" providerId="ADAL" clId="{DF2F8B11-5724-4CF2-94BC-DB5F2A8781BA}" dt="2024-10-02T17:48:49.820" v="953" actId="1076"/>
          <ac:picMkLst>
            <pc:docMk/>
            <pc:sldMk cId="2002107156" sldId="267"/>
            <ac:picMk id="12" creationId="{964200B5-19CE-C0CC-E167-1D79D656FCAE}"/>
          </ac:picMkLst>
        </pc:picChg>
      </pc:sldChg>
      <pc:sldChg chg="del">
        <pc:chgData name="Ge, Gary Y." userId="ec2790a3-022f-49f2-8e21-a6ba7e11692e" providerId="ADAL" clId="{DF2F8B11-5724-4CF2-94BC-DB5F2A8781BA}" dt="2024-10-02T17:47:15.846" v="929" actId="47"/>
        <pc:sldMkLst>
          <pc:docMk/>
          <pc:sldMk cId="575893247" sldId="269"/>
        </pc:sldMkLst>
      </pc:sldChg>
      <pc:sldChg chg="addSp delSp modSp mod modAnim">
        <pc:chgData name="Ge, Gary Y." userId="ec2790a3-022f-49f2-8e21-a6ba7e11692e" providerId="ADAL" clId="{DF2F8B11-5724-4CF2-94BC-DB5F2A8781BA}" dt="2024-10-03T13:25:25.685" v="1824"/>
        <pc:sldMkLst>
          <pc:docMk/>
          <pc:sldMk cId="2355908558" sldId="273"/>
        </pc:sldMkLst>
        <pc:spChg chg="mod">
          <ac:chgData name="Ge, Gary Y." userId="ec2790a3-022f-49f2-8e21-a6ba7e11692e" providerId="ADAL" clId="{DF2F8B11-5724-4CF2-94BC-DB5F2A8781BA}" dt="2024-10-03T13:03:42.275" v="1729" actId="20577"/>
          <ac:spMkLst>
            <pc:docMk/>
            <pc:sldMk cId="2355908558" sldId="273"/>
            <ac:spMk id="6" creationId="{7B00DB1B-9852-E2BF-FC3C-059632F67812}"/>
          </ac:spMkLst>
        </pc:spChg>
        <pc:grpChg chg="add mod ord">
          <ac:chgData name="Ge, Gary Y." userId="ec2790a3-022f-49f2-8e21-a6ba7e11692e" providerId="ADAL" clId="{DF2F8B11-5724-4CF2-94BC-DB5F2A8781BA}" dt="2024-10-03T13:22:44.260" v="1784" actId="167"/>
          <ac:grpSpMkLst>
            <pc:docMk/>
            <pc:sldMk cId="2355908558" sldId="273"/>
            <ac:grpSpMk id="17" creationId="{E2F46889-2C54-27F5-9C30-A8C0C6F1AD67}"/>
          </ac:grpSpMkLst>
        </pc:grpChg>
        <pc:picChg chg="del mod">
          <ac:chgData name="Ge, Gary Y." userId="ec2790a3-022f-49f2-8e21-a6ba7e11692e" providerId="ADAL" clId="{DF2F8B11-5724-4CF2-94BC-DB5F2A8781BA}" dt="2024-10-03T13:22:37.458" v="1782" actId="478"/>
          <ac:picMkLst>
            <pc:docMk/>
            <pc:sldMk cId="2355908558" sldId="273"/>
            <ac:picMk id="8" creationId="{D500C890-26E6-CF2B-D6C0-A13094FEB7A7}"/>
          </ac:picMkLst>
        </pc:picChg>
        <pc:picChg chg="add mod modCrop">
          <ac:chgData name="Ge, Gary Y." userId="ec2790a3-022f-49f2-8e21-a6ba7e11692e" providerId="ADAL" clId="{DF2F8B11-5724-4CF2-94BC-DB5F2A8781BA}" dt="2024-10-03T13:22:41.914" v="1783" actId="164"/>
          <ac:picMkLst>
            <pc:docMk/>
            <pc:sldMk cId="2355908558" sldId="273"/>
            <ac:picMk id="9" creationId="{0F633243-2489-091E-ACE1-FA410447793F}"/>
          </ac:picMkLst>
        </pc:picChg>
        <pc:picChg chg="del">
          <ac:chgData name="Ge, Gary Y." userId="ec2790a3-022f-49f2-8e21-a6ba7e11692e" providerId="ADAL" clId="{DF2F8B11-5724-4CF2-94BC-DB5F2A8781BA}" dt="2024-10-03T13:00:47.127" v="1701" actId="478"/>
          <ac:picMkLst>
            <pc:docMk/>
            <pc:sldMk cId="2355908558" sldId="273"/>
            <ac:picMk id="11" creationId="{6E80BB45-7DE8-881A-31B1-577473A55D19}"/>
          </ac:picMkLst>
        </pc:picChg>
        <pc:picChg chg="del mod">
          <ac:chgData name="Ge, Gary Y." userId="ec2790a3-022f-49f2-8e21-a6ba7e11692e" providerId="ADAL" clId="{DF2F8B11-5724-4CF2-94BC-DB5F2A8781BA}" dt="2024-10-03T13:22:46.620" v="1785" actId="478"/>
          <ac:picMkLst>
            <pc:docMk/>
            <pc:sldMk cId="2355908558" sldId="273"/>
            <ac:picMk id="13" creationId="{B88D8BE9-71C6-A214-A97B-235A2F79F56E}"/>
          </ac:picMkLst>
        </pc:picChg>
        <pc:picChg chg="add del mod">
          <ac:chgData name="Ge, Gary Y." userId="ec2790a3-022f-49f2-8e21-a6ba7e11692e" providerId="ADAL" clId="{DF2F8B11-5724-4CF2-94BC-DB5F2A8781BA}" dt="2024-10-03T13:23:47.258" v="1806" actId="478"/>
          <ac:picMkLst>
            <pc:docMk/>
            <pc:sldMk cId="2355908558" sldId="273"/>
            <ac:picMk id="16" creationId="{5B2C32CE-D5A0-6A59-BD7F-43041F9C649B}"/>
          </ac:picMkLst>
        </pc:picChg>
        <pc:picChg chg="add del mod modCrop">
          <ac:chgData name="Ge, Gary Y." userId="ec2790a3-022f-49f2-8e21-a6ba7e11692e" providerId="ADAL" clId="{DF2F8B11-5724-4CF2-94BC-DB5F2A8781BA}" dt="2024-10-03T13:25:25.226" v="1823" actId="478"/>
          <ac:picMkLst>
            <pc:docMk/>
            <pc:sldMk cId="2355908558" sldId="273"/>
            <ac:picMk id="18" creationId="{AE44B827-B790-DE1C-F395-DEF450A0F384}"/>
          </ac:picMkLst>
        </pc:picChg>
        <pc:picChg chg="add mod">
          <ac:chgData name="Ge, Gary Y." userId="ec2790a3-022f-49f2-8e21-a6ba7e11692e" providerId="ADAL" clId="{DF2F8B11-5724-4CF2-94BC-DB5F2A8781BA}" dt="2024-10-03T13:25:25.685" v="1824"/>
          <ac:picMkLst>
            <pc:docMk/>
            <pc:sldMk cId="2355908558" sldId="273"/>
            <ac:picMk id="19" creationId="{E87CC8B7-DBAC-4129-0B72-178EE9C3206C}"/>
          </ac:picMkLst>
        </pc:picChg>
        <pc:cxnChg chg="del mod">
          <ac:chgData name="Ge, Gary Y." userId="ec2790a3-022f-49f2-8e21-a6ba7e11692e" providerId="ADAL" clId="{DF2F8B11-5724-4CF2-94BC-DB5F2A8781BA}" dt="2024-10-03T13:22:46.620" v="1785" actId="478"/>
          <ac:cxnSpMkLst>
            <pc:docMk/>
            <pc:sldMk cId="2355908558" sldId="273"/>
            <ac:cxnSpMk id="10" creationId="{B2092AF8-CEE0-66DB-240F-E9221FE148B5}"/>
          </ac:cxnSpMkLst>
        </pc:cxnChg>
        <pc:cxnChg chg="add mod">
          <ac:chgData name="Ge, Gary Y." userId="ec2790a3-022f-49f2-8e21-a6ba7e11692e" providerId="ADAL" clId="{DF2F8B11-5724-4CF2-94BC-DB5F2A8781BA}" dt="2024-10-03T13:22:41.914" v="1783" actId="164"/>
          <ac:cxnSpMkLst>
            <pc:docMk/>
            <pc:sldMk cId="2355908558" sldId="273"/>
            <ac:cxnSpMk id="14" creationId="{0F86F8FF-BBE2-19B8-57AB-87CA64A3BDB5}"/>
          </ac:cxnSpMkLst>
        </pc:cxnChg>
      </pc:sldChg>
      <pc:sldChg chg="addSp delSp modSp add mod modTransition">
        <pc:chgData name="Ge, Gary Y." userId="ec2790a3-022f-49f2-8e21-a6ba7e11692e" providerId="ADAL" clId="{DF2F8B11-5724-4CF2-94BC-DB5F2A8781BA}" dt="2024-10-03T13:25:56.238" v="1826"/>
        <pc:sldMkLst>
          <pc:docMk/>
          <pc:sldMk cId="2293480540" sldId="274"/>
        </pc:sldMkLst>
        <pc:picChg chg="add del mod">
          <ac:chgData name="Ge, Gary Y." userId="ec2790a3-022f-49f2-8e21-a6ba7e11692e" providerId="ADAL" clId="{DF2F8B11-5724-4CF2-94BC-DB5F2A8781BA}" dt="2024-10-03T13:23:53.423" v="1808" actId="478"/>
          <ac:picMkLst>
            <pc:docMk/>
            <pc:sldMk cId="2293480540" sldId="274"/>
            <ac:picMk id="7" creationId="{09E11006-EC2B-88CB-2FD4-1C4FE64266CE}"/>
          </ac:picMkLst>
        </pc:picChg>
        <pc:picChg chg="add del mod">
          <ac:chgData name="Ge, Gary Y." userId="ec2790a3-022f-49f2-8e21-a6ba7e11692e" providerId="ADAL" clId="{DF2F8B11-5724-4CF2-94BC-DB5F2A8781BA}" dt="2024-10-03T13:25:19.935" v="1822" actId="478"/>
          <ac:picMkLst>
            <pc:docMk/>
            <pc:sldMk cId="2293480540" sldId="274"/>
            <ac:picMk id="9" creationId="{EC0ECBD7-869D-97F4-9BF6-D40F0D6E2947}"/>
          </ac:picMkLst>
        </pc:picChg>
      </pc:sldChg>
      <pc:sldMasterChg chg="modSldLayout">
        <pc:chgData name="Ge, Gary Y." userId="ec2790a3-022f-49f2-8e21-a6ba7e11692e" providerId="ADAL" clId="{DF2F8B11-5724-4CF2-94BC-DB5F2A8781BA}" dt="2024-10-02T18:06:51.339" v="1167" actId="768"/>
        <pc:sldMasterMkLst>
          <pc:docMk/>
          <pc:sldMasterMk cId="2888339818" sldId="2147483648"/>
        </pc:sldMasterMkLst>
        <pc:sldLayoutChg chg="modSp mod">
          <pc:chgData name="Ge, Gary Y." userId="ec2790a3-022f-49f2-8e21-a6ba7e11692e" providerId="ADAL" clId="{DF2F8B11-5724-4CF2-94BC-DB5F2A8781BA}" dt="2024-10-02T18:06:51.339" v="1167" actId="768"/>
          <pc:sldLayoutMkLst>
            <pc:docMk/>
            <pc:sldMasterMk cId="2888339818" sldId="2147483648"/>
            <pc:sldLayoutMk cId="4752030" sldId="2147483650"/>
          </pc:sldLayoutMkLst>
          <pc:spChg chg="mod">
            <ac:chgData name="Ge, Gary Y." userId="ec2790a3-022f-49f2-8e21-a6ba7e11692e" providerId="ADAL" clId="{DF2F8B11-5724-4CF2-94BC-DB5F2A8781BA}" dt="2024-10-02T18:06:51.339" v="1167" actId="768"/>
            <ac:spMkLst>
              <pc:docMk/>
              <pc:sldMasterMk cId="2888339818" sldId="2147483648"/>
              <pc:sldLayoutMk cId="4752030" sldId="2147483650"/>
              <ac:spMk id="4" creationId="{E06C2608-EBCA-CD43-998A-13A8FDB5E2D0}"/>
            </ac:spMkLst>
          </pc:spChg>
        </pc:sldLayoutChg>
        <pc:sldLayoutChg chg="modSp mod">
          <pc:chgData name="Ge, Gary Y." userId="ec2790a3-022f-49f2-8e21-a6ba7e11692e" providerId="ADAL" clId="{DF2F8B11-5724-4CF2-94BC-DB5F2A8781BA}" dt="2024-10-02T18:06:39.413" v="1166" actId="768"/>
          <pc:sldLayoutMkLst>
            <pc:docMk/>
            <pc:sldMasterMk cId="2888339818" sldId="2147483648"/>
            <pc:sldLayoutMk cId="3151906117" sldId="2147483661"/>
          </pc:sldLayoutMkLst>
          <pc:spChg chg="mod">
            <ac:chgData name="Ge, Gary Y." userId="ec2790a3-022f-49f2-8e21-a6ba7e11692e" providerId="ADAL" clId="{DF2F8B11-5724-4CF2-94BC-DB5F2A8781BA}" dt="2024-10-02T18:06:39.413" v="1166" actId="768"/>
            <ac:spMkLst>
              <pc:docMk/>
              <pc:sldMasterMk cId="2888339818" sldId="2147483648"/>
              <pc:sldLayoutMk cId="3151906117" sldId="2147483661"/>
              <ac:spMk id="3" creationId="{7CEA2FFA-9519-E947-A77B-3629CB77103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BCC7E6-CBCD-8049-A319-D5EE110E878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9D3029-BF28-734F-ABB3-A6D2E642E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8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6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2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3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0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A2FFA-9519-E947-A77B-3629CB77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0100" y="6456272"/>
            <a:ext cx="935035" cy="365125"/>
          </a:xfrm>
        </p:spPr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10/2/2024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BA114-198C-2A45-8320-BA9851F6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/>
              <a:t>Edit footer to add department / title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C6B9B-694E-564C-ACDD-2B9AA1B3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6E5775B4-F0E7-4A48-BF5D-AF263FA2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599090"/>
            <a:ext cx="10515600" cy="442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 baseline="0">
                <a:latin typeface="Usual" panose="020B06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9DD850-EB65-E74F-922F-F4E9D2D6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397" y="5127686"/>
            <a:ext cx="9376067" cy="80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313172-5441-A147-93F2-74B1EC84C0FF}"/>
              </a:ext>
            </a:extLst>
          </p:cNvPr>
          <p:cNvGrpSpPr/>
          <p:nvPr userDrawn="1"/>
        </p:nvGrpSpPr>
        <p:grpSpPr>
          <a:xfrm>
            <a:off x="906957" y="5127686"/>
            <a:ext cx="603504" cy="402336"/>
            <a:chOff x="5276088" y="865094"/>
            <a:chExt cx="603504" cy="402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CD9B29-B374-DE4D-BDC9-04764A7F62B8}"/>
                </a:ext>
              </a:extLst>
            </p:cNvPr>
            <p:cNvSpPr/>
            <p:nvPr userDrawn="1"/>
          </p:nvSpPr>
          <p:spPr>
            <a:xfrm>
              <a:off x="5276088" y="868680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Helvetica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5B77AF-2853-E148-91FA-CD57B509FF2A}"/>
                </a:ext>
              </a:extLst>
            </p:cNvPr>
            <p:cNvSpPr/>
            <p:nvPr userDrawn="1"/>
          </p:nvSpPr>
          <p:spPr>
            <a:xfrm>
              <a:off x="5477256" y="1066262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Helvetica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44623E-5CCB-694E-8878-814010C76B70}"/>
                </a:ext>
              </a:extLst>
            </p:cNvPr>
            <p:cNvSpPr/>
            <p:nvPr userDrawn="1"/>
          </p:nvSpPr>
          <p:spPr>
            <a:xfrm>
              <a:off x="5678424" y="865094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90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EDF46-D8B9-1E46-9E7E-3416FF885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127"/>
          <a:stretch/>
        </p:blipFill>
        <p:spPr>
          <a:xfrm>
            <a:off x="0" y="0"/>
            <a:ext cx="12193471" cy="63692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2608-EBCA-CD43-998A-13A8FDB5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3502" y="6456272"/>
            <a:ext cx="961633" cy="365125"/>
          </a:xfrm>
        </p:spPr>
        <p:txBody>
          <a:bodyPr/>
          <a:lstStyle>
            <a:lvl1pPr>
              <a:defRPr b="0" i="0" baseline="0">
                <a:latin typeface="Usual" panose="020B0603030403020204" pitchFamily="34" charset="77"/>
              </a:defRPr>
            </a:lvl1pPr>
          </a:lstStyle>
          <a:p>
            <a:r>
              <a:rPr lang="en-US" dirty="0"/>
              <a:t>10/2/2024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2C9E-A648-8948-B2CE-DAE4F9E9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/>
              <a:t>Edit footer to add department / title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90DC5-CC32-C048-B807-7FB3B1A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1" y="739435"/>
            <a:ext cx="11299785" cy="42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000" baseline="0">
                <a:solidFill>
                  <a:schemeClr val="tx1"/>
                </a:solidFill>
                <a:latin typeface="Usual" panose="020B0603030403020204" pitchFamily="34" charset="77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33D3F-0958-F94B-9E02-539A512A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762680"/>
            <a:ext cx="11279466" cy="4500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cap="none" baseline="0">
                <a:solidFill>
                  <a:srgbClr val="0033A0"/>
                </a:solidFill>
                <a:latin typeface="Usual" panose="020B0603030403020204" pitchFamily="34" charset="77"/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Usual" panose="020B0603030403020204" pitchFamily="34" charset="77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Usual" panose="020B0603030403020204" pitchFamily="34" charset="77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Usual" panose="020B0603030403020204" pitchFamily="34" charset="77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Usual" panose="020B06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163956-4C83-984C-A689-1F794DE749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8920" y="1192232"/>
            <a:ext cx="9376067" cy="29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SUB TITLE styles</a:t>
            </a:r>
          </a:p>
        </p:txBody>
      </p:sp>
    </p:spTree>
    <p:extLst>
      <p:ext uri="{BB962C8B-B14F-4D97-AF65-F5344CB8AC3E}">
        <p14:creationId xmlns:p14="http://schemas.microsoft.com/office/powerpoint/2010/main" val="47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A315-6C17-0B47-8B21-CEA03B2452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1364100"/>
            <a:ext cx="1024742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TRANSITION SLIDE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A30D9-14CB-694B-8997-602B06B7E4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8320" y="3843775"/>
            <a:ext cx="8544560" cy="1569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transition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2FB7-6D54-AC4D-83AE-3BD293BC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baseline="0">
                <a:latin typeface="Usual" panose="020B0603030403020204" pitchFamily="34" charset="77"/>
              </a:defRPr>
            </a:lvl1pPr>
          </a:lstStyle>
          <a:p>
            <a:fld id="{30090399-1C1E-BD4A-8E6A-FE5581517C0F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7F5E-0CCF-9847-A64A-8EEA223F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/>
              <a:t>Edit footer to add department / title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6D915-7298-9442-B8B6-23BFF06B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486E87-880A-9E45-BB70-76C73E37547B}"/>
              </a:ext>
            </a:extLst>
          </p:cNvPr>
          <p:cNvGrpSpPr/>
          <p:nvPr userDrawn="1"/>
        </p:nvGrpSpPr>
        <p:grpSpPr>
          <a:xfrm>
            <a:off x="5736360" y="4621351"/>
            <a:ext cx="603504" cy="402336"/>
            <a:chOff x="5276088" y="865094"/>
            <a:chExt cx="603504" cy="4023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3E2220-2E04-D14D-ACDB-79BC0EDCCC33}"/>
                </a:ext>
              </a:extLst>
            </p:cNvPr>
            <p:cNvSpPr/>
            <p:nvPr userDrawn="1"/>
          </p:nvSpPr>
          <p:spPr>
            <a:xfrm>
              <a:off x="5276088" y="868680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Helvetica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E902C5-81AD-BF41-A278-10346F70D4D5}"/>
                </a:ext>
              </a:extLst>
            </p:cNvPr>
            <p:cNvSpPr/>
            <p:nvPr userDrawn="1"/>
          </p:nvSpPr>
          <p:spPr>
            <a:xfrm>
              <a:off x="5477256" y="1066262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Helvetica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3DB552-87C2-7E43-8C7A-C84D1679B4F3}"/>
                </a:ext>
              </a:extLst>
            </p:cNvPr>
            <p:cNvSpPr/>
            <p:nvPr userDrawn="1"/>
          </p:nvSpPr>
          <p:spPr>
            <a:xfrm>
              <a:off x="5678424" y="865094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83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0F9184-2009-8B44-AA21-810301912E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127"/>
          <a:stretch/>
        </p:blipFill>
        <p:spPr>
          <a:xfrm>
            <a:off x="0" y="0"/>
            <a:ext cx="12193471" cy="6369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B4429-E73B-2340-B580-E078B542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C029-675D-7A44-A487-3FF32FE84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526429"/>
            <a:ext cx="5255070" cy="4632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800089" indent="-342900"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 marL="1200127" indent="-285750"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Helvetica" pitchFamily="2" charset="0"/>
              </a:defRPr>
            </a:lvl3pPr>
            <a:lvl4pPr marL="1657316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4pPr>
            <a:lvl5pPr marL="2114504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5E1BC-F6A3-EA4E-B3E5-A565CACB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90" y="1526429"/>
            <a:ext cx="5255070" cy="4632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800089" indent="-342900"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 marL="1200127" indent="-285750"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Helvetica" pitchFamily="2" charset="0"/>
              </a:defRPr>
            </a:lvl3pPr>
            <a:lvl4pPr marL="1657316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4pPr>
            <a:lvl5pPr marL="2114504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EFA3F-52C7-CF4A-A535-1FCECBD1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baseline="0">
                <a:latin typeface="Usual" panose="020B0603030403020204" pitchFamily="34" charset="77"/>
              </a:defRPr>
            </a:lvl1pPr>
          </a:lstStyle>
          <a:p>
            <a:fld id="{8B42B260-E742-BD42-A841-36C6D1CAE6A7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F4374-907D-774A-B180-B77D5483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/>
              <a:t>Edit footer to add department / title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5CA39-6D57-0F49-BF1E-80F239C0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9AB4A-BF54-FA45-9D55-ED7E8C819D4C}"/>
              </a:ext>
            </a:extLst>
          </p:cNvPr>
          <p:cNvCxnSpPr/>
          <p:nvPr userDrawn="1"/>
        </p:nvCxnSpPr>
        <p:spPr>
          <a:xfrm>
            <a:off x="6055056" y="1526429"/>
            <a:ext cx="0" cy="4464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1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D0F86AF-B7F2-DD46-B7AB-6D010CB77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127"/>
          <a:stretch/>
        </p:blipFill>
        <p:spPr>
          <a:xfrm>
            <a:off x="0" y="0"/>
            <a:ext cx="12193471" cy="63692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536C5-7AE9-514B-86BE-D8C6A4B253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2973" y="1418332"/>
            <a:ext cx="6221787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 b="0" i="0">
                <a:latin typeface="Helvetica" pitchFamily="2" charset="0"/>
              </a:defRPr>
            </a:lvl2pPr>
            <a:lvl3pPr>
              <a:defRPr sz="2000" b="0" i="0">
                <a:latin typeface="Helvetica" pitchFamily="2" charset="0"/>
              </a:defRPr>
            </a:lvl3pPr>
            <a:lvl4pPr>
              <a:defRPr sz="1800" b="0" i="0">
                <a:latin typeface="Helvetica" pitchFamily="2" charset="0"/>
              </a:defRPr>
            </a:lvl4pPr>
            <a:lvl5pPr>
              <a:defRPr sz="1800" b="0" i="0">
                <a:latin typeface="Helvetica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PHOTO/Graphic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DD81-E099-1941-8E8F-13B5792E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baseline="0">
                <a:latin typeface="Usual" panose="020B0603030403020204" pitchFamily="34" charset="77"/>
              </a:defRPr>
            </a:lvl1pPr>
          </a:lstStyle>
          <a:p>
            <a:fld id="{7B98A70C-85AA-954D-859A-50A6244E0884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E51C2-51D1-2844-8B92-1AB1C256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/>
              <a:t>Edit footer to add department / title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CC5F9-6DC8-594D-8441-39AD7AEA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D17435-89D2-1F4E-A337-D4EF05657D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7241" y="1425156"/>
            <a:ext cx="4415732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300" b="0" i="0" cap="none" baseline="0">
                <a:solidFill>
                  <a:srgbClr val="0033A0"/>
                </a:solidFill>
                <a:latin typeface="Usual" panose="020B0603030403020204" pitchFamily="34" charset="77"/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Usual" panose="020B0603030403020204" pitchFamily="34" charset="77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Usual" panose="020B0603030403020204" pitchFamily="34" charset="77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Usual" panose="020B0603030403020204" pitchFamily="34" charset="77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Usual" panose="020B06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0FA85E-7020-944A-93D6-38523D0F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02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DD81-E099-1941-8E8F-13B5792E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baseline="0">
                <a:latin typeface="Usual" panose="020B0603030403020204" pitchFamily="34" charset="77"/>
              </a:defRPr>
            </a:lvl1pPr>
          </a:lstStyle>
          <a:p>
            <a:fld id="{CB65DFFA-D935-E147-BBE5-46B317228DD4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E51C2-51D1-2844-8B92-1AB1C256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/>
              <a:t>Edit footer to add department / title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CC5F9-6DC8-594D-8441-39AD7AEA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681BD8-9B66-2F40-82C6-884C14464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127"/>
          <a:stretch/>
        </p:blipFill>
        <p:spPr>
          <a:xfrm>
            <a:off x="0" y="0"/>
            <a:ext cx="12193471" cy="636926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7C9EE3-2405-8C46-8F1C-9CB7FA23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4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2C740-F8C1-FF46-8CA9-BD5F4BF0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baseline="0">
                <a:latin typeface="Usual" panose="020B0603030403020204" pitchFamily="34" charset="77"/>
              </a:defRPr>
            </a:lvl1pPr>
          </a:lstStyle>
          <a:p>
            <a:fld id="{6D56DF8E-A258-7144-8E54-7BB18F4B4455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1F79D-61BE-A741-9261-0739EE05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r>
              <a:rPr lang="en-US"/>
              <a:t>Edit footer to add department / title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9ACF0-3D9F-FB45-A2F7-2DEB2564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0F86FC-35DC-2846-A754-69CEAC93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50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5A66-0C4D-E74B-A752-506B36EED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11916" y="6456272"/>
            <a:ext cx="843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Usual" panose="020B0603030403020204" pitchFamily="34" charset="77"/>
              </a:defRPr>
            </a:lvl1pPr>
          </a:lstStyle>
          <a:p>
            <a:fld id="{353451E3-4F41-1445-87BC-F9CDA16C100D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7071-1953-F449-9911-5C43C3CE9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332" y="6456273"/>
            <a:ext cx="653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/>
                </a:solidFill>
                <a:latin typeface="Usual" panose="020B0603030403020204" pitchFamily="34" charset="77"/>
              </a:defRPr>
            </a:lvl1pPr>
          </a:lstStyle>
          <a:p>
            <a:r>
              <a:rPr lang="en-US"/>
              <a:t>Edit footer to add department / title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4E634-0D26-394D-BB12-B982CDF63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578" y="6456272"/>
            <a:ext cx="46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/>
                </a:solidFill>
                <a:latin typeface="Usual" panose="020B0603030403020204" pitchFamily="34" charset="77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F49C8A26-9D16-E04A-980E-5DD0108F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599090"/>
            <a:ext cx="10515600" cy="442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</a:t>
            </a:r>
            <a:br>
              <a:rPr lang="en-US"/>
            </a:br>
            <a:r>
              <a:rPr lang="en-US"/>
              <a:t>to edit </a:t>
            </a:r>
            <a:br>
              <a:rPr lang="en-US"/>
            </a:br>
            <a:r>
              <a:rPr lang="en-US"/>
              <a:t>Master </a:t>
            </a:r>
            <a:br>
              <a:rPr lang="en-US"/>
            </a:br>
            <a:r>
              <a:rPr lang="en-US"/>
              <a:t>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F2674-7339-C84F-B2D7-B4544D96B62B}"/>
              </a:ext>
            </a:extLst>
          </p:cNvPr>
          <p:cNvCxnSpPr/>
          <p:nvPr userDrawn="1"/>
        </p:nvCxnSpPr>
        <p:spPr>
          <a:xfrm>
            <a:off x="9237822" y="6456272"/>
            <a:ext cx="0" cy="3651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71739F3-1551-AA48-B130-A5C00E7AFF2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604943" y="6414212"/>
            <a:ext cx="1493900" cy="438715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36C05F-ED3A-A549-A054-FE0517623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2397" y="5127686"/>
            <a:ext cx="9376067" cy="80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33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49" r:id="rId3"/>
    <p:sldLayoutId id="2147483652" r:id="rId4"/>
    <p:sldLayoutId id="2147483656" r:id="rId5"/>
    <p:sldLayoutId id="2147483660" r:id="rId6"/>
    <p:sldLayoutId id="2147483659" r:id="rId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6000" b="1" i="0" kern="1200" cap="all" baseline="0">
          <a:solidFill>
            <a:schemeClr val="bg1"/>
          </a:solidFill>
          <a:latin typeface="Usual" panose="020B0603030403020204" pitchFamily="34" charset="77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 cap="all" baseline="0">
          <a:solidFill>
            <a:schemeClr val="bg2"/>
          </a:solidFill>
          <a:latin typeface="Usual" panose="020B0603030403020204" pitchFamily="34" charset="77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4086-421E-9C47-8629-382F2C02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68" y="1038002"/>
            <a:ext cx="10518402" cy="2535996"/>
          </a:xfrm>
        </p:spPr>
        <p:txBody>
          <a:bodyPr/>
          <a:lstStyle/>
          <a:p>
            <a:r>
              <a:rPr lang="en-US" sz="4800" dirty="0"/>
              <a:t>Evaluating the Reliability of Deep Learning-Based Models for Lung Cancer Risk Prediction: </a:t>
            </a:r>
            <a:br>
              <a:rPr lang="en-US" sz="4800" dirty="0"/>
            </a:br>
            <a:r>
              <a:rPr lang="en-US" sz="4800" dirty="0"/>
              <a:t>The Impact of Input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59C6F-ECC6-AA47-99B8-36EBA5FA4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69" y="3818374"/>
            <a:ext cx="10374596" cy="2113903"/>
          </a:xfrm>
        </p:spPr>
        <p:txBody>
          <a:bodyPr/>
          <a:lstStyle/>
          <a:p>
            <a:r>
              <a:rPr lang="en-US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ary Ge, PhD, Jie Zhang, PhD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E4516-D517-3844-9094-5B5A0FDA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39648" y="6456272"/>
            <a:ext cx="1115487" cy="365125"/>
          </a:xfrm>
        </p:spPr>
        <p:txBody>
          <a:bodyPr/>
          <a:lstStyle/>
          <a:p>
            <a:fld id="{9B42D4BD-2350-BD41-BBB5-F65697F3306D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BDDBF-7AD5-6F41-9E3C-6F5FC361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381" y="5932277"/>
            <a:ext cx="6641354" cy="805238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College of Medicine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Department of Radiology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AD12-4592-D74F-9CC1-53CA535A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8786" y="6456271"/>
            <a:ext cx="460552" cy="365125"/>
          </a:xfrm>
        </p:spPr>
        <p:txBody>
          <a:bodyPr/>
          <a:lstStyle/>
          <a:p>
            <a:fld id="{8A16B8CB-D56F-2744-807F-154426EF1D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4337-C608-5543-B1A7-4245F637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694944"/>
            <a:ext cx="11279466" cy="5568455"/>
          </a:xfrm>
        </p:spPr>
        <p:txBody>
          <a:bodyPr anchor="ctr"/>
          <a:lstStyle/>
          <a:p>
            <a:pPr algn="ctr"/>
            <a:r>
              <a:rPr lang="en-US" sz="6600" dirty="0"/>
              <a:t>Questions</a:t>
            </a:r>
            <a:r>
              <a:rPr lang="en-US" sz="7200" dirty="0"/>
              <a:t>?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8FADD-552C-5C4D-A775-DCDC5168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808-0F87-0046-8B15-31E9F1CC10B5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BD099-6FDA-A145-99D1-1E6BA3E4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AA697-0581-F04C-AB5A-ED12EE5B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2F46889-2C54-27F5-9C30-A8C0C6F1AD67}"/>
              </a:ext>
            </a:extLst>
          </p:cNvPr>
          <p:cNvGrpSpPr/>
          <p:nvPr/>
        </p:nvGrpSpPr>
        <p:grpSpPr>
          <a:xfrm>
            <a:off x="7446296" y="684406"/>
            <a:ext cx="3285744" cy="2761488"/>
            <a:chOff x="7446296" y="684406"/>
            <a:chExt cx="3285744" cy="27614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633243-2489-091E-ACE1-FA4104477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933" b="1023"/>
            <a:stretch/>
          </p:blipFill>
          <p:spPr>
            <a:xfrm>
              <a:off x="7446296" y="684406"/>
              <a:ext cx="3285744" cy="2761488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86F8FF-BBE2-19B8-57AB-87CA64A3BDB5}"/>
                </a:ext>
              </a:extLst>
            </p:cNvPr>
            <p:cNvCxnSpPr/>
            <p:nvPr/>
          </p:nvCxnSpPr>
          <p:spPr>
            <a:xfrm>
              <a:off x="9355135" y="1993392"/>
              <a:ext cx="639257" cy="42062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0B19E-B293-40A2-8CE9-129DD1F3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020F-30D0-F047-9FCA-53C8B31E67C0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62244-3FCF-617E-7E81-D62B3D05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1. Adams, S.J</a:t>
            </a:r>
            <a:r>
              <a:rPr lang="en-US" dirty="0"/>
              <a:t>., et al., </a:t>
            </a:r>
            <a:r>
              <a:rPr lang="en-US" i="1" dirty="0"/>
              <a:t>Lung cancer screening</a:t>
            </a:r>
            <a:r>
              <a:rPr lang="en-US" dirty="0"/>
              <a:t>. The Lancet, 2023. 401(10374): p. 390-408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C5729-C9F9-2F2C-89E4-BCF3DBA0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1DADBC-B4B6-3F88-4553-DB66C4DD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Lung Cancer Screening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0DB1B-9852-E2BF-FC3C-059632F67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19" y="1762680"/>
            <a:ext cx="6713855" cy="4500719"/>
          </a:xfrm>
        </p:spPr>
        <p:txBody>
          <a:bodyPr>
            <a:normAutofit/>
          </a:bodyPr>
          <a:lstStyle/>
          <a:p>
            <a:r>
              <a:rPr lang="en-US" dirty="0"/>
              <a:t>Early detection of lung nodules in at-risk population</a:t>
            </a:r>
          </a:p>
          <a:p>
            <a:pPr marL="1142980" lvl="1" indent="-342900"/>
            <a:r>
              <a:rPr lang="en-US" dirty="0"/>
              <a:t>Screened using Low-Dose CT (LDCT)</a:t>
            </a:r>
          </a:p>
          <a:p>
            <a:pPr marL="1600169" lvl="2" indent="-342900"/>
            <a:r>
              <a:rPr lang="en-US" dirty="0"/>
              <a:t>Standardized protocols</a:t>
            </a:r>
          </a:p>
          <a:p>
            <a:pPr marL="1142980" lvl="1" indent="-342900"/>
            <a:r>
              <a:rPr lang="en-US" dirty="0"/>
              <a:t>Performed at regular intervals</a:t>
            </a:r>
          </a:p>
          <a:p>
            <a:r>
              <a:rPr lang="en-US" dirty="0"/>
              <a:t>Lung-RADS</a:t>
            </a:r>
          </a:p>
          <a:p>
            <a:pPr marL="1142980" lvl="1" indent="-342900"/>
            <a:r>
              <a:rPr lang="en-US" dirty="0"/>
              <a:t>Metrics used for assessment</a:t>
            </a:r>
          </a:p>
          <a:p>
            <a:pPr marL="1600169" lvl="2" indent="-342900"/>
            <a:r>
              <a:rPr lang="en-US" dirty="0"/>
              <a:t>Size / growth</a:t>
            </a:r>
          </a:p>
          <a:p>
            <a:pPr marL="1600169" lvl="2" indent="-342900"/>
            <a:r>
              <a:rPr lang="en-US" dirty="0"/>
              <a:t>Morphology</a:t>
            </a:r>
          </a:p>
          <a:p>
            <a:pPr marL="1600169" lvl="2" indent="-342900"/>
            <a:r>
              <a:rPr lang="en-US" dirty="0"/>
              <a:t>Location</a:t>
            </a:r>
          </a:p>
          <a:p>
            <a:pPr marL="1142980" lvl="1" indent="-342900"/>
            <a:r>
              <a:rPr lang="en-US" dirty="0"/>
              <a:t>Identifying cancer risk is a challenge</a:t>
            </a:r>
          </a:p>
          <a:p>
            <a:pPr marL="1600169" lvl="2" indent="-342900"/>
            <a:r>
              <a:rPr lang="en-US" dirty="0"/>
              <a:t>Small ≠ benign</a:t>
            </a:r>
          </a:p>
          <a:p>
            <a:r>
              <a:rPr lang="en-US" dirty="0"/>
              <a:t>Can clinical decision-making be improved?	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7CC8B7-DBAC-4129-0B72-178EE9C32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" t="151"/>
          <a:stretch/>
        </p:blipFill>
        <p:spPr>
          <a:xfrm>
            <a:off x="5767517" y="3473326"/>
            <a:ext cx="6245351" cy="21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0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0B19E-B293-40A2-8CE9-129DD1F3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020F-30D0-F047-9FCA-53C8B31E67C0}" type="datetime1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62244-3FCF-617E-7E81-D62B3D05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1. Adams, S.J</a:t>
            </a:r>
            <a:r>
              <a:rPr lang="en-US" dirty="0"/>
              <a:t>., et al., </a:t>
            </a:r>
            <a:r>
              <a:rPr lang="en-US" i="1" dirty="0"/>
              <a:t>Lung cancer screening</a:t>
            </a:r>
            <a:r>
              <a:rPr lang="en-US" dirty="0"/>
              <a:t>. The Lancet, 2023. 401(10374): p. 390-408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C5729-C9F9-2F2C-89E4-BCF3DBA0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1DADBC-B4B6-3F88-4553-DB66C4DD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Lung Cancer Screening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0DB1B-9852-E2BF-FC3C-059632F67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19" y="1762680"/>
            <a:ext cx="6713855" cy="4500719"/>
          </a:xfrm>
        </p:spPr>
        <p:txBody>
          <a:bodyPr>
            <a:normAutofit/>
          </a:bodyPr>
          <a:lstStyle/>
          <a:p>
            <a:r>
              <a:rPr lang="en-US" dirty="0"/>
              <a:t>Early detection of lung nodules in at-risk population</a:t>
            </a:r>
          </a:p>
          <a:p>
            <a:pPr marL="1142980" lvl="1" indent="-342900"/>
            <a:r>
              <a:rPr lang="en-US" dirty="0"/>
              <a:t>Screened using Low-Dose CT (LDCT)</a:t>
            </a:r>
          </a:p>
          <a:p>
            <a:pPr marL="1600169" lvl="2" indent="-342900"/>
            <a:r>
              <a:rPr lang="en-US" dirty="0"/>
              <a:t>Standardized protocols</a:t>
            </a:r>
          </a:p>
          <a:p>
            <a:pPr marL="1142980" lvl="1" indent="-342900"/>
            <a:r>
              <a:rPr lang="en-US" dirty="0"/>
              <a:t>Performed at regular intervals</a:t>
            </a:r>
          </a:p>
          <a:p>
            <a:r>
              <a:rPr lang="en-US" dirty="0"/>
              <a:t>Lung-RADS</a:t>
            </a:r>
          </a:p>
          <a:p>
            <a:pPr marL="1142980" lvl="1" indent="-342900"/>
            <a:r>
              <a:rPr lang="en-US" dirty="0"/>
              <a:t>Metrics used for assessment</a:t>
            </a:r>
          </a:p>
          <a:p>
            <a:pPr marL="1600169" lvl="2" indent="-342900"/>
            <a:r>
              <a:rPr lang="en-US" dirty="0"/>
              <a:t>Size / growth</a:t>
            </a:r>
          </a:p>
          <a:p>
            <a:pPr marL="1600169" lvl="2" indent="-342900"/>
            <a:r>
              <a:rPr lang="en-US" dirty="0"/>
              <a:t>Morphology</a:t>
            </a:r>
          </a:p>
          <a:p>
            <a:pPr marL="1600169" lvl="2" indent="-342900"/>
            <a:r>
              <a:rPr lang="en-US" dirty="0"/>
              <a:t>Location</a:t>
            </a:r>
          </a:p>
          <a:p>
            <a:pPr marL="1142980" lvl="1" indent="-342900"/>
            <a:r>
              <a:rPr lang="en-US" dirty="0"/>
              <a:t>Identifying cancer risk is a challenge</a:t>
            </a:r>
          </a:p>
          <a:p>
            <a:pPr marL="1600169" lvl="2" indent="-342900"/>
            <a:r>
              <a:rPr lang="en-US" dirty="0"/>
              <a:t>Small ≠ benign</a:t>
            </a:r>
          </a:p>
          <a:p>
            <a:r>
              <a:rPr lang="en-US" dirty="0"/>
              <a:t>Can clinical decision-making be improved?	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8D8BE9-71C6-A214-A97B-235A2F79F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3" b="6323"/>
          <a:stretch/>
        </p:blipFill>
        <p:spPr>
          <a:xfrm>
            <a:off x="7446296" y="684406"/>
            <a:ext cx="3285744" cy="2761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0C890-26E6-CF2B-D6C0-A13094FEB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" r="22131" b="729"/>
          <a:stretch/>
        </p:blipFill>
        <p:spPr>
          <a:xfrm>
            <a:off x="5751642" y="3473326"/>
            <a:ext cx="6245351" cy="28384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092AF8-CEE0-66DB-240F-E9221FE148B5}"/>
              </a:ext>
            </a:extLst>
          </p:cNvPr>
          <p:cNvCxnSpPr>
            <a:cxnSpLocks/>
          </p:cNvCxnSpPr>
          <p:nvPr/>
        </p:nvCxnSpPr>
        <p:spPr>
          <a:xfrm>
            <a:off x="7726680" y="874715"/>
            <a:ext cx="589853" cy="4082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8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9AF3-AAAB-A543-BCC8-B730B605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Sybil: Lung Cancer Risk Prediction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4337-C608-5543-B1A7-4245F637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762680"/>
            <a:ext cx="6865112" cy="4500719"/>
          </a:xfrm>
        </p:spPr>
        <p:txBody>
          <a:bodyPr>
            <a:normAutofit/>
          </a:bodyPr>
          <a:lstStyle/>
          <a:p>
            <a:r>
              <a:rPr lang="en-US" dirty="0"/>
              <a:t>Predicts future lung cancer risk out to 6 years from single LDCT</a:t>
            </a:r>
          </a:p>
          <a:p>
            <a:pPr marL="1142980" lvl="1" indent="-342900"/>
            <a:r>
              <a:rPr lang="en-US" dirty="0"/>
              <a:t>Assigns “risk score” from 0 – 1</a:t>
            </a:r>
          </a:p>
          <a:p>
            <a:pPr marL="1600169" lvl="2" indent="-342900"/>
            <a:r>
              <a:rPr lang="en-US" dirty="0"/>
              <a:t>Likelihood of lung cancer diagnosis</a:t>
            </a:r>
          </a:p>
          <a:p>
            <a:pPr marL="1600169" lvl="2" indent="-342900"/>
            <a:r>
              <a:rPr lang="en-US" dirty="0"/>
              <a:t>Example output for one patient </a:t>
            </a:r>
          </a:p>
          <a:p>
            <a:pPr marL="2000209" lvl="3" indent="-342900"/>
            <a:r>
              <a:rPr lang="en-US" dirty="0"/>
              <a:t>YR 1 – 0.05, YR 2 – 0.06 … YR 6 – 0.075, </a:t>
            </a:r>
          </a:p>
          <a:p>
            <a:r>
              <a:rPr lang="en-US" dirty="0"/>
              <a:t>Deep-learning model design</a:t>
            </a:r>
          </a:p>
          <a:p>
            <a:pPr marL="1142980" lvl="1" indent="-342900"/>
            <a:r>
              <a:rPr lang="en-US" dirty="0"/>
              <a:t>Uses lots of data</a:t>
            </a:r>
          </a:p>
          <a:p>
            <a:pPr marL="1600169" lvl="2" indent="-342900"/>
            <a:r>
              <a:rPr lang="en-US" dirty="0"/>
              <a:t>Training – 15000 patients</a:t>
            </a:r>
          </a:p>
          <a:p>
            <a:pPr marL="1600169" lvl="2" indent="-342900"/>
            <a:r>
              <a:rPr lang="en-US" dirty="0"/>
              <a:t>Independent testing – ~26000 patients</a:t>
            </a:r>
          </a:p>
          <a:p>
            <a:pPr marL="1142980" lvl="1" indent="-342900"/>
            <a:r>
              <a:rPr lang="en-US" dirty="0"/>
              <a:t>Achieved strong 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8FADD-552C-5C4D-A775-DCDC5168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4192" y="6456272"/>
            <a:ext cx="942655" cy="365125"/>
          </a:xfrm>
        </p:spPr>
        <p:txBody>
          <a:bodyPr/>
          <a:lstStyle/>
          <a:p>
            <a:fld id="{19BBF808-0F87-0046-8B15-31E9F1CC10B5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BD099-6FDA-A145-99D1-1E6BA3E4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332" y="6401409"/>
            <a:ext cx="7977589" cy="365125"/>
          </a:xfrm>
        </p:spPr>
        <p:txBody>
          <a:bodyPr anchor="t"/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Mikhael, P.G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et al.,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Sybil: A Validated Deep Learning Model to Predict Future Lung Cancer Risk From a Single Low-Dose Chest Computed Tomography.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 Clin Oncol, 2023.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41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(12): p. 2191-2200 DOI: 10.1200/jco.22.01345.</a:t>
            </a:r>
          </a:p>
          <a:p>
            <a:pPr algn="l"/>
            <a:endParaRPr lang="en-US" sz="1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AA697-0581-F04C-AB5A-ED12EE5B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5ED33A-5B2D-3913-6CE4-6271725B5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794" y="1628598"/>
            <a:ext cx="4200277" cy="1906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AAE82-ABE5-8CF3-C15E-C2F4E352A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061" y="4031563"/>
            <a:ext cx="2619741" cy="18100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B0F84E-71DE-1A6F-4819-9B89D9E7CCDE}"/>
              </a:ext>
            </a:extLst>
          </p:cNvPr>
          <p:cNvSpPr txBox="1"/>
          <p:nvPr/>
        </p:nvSpPr>
        <p:spPr>
          <a:xfrm>
            <a:off x="7442936" y="3474907"/>
            <a:ext cx="3855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Examples of automatic lesion detection performed by Sybil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C5FB2B-A0D6-9A70-7CF1-3065BC64C03E}"/>
              </a:ext>
            </a:extLst>
          </p:cNvPr>
          <p:cNvSpPr txBox="1"/>
          <p:nvPr/>
        </p:nvSpPr>
        <p:spPr>
          <a:xfrm>
            <a:off x="6947149" y="5841566"/>
            <a:ext cx="4847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Sybil achieved AUC of 0.92 – 0.76 for lung cancer risk out to 6 years</a:t>
            </a:r>
          </a:p>
        </p:txBody>
      </p:sp>
    </p:spTree>
    <p:extLst>
      <p:ext uri="{BB962C8B-B14F-4D97-AF65-F5344CB8AC3E}">
        <p14:creationId xmlns:p14="http://schemas.microsoft.com/office/powerpoint/2010/main" val="182897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9AF3-AAAB-A543-BCC8-B730B605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Input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4337-C608-5543-B1A7-4245F637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762680"/>
            <a:ext cx="5978144" cy="4500719"/>
          </a:xfrm>
        </p:spPr>
        <p:txBody>
          <a:bodyPr/>
          <a:lstStyle/>
          <a:p>
            <a:r>
              <a:rPr lang="en-US" dirty="0"/>
              <a:t>Prior work show radiomic models are impacted by CT acquisition parameters</a:t>
            </a:r>
            <a:endParaRPr lang="en-US" baseline="30000" dirty="0"/>
          </a:p>
          <a:p>
            <a:pPr marL="1142980" lvl="1" indent="-342900"/>
            <a:r>
              <a:rPr lang="en-US" dirty="0"/>
              <a:t>Reconstruction kernel, slice thickness</a:t>
            </a:r>
          </a:p>
          <a:p>
            <a:endParaRPr lang="en-US" b="1" dirty="0"/>
          </a:p>
          <a:p>
            <a:r>
              <a:rPr lang="en-US" b="1" dirty="0"/>
              <a:t>What about deep-learning models?</a:t>
            </a:r>
          </a:p>
          <a:p>
            <a:pPr marL="1142980" lvl="1" indent="-34290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8FADD-552C-5C4D-A775-DCDC5168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808-0F87-0046-8B15-31E9F1CC10B5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BD099-6FDA-A145-99D1-1E6BA3E4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332" y="6456273"/>
            <a:ext cx="8360584" cy="365125"/>
          </a:xfrm>
        </p:spPr>
        <p:txBody>
          <a:bodyPr/>
          <a:lstStyle/>
          <a:p>
            <a:pPr marR="0"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3. Ge, G.</a:t>
            </a:r>
            <a:r>
              <a:rPr lang="en-US" sz="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Siddique, A., Zhang, J., </a:t>
            </a:r>
            <a:r>
              <a:rPr lang="en-US" sz="800" i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Inconsistent CT NSCLC Radiomics Associated with Feature Selection Methods, Predictive Models and Related Factors</a:t>
            </a:r>
            <a:r>
              <a:rPr lang="en-US" sz="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Physics in Medicine and Biology, 2023 Jun 12;68(12). 10.1088/1361-6560/acce1c.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</a:pPr>
            <a:r>
              <a:rPr lang="en-US" sz="8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4. Ge, G</a:t>
            </a:r>
            <a:r>
              <a:rPr lang="en-US" sz="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 and J. Zhang, </a:t>
            </a:r>
            <a:r>
              <a:rPr lang="en-US" sz="800" i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Feature Selection Methods and Predictive Models in CT Lung Cancer Radiomics.</a:t>
            </a:r>
            <a:r>
              <a:rPr lang="en-US" sz="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Journal of Applied Clinical Medical Physics, 2022. 24 1 e13869 10.1002/acm2.13869</a:t>
            </a:r>
            <a:endParaRPr lang="en-US" sz="800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AA697-0581-F04C-AB5A-ED12EE5B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AC6D1B-C558-2C00-0A6C-00FA5878C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03" t="30295" r="14410" b="21383"/>
          <a:stretch/>
        </p:blipFill>
        <p:spPr>
          <a:xfrm>
            <a:off x="7133463" y="594602"/>
            <a:ext cx="3705987" cy="2665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62D93-7A57-3999-65DE-D599AF652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29" t="30295" r="14583" b="21383"/>
          <a:stretch/>
        </p:blipFill>
        <p:spPr>
          <a:xfrm>
            <a:off x="7133463" y="3289906"/>
            <a:ext cx="3705989" cy="2665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4DD23F-91BF-28A7-0210-D7E3C0B6A0AD}"/>
              </a:ext>
            </a:extLst>
          </p:cNvPr>
          <p:cNvSpPr txBox="1"/>
          <p:nvPr/>
        </p:nvSpPr>
        <p:spPr>
          <a:xfrm>
            <a:off x="6324509" y="5955280"/>
            <a:ext cx="5495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Different reconstruction kernels - B31f (top) and B60f (bottom)</a:t>
            </a:r>
          </a:p>
        </p:txBody>
      </p:sp>
    </p:spTree>
    <p:extLst>
      <p:ext uri="{BB962C8B-B14F-4D97-AF65-F5344CB8AC3E}">
        <p14:creationId xmlns:p14="http://schemas.microsoft.com/office/powerpoint/2010/main" val="346011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206D5F-79FC-B584-1A34-E12E843A2141}"/>
              </a:ext>
            </a:extLst>
          </p:cNvPr>
          <p:cNvSpPr/>
          <p:nvPr/>
        </p:nvSpPr>
        <p:spPr>
          <a:xfrm>
            <a:off x="6858227" y="1098016"/>
            <a:ext cx="4095750" cy="137628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Study Cohort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69AF3-AAAB-A543-BCC8-B730B605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4337-C608-5543-B1A7-4245F637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762680"/>
            <a:ext cx="5589905" cy="4500719"/>
          </a:xfrm>
        </p:spPr>
        <p:txBody>
          <a:bodyPr>
            <a:normAutofit/>
          </a:bodyPr>
          <a:lstStyle/>
          <a:p>
            <a:r>
              <a:rPr lang="en-US" dirty="0"/>
              <a:t>Retrospective study</a:t>
            </a:r>
          </a:p>
          <a:p>
            <a:pPr lvl="1"/>
            <a:r>
              <a:rPr lang="en-US" dirty="0"/>
              <a:t>157 LDCT acquisitions</a:t>
            </a:r>
          </a:p>
          <a:p>
            <a:pPr lvl="1"/>
            <a:r>
              <a:rPr lang="en-US" dirty="0"/>
              <a:t>All positive for lung nodules</a:t>
            </a:r>
          </a:p>
          <a:p>
            <a:endParaRPr lang="en-US" dirty="0"/>
          </a:p>
          <a:p>
            <a:r>
              <a:rPr lang="en-US" dirty="0"/>
              <a:t>Percent difference of lung cancer risk based on varying acquisition parameters</a:t>
            </a:r>
          </a:p>
          <a:p>
            <a:pPr lvl="1"/>
            <a:r>
              <a:rPr lang="en-US" dirty="0"/>
              <a:t>Reconstruction kernel</a:t>
            </a:r>
          </a:p>
          <a:p>
            <a:pPr lvl="1"/>
            <a:r>
              <a:rPr lang="en-US" dirty="0"/>
              <a:t>Slice thickness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8FADD-552C-5C4D-A775-DCDC5168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808-0F87-0046-8B15-31E9F1CC10B5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BD099-6FDA-A145-99D1-1E6BA3E4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AA697-0581-F04C-AB5A-ED12EE5B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6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EFB76F-DE12-65BC-DDB2-F939F3B3D218}"/>
              </a:ext>
            </a:extLst>
          </p:cNvPr>
          <p:cNvSpPr/>
          <p:nvPr/>
        </p:nvSpPr>
        <p:spPr>
          <a:xfrm>
            <a:off x="7324725" y="1580797"/>
            <a:ext cx="1438275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Smooth</a:t>
            </a:r>
          </a:p>
          <a:p>
            <a:pPr algn="ctr"/>
            <a:r>
              <a:rPr lang="en-US" dirty="0"/>
              <a:t>Kernel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173DA0B-4DEA-8D70-1F27-A24BB0B4D365}"/>
              </a:ext>
            </a:extLst>
          </p:cNvPr>
          <p:cNvSpPr/>
          <p:nvPr/>
        </p:nvSpPr>
        <p:spPr>
          <a:xfrm>
            <a:off x="9107877" y="1580797"/>
            <a:ext cx="1438275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Sharp</a:t>
            </a:r>
          </a:p>
          <a:p>
            <a:pPr algn="ctr"/>
            <a:r>
              <a:rPr lang="en-US" dirty="0"/>
              <a:t>Kernel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F63A936-E18B-C239-A2F5-47D690CD35A8}"/>
              </a:ext>
            </a:extLst>
          </p:cNvPr>
          <p:cNvSpPr/>
          <p:nvPr/>
        </p:nvSpPr>
        <p:spPr>
          <a:xfrm>
            <a:off x="7250841" y="2779775"/>
            <a:ext cx="1532292" cy="75781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SYBIL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FED90C66-95B2-F858-C823-1659B35D5A1F}"/>
              </a:ext>
            </a:extLst>
          </p:cNvPr>
          <p:cNvSpPr/>
          <p:nvPr/>
        </p:nvSpPr>
        <p:spPr>
          <a:xfrm>
            <a:off x="7836289" y="2338611"/>
            <a:ext cx="371475" cy="441164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FFD8985-3F2D-D5FB-8E7A-54A8BF9777EE}"/>
              </a:ext>
            </a:extLst>
          </p:cNvPr>
          <p:cNvSpPr/>
          <p:nvPr/>
        </p:nvSpPr>
        <p:spPr>
          <a:xfrm>
            <a:off x="9641276" y="2338611"/>
            <a:ext cx="371475" cy="441164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75CFCF6-382C-0250-7C03-8743FA4DA7DD}"/>
              </a:ext>
            </a:extLst>
          </p:cNvPr>
          <p:cNvSpPr/>
          <p:nvPr/>
        </p:nvSpPr>
        <p:spPr>
          <a:xfrm>
            <a:off x="8462065" y="4860335"/>
            <a:ext cx="961633" cy="762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% DIFF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72F300-956A-2A03-7D85-AA09DDEE757E}"/>
              </a:ext>
            </a:extLst>
          </p:cNvPr>
          <p:cNvSpPr txBox="1"/>
          <p:nvPr/>
        </p:nvSpPr>
        <p:spPr>
          <a:xfrm>
            <a:off x="7120278" y="5716132"/>
            <a:ext cx="35716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Study workflow to evaluate reconstruction kernels.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DDE631-5A88-C16E-FEE2-10E5279DB8EF}"/>
              </a:ext>
            </a:extLst>
          </p:cNvPr>
          <p:cNvSpPr/>
          <p:nvPr/>
        </p:nvSpPr>
        <p:spPr>
          <a:xfrm>
            <a:off x="9060867" y="2770547"/>
            <a:ext cx="1532292" cy="75781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SYBIL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97541B-430B-8B2A-B760-403BC3D7CAF5}"/>
              </a:ext>
            </a:extLst>
          </p:cNvPr>
          <p:cNvSpPr/>
          <p:nvPr/>
        </p:nvSpPr>
        <p:spPr>
          <a:xfrm>
            <a:off x="7250841" y="3971013"/>
            <a:ext cx="1532292" cy="75781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Risk Prediction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D4D004-5F31-DB7C-9628-61643700ED2A}"/>
              </a:ext>
            </a:extLst>
          </p:cNvPr>
          <p:cNvSpPr/>
          <p:nvPr/>
        </p:nvSpPr>
        <p:spPr>
          <a:xfrm>
            <a:off x="9060867" y="3961785"/>
            <a:ext cx="1532292" cy="75781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Risk Prediction 2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0B22E95-835C-6AAF-1F95-C760DACE5C4B}"/>
              </a:ext>
            </a:extLst>
          </p:cNvPr>
          <p:cNvSpPr/>
          <p:nvPr/>
        </p:nvSpPr>
        <p:spPr>
          <a:xfrm>
            <a:off x="7836289" y="3520103"/>
            <a:ext cx="371475" cy="441164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7D62384-7908-FF55-D911-2A34591DEAE2}"/>
              </a:ext>
            </a:extLst>
          </p:cNvPr>
          <p:cNvSpPr/>
          <p:nvPr/>
        </p:nvSpPr>
        <p:spPr>
          <a:xfrm>
            <a:off x="9641276" y="3520103"/>
            <a:ext cx="371475" cy="441164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Bent-Up 24">
            <a:extLst>
              <a:ext uri="{FF2B5EF4-FFF2-40B4-BE49-F238E27FC236}">
                <a16:creationId xmlns:a16="http://schemas.microsoft.com/office/drawing/2014/main" id="{AD2C36CA-132A-8336-4AEF-6B8845F72F26}"/>
              </a:ext>
            </a:extLst>
          </p:cNvPr>
          <p:cNvSpPr/>
          <p:nvPr/>
        </p:nvSpPr>
        <p:spPr>
          <a:xfrm rot="5400000">
            <a:off x="7846511" y="4757117"/>
            <a:ext cx="761998" cy="583194"/>
          </a:xfrm>
          <a:prstGeom prst="bentUpArrow">
            <a:avLst>
              <a:gd name="adj1" fmla="val 30028"/>
              <a:gd name="adj2" fmla="val 29399"/>
              <a:gd name="adj3" fmla="val 33798"/>
            </a:avLst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DACB407F-F08D-4350-A13C-26F83ECC5182}"/>
              </a:ext>
            </a:extLst>
          </p:cNvPr>
          <p:cNvSpPr/>
          <p:nvPr/>
        </p:nvSpPr>
        <p:spPr>
          <a:xfrm rot="5400000" flipV="1">
            <a:off x="9277252" y="4766343"/>
            <a:ext cx="762000" cy="583193"/>
          </a:xfrm>
          <a:prstGeom prst="bentUpArrow">
            <a:avLst>
              <a:gd name="adj1" fmla="val 30028"/>
              <a:gd name="adj2" fmla="val 29399"/>
              <a:gd name="adj3" fmla="val 33798"/>
            </a:avLst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9AF3-AAAB-A543-BCC8-B730B605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4337-C608-5543-B1A7-4245F637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19" y="1762680"/>
            <a:ext cx="6694806" cy="4500719"/>
          </a:xfrm>
        </p:spPr>
        <p:txBody>
          <a:bodyPr>
            <a:normAutofit/>
          </a:bodyPr>
          <a:lstStyle/>
          <a:p>
            <a:r>
              <a:rPr lang="en-US" dirty="0"/>
              <a:t>Reconstruction kernel: </a:t>
            </a:r>
            <a:r>
              <a:rPr lang="en-US" dirty="0">
                <a:effectLst/>
                <a:ea typeface="Calibri" panose="020F0502020204030204" pitchFamily="34" charset="0"/>
              </a:rPr>
              <a:t>Smooth vs Sharp</a:t>
            </a:r>
          </a:p>
          <a:p>
            <a:pPr marL="1142980" lvl="1" indent="-342900"/>
            <a:r>
              <a:rPr lang="en-US" b="1" dirty="0">
                <a:effectLst/>
                <a:ea typeface="Calibri" panose="020F0502020204030204" pitchFamily="34" charset="0"/>
              </a:rPr>
              <a:t>31.5%</a:t>
            </a:r>
            <a:r>
              <a:rPr lang="en-US" dirty="0">
                <a:effectLst/>
                <a:ea typeface="Calibri" panose="020F0502020204030204" pitchFamily="34" charset="0"/>
              </a:rPr>
              <a:t>±24% (0-92%)</a:t>
            </a:r>
          </a:p>
          <a:p>
            <a:endParaRPr lang="en-US" dirty="0"/>
          </a:p>
          <a:p>
            <a:r>
              <a:rPr lang="en-US" dirty="0"/>
              <a:t>Slice Thickness</a:t>
            </a:r>
          </a:p>
          <a:p>
            <a:pPr marL="1142980" lvl="1" indent="-342900"/>
            <a:r>
              <a:rPr lang="en-US" dirty="0"/>
              <a:t>Same slice thickness/Different kernel </a:t>
            </a:r>
          </a:p>
          <a:p>
            <a:pPr marL="1600169" lvl="2" indent="-342900"/>
            <a:r>
              <a:rPr lang="en-US" b="1" dirty="0"/>
              <a:t>19.4%</a:t>
            </a:r>
            <a:r>
              <a:rPr lang="en-US" dirty="0"/>
              <a:t>±19.8% (0-64%)</a:t>
            </a:r>
          </a:p>
          <a:p>
            <a:pPr marL="1142980" lvl="1" indent="-342900"/>
            <a:r>
              <a:rPr lang="en-US" dirty="0"/>
              <a:t>Different slice thickness/Different kernel</a:t>
            </a:r>
          </a:p>
          <a:p>
            <a:pPr marL="1600169" lvl="2" indent="-342900"/>
            <a:r>
              <a:rPr lang="en-US" b="1" dirty="0"/>
              <a:t>32.2%</a:t>
            </a:r>
            <a:r>
              <a:rPr lang="en-US" dirty="0"/>
              <a:t>±24.1% (0-92%)</a:t>
            </a:r>
          </a:p>
          <a:p>
            <a:pPr lvl="1" indent="0">
              <a:buNone/>
            </a:pPr>
            <a:endParaRPr lang="en-US" dirty="0"/>
          </a:p>
          <a:p>
            <a:pPr marL="342900" indent="-342900"/>
            <a:r>
              <a:rPr lang="en-US" dirty="0"/>
              <a:t>Each input parameter contributes uncertainty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8FADD-552C-5C4D-A775-DCDC5168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808-0F87-0046-8B15-31E9F1CC10B5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BD099-6FDA-A145-99D1-1E6BA3E4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AA697-0581-F04C-AB5A-ED12EE5B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7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B1E115-D70E-BF1B-D587-5124BCB9A61D}"/>
              </a:ext>
            </a:extLst>
          </p:cNvPr>
          <p:cNvSpPr/>
          <p:nvPr/>
        </p:nvSpPr>
        <p:spPr>
          <a:xfrm>
            <a:off x="8058150" y="2581275"/>
            <a:ext cx="2085975" cy="19240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Model Uncertainty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DAFB726-BC95-E8B3-EF33-41C43E2E4FCA}"/>
              </a:ext>
            </a:extLst>
          </p:cNvPr>
          <p:cNvSpPr/>
          <p:nvPr/>
        </p:nvSpPr>
        <p:spPr>
          <a:xfrm>
            <a:off x="9776230" y="1369255"/>
            <a:ext cx="1583127" cy="1371600"/>
          </a:xfrm>
          <a:prstGeom prst="wedgeEllipseCallout">
            <a:avLst>
              <a:gd name="adj1" fmla="val -48353"/>
              <a:gd name="adj2" fmla="val 565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Kernel</a:t>
            </a:r>
          </a:p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Selection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5045808-6422-3809-11EC-CC73B261806C}"/>
              </a:ext>
            </a:extLst>
          </p:cNvPr>
          <p:cNvSpPr/>
          <p:nvPr/>
        </p:nvSpPr>
        <p:spPr>
          <a:xfrm>
            <a:off x="6810375" y="1369255"/>
            <a:ext cx="1583127" cy="1371600"/>
          </a:xfrm>
          <a:prstGeom prst="wedgeEllipseCallout">
            <a:avLst>
              <a:gd name="adj1" fmla="val 50052"/>
              <a:gd name="adj2" fmla="val 572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Slice</a:t>
            </a:r>
          </a:p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Thickness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6D2157D-594A-5406-DE01-199E50F406C2}"/>
              </a:ext>
            </a:extLst>
          </p:cNvPr>
          <p:cNvSpPr/>
          <p:nvPr/>
        </p:nvSpPr>
        <p:spPr>
          <a:xfrm>
            <a:off x="8191500" y="4794998"/>
            <a:ext cx="1838325" cy="1371600"/>
          </a:xfrm>
          <a:prstGeom prst="wedgeEllipseCallout">
            <a:avLst>
              <a:gd name="adj1" fmla="val 779"/>
              <a:gd name="adj2" fmla="val -7055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Other</a:t>
            </a:r>
          </a:p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Parameters?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00C652B-5F93-DC42-E86F-A74BAEB04115}"/>
              </a:ext>
            </a:extLst>
          </p:cNvPr>
          <p:cNvSpPr/>
          <p:nvPr/>
        </p:nvSpPr>
        <p:spPr>
          <a:xfrm rot="19117724">
            <a:off x="8029574" y="2374435"/>
            <a:ext cx="342900" cy="54292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F6C3217-230A-878C-0B45-0B7115E7E8BC}"/>
              </a:ext>
            </a:extLst>
          </p:cNvPr>
          <p:cNvSpPr/>
          <p:nvPr/>
        </p:nvSpPr>
        <p:spPr>
          <a:xfrm rot="2338432">
            <a:off x="9801657" y="2355384"/>
            <a:ext cx="342900" cy="54292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B3E2072-A3CC-2E6A-616B-CBFB1B218373}"/>
              </a:ext>
            </a:extLst>
          </p:cNvPr>
          <p:cNvSpPr/>
          <p:nvPr/>
        </p:nvSpPr>
        <p:spPr>
          <a:xfrm rot="10800000">
            <a:off x="8953500" y="4514849"/>
            <a:ext cx="342900" cy="54292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6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9AF3-AAAB-A543-BCC8-B730B605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4337-C608-5543-B1A7-4245F6379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variations affect deep learning model output</a:t>
            </a:r>
          </a:p>
          <a:p>
            <a:pPr lvl="1"/>
            <a:r>
              <a:rPr lang="en-US" dirty="0"/>
              <a:t>Effect on visual and quantitative aspects of images can be large</a:t>
            </a:r>
          </a:p>
          <a:p>
            <a:pPr lvl="1"/>
            <a:r>
              <a:rPr lang="en-US" dirty="0"/>
              <a:t>CT acquisition parameters are routine clinical practice</a:t>
            </a:r>
          </a:p>
          <a:p>
            <a:endParaRPr lang="en-US" dirty="0"/>
          </a:p>
          <a:p>
            <a:r>
              <a:rPr lang="en-US" dirty="0"/>
              <a:t>Lung cancer risk prediction values</a:t>
            </a:r>
          </a:p>
          <a:p>
            <a:pPr lvl="1"/>
            <a:r>
              <a:rPr lang="en-US" dirty="0"/>
              <a:t>Impact of inputs are not small: </a:t>
            </a:r>
            <a:r>
              <a:rPr lang="en-US" b="1" dirty="0"/>
              <a:t>31.5%</a:t>
            </a:r>
            <a:r>
              <a:rPr lang="en-US" dirty="0"/>
              <a:t>±24% (0-92%)</a:t>
            </a:r>
          </a:p>
          <a:p>
            <a:pPr lvl="1"/>
            <a:r>
              <a:rPr lang="en-US" dirty="0"/>
              <a:t>Potentially impact clinical decisions</a:t>
            </a:r>
          </a:p>
          <a:p>
            <a:pPr marL="201168" lvl="1" indent="0">
              <a:buNone/>
            </a:pPr>
            <a:endParaRPr lang="en-US" dirty="0"/>
          </a:p>
          <a:p>
            <a:r>
              <a:rPr lang="en-US" dirty="0"/>
              <a:t>Sybil is well-trained and designed correctly</a:t>
            </a:r>
          </a:p>
          <a:p>
            <a:pPr lvl="1"/>
            <a:r>
              <a:rPr lang="en-US" dirty="0"/>
              <a:t>Simple changes result in &gt;</a:t>
            </a:r>
            <a:r>
              <a:rPr lang="en-US" b="1" dirty="0"/>
              <a:t>30% </a:t>
            </a:r>
            <a:r>
              <a:rPr lang="en-US" dirty="0"/>
              <a:t>variance in output</a:t>
            </a:r>
          </a:p>
          <a:p>
            <a:pPr lvl="1"/>
            <a:r>
              <a:rPr lang="en-US" dirty="0"/>
              <a:t>What about other models?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C5B3-A39C-C14E-915B-975941F587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8FADD-552C-5C4D-A775-DCDC5168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808-0F87-0046-8B15-31E9F1CC10B5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BD099-6FDA-A145-99D1-1E6BA3E4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AA697-0581-F04C-AB5A-ED12EE5B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6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9AF3-AAAB-A543-BCC8-B730B605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4337-C608-5543-B1A7-4245F6379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762680"/>
            <a:ext cx="6746240" cy="4500719"/>
          </a:xfrm>
        </p:spPr>
        <p:txBody>
          <a:bodyPr>
            <a:normAutofit/>
          </a:bodyPr>
          <a:lstStyle/>
          <a:p>
            <a:r>
              <a:rPr lang="en-US" dirty="0"/>
              <a:t>Further investigate inter- and intra-scanner variations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GE vs Siemens vs Philips etc.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Siemens Force vs Edge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r>
              <a:rPr lang="en-US" dirty="0"/>
              <a:t>How to improve model performance?</a:t>
            </a:r>
          </a:p>
          <a:p>
            <a:pPr lvl="1"/>
            <a:r>
              <a:rPr lang="en-US" dirty="0"/>
              <a:t>Larger datasets</a:t>
            </a:r>
          </a:p>
          <a:p>
            <a:pPr lvl="1"/>
            <a:r>
              <a:rPr lang="en-US" b="1" dirty="0"/>
              <a:t>Image harmonization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8FADD-552C-5C4D-A775-DCDC5168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F808-0F87-0046-8B15-31E9F1CC10B5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BD099-6FDA-A145-99D1-1E6BA3E4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Edit footer to add department / title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AA697-0581-F04C-AB5A-ED12EE5B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55573E-2C96-73FF-8B57-C50311E1C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03" t="30295" r="14410" b="21383"/>
          <a:stretch/>
        </p:blipFill>
        <p:spPr>
          <a:xfrm>
            <a:off x="8112264" y="841997"/>
            <a:ext cx="2877113" cy="2069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4200B5-19CE-C0CC-E167-1D79D656F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29" t="30295" r="14583" b="21383"/>
          <a:stretch/>
        </p:blipFill>
        <p:spPr>
          <a:xfrm>
            <a:off x="8098621" y="4188357"/>
            <a:ext cx="2877114" cy="206924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95B82131-9C71-6F0E-488F-6554EFF1DEC7}"/>
              </a:ext>
            </a:extLst>
          </p:cNvPr>
          <p:cNvSpPr/>
          <p:nvPr/>
        </p:nvSpPr>
        <p:spPr>
          <a:xfrm>
            <a:off x="9171432" y="2749698"/>
            <a:ext cx="768096" cy="16002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FC17B8-3520-FE8E-5502-E5BEB56D55D4}"/>
              </a:ext>
            </a:extLst>
          </p:cNvPr>
          <p:cNvSpPr/>
          <p:nvPr/>
        </p:nvSpPr>
        <p:spPr>
          <a:xfrm>
            <a:off x="8384960" y="3218890"/>
            <a:ext cx="2331720" cy="4663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Harmonization</a:t>
            </a:r>
          </a:p>
        </p:txBody>
      </p:sp>
    </p:spTree>
    <p:extLst>
      <p:ext uri="{BB962C8B-B14F-4D97-AF65-F5344CB8AC3E}">
        <p14:creationId xmlns:p14="http://schemas.microsoft.com/office/powerpoint/2010/main" val="2002107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 Brand Color Set">
      <a:dk1>
        <a:srgbClr val="0033A0"/>
      </a:dk1>
      <a:lt1>
        <a:srgbClr val="FFFFFF"/>
      </a:lt1>
      <a:dk2>
        <a:srgbClr val="1B365D"/>
      </a:dk2>
      <a:lt2>
        <a:srgbClr val="DCDDDE"/>
      </a:lt2>
      <a:accent1>
        <a:srgbClr val="1E8AFF"/>
      </a:accent1>
      <a:accent2>
        <a:srgbClr val="FFA360"/>
      </a:accent2>
      <a:accent3>
        <a:srgbClr val="4CBCC0"/>
      </a:accent3>
      <a:accent4>
        <a:srgbClr val="FFC000"/>
      </a:accent4>
      <a:accent5>
        <a:srgbClr val="B1C9E8"/>
      </a:accent5>
      <a:accent6>
        <a:srgbClr val="D6D2C3"/>
      </a:accent6>
      <a:hlink>
        <a:srgbClr val="0C3AA7"/>
      </a:hlink>
      <a:folHlink>
        <a:srgbClr val="2247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06037 PowerPoint Checkerboard Template 16x9" id="{79E0FAC0-02B0-2044-BBB2-9A62DA5BFDC3}" vid="{FC8C9E2E-1EC5-094F-AA3A-E0DE3557F6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eea7d3-29a4-495f-9410-13b80093c8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42CC3FD70E444180C7B2EDCD583A75" ma:contentTypeVersion="18" ma:contentTypeDescription="Create a new document." ma:contentTypeScope="" ma:versionID="4c6fd207b5840696c5dd2119592f9a45">
  <xsd:schema xmlns:xsd="http://www.w3.org/2001/XMLSchema" xmlns:xs="http://www.w3.org/2001/XMLSchema" xmlns:p="http://schemas.microsoft.com/office/2006/metadata/properties" xmlns:ns3="b2eea7d3-29a4-495f-9410-13b80093c825" xmlns:ns4="88460beb-a1cc-4741-8c86-09fbbe81a802" targetNamespace="http://schemas.microsoft.com/office/2006/metadata/properties" ma:root="true" ma:fieldsID="5bbefecec0f9371247139cb2532db3f8" ns3:_="" ns4:_="">
    <xsd:import namespace="b2eea7d3-29a4-495f-9410-13b80093c825"/>
    <xsd:import namespace="88460beb-a1cc-4741-8c86-09fbbe81a8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ea7d3-29a4-495f-9410-13b80093c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60beb-a1cc-4741-8c86-09fbbe81a8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B47EA-0252-49CF-B8D3-41F89CC8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BC6C56-4953-4471-84A0-FF4A5DBFAD26}">
  <ds:schemaRefs>
    <ds:schemaRef ds:uri="http://purl.org/dc/dcmitype/"/>
    <ds:schemaRef ds:uri="b2eea7d3-29a4-495f-9410-13b80093c825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88460beb-a1cc-4741-8c86-09fbbe81a802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DE477FF-3A01-4854-8D37-5AC612A49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ea7d3-29a4-495f-9410-13b80093c825"/>
    <ds:schemaRef ds:uri="88460beb-a1cc-4741-8c86-09fbbe81a8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</TotalTime>
  <Words>729</Words>
  <Application>Microsoft Office PowerPoint</Application>
  <PresentationFormat>Widescreen</PresentationFormat>
  <Paragraphs>146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Helvetica</vt:lpstr>
      <vt:lpstr>Times New Roman</vt:lpstr>
      <vt:lpstr>Usual</vt:lpstr>
      <vt:lpstr>Wingdings</vt:lpstr>
      <vt:lpstr>Office Theme</vt:lpstr>
      <vt:lpstr>Evaluating the Reliability of Deep Learning-Based Models for Lung Cancer Risk Prediction:  The Impact of Input Variations</vt:lpstr>
      <vt:lpstr>Lung Cancer Screening</vt:lpstr>
      <vt:lpstr>Lung Cancer Screening</vt:lpstr>
      <vt:lpstr>Sybil: Lung Cancer Risk Prediction Model</vt:lpstr>
      <vt:lpstr>Impact of Input Variations</vt:lpstr>
      <vt:lpstr>Methods</vt:lpstr>
      <vt:lpstr>Main Results</vt:lpstr>
      <vt:lpstr>Conclusion &amp; discussion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Mancuso, Brad L.</dc:creator>
  <cp:lastModifiedBy>Ge, Gary Y.</cp:lastModifiedBy>
  <cp:revision>4</cp:revision>
  <cp:lastPrinted>2024-10-01T16:55:13Z</cp:lastPrinted>
  <dcterms:created xsi:type="dcterms:W3CDTF">2023-02-16T16:34:02Z</dcterms:created>
  <dcterms:modified xsi:type="dcterms:W3CDTF">2024-10-03T13:26:47Z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0x010100C842CC3FD70E444180C7B2EDCD583A75</vt:lpwstr>
  </property>
  <property fmtid="{D5CDD505-2E9C-101B-9397-08002B2CF9AE}" pid="3" name="MediaServiceImageTags">
    <vt:lpwstr/>
  </property>
  <property fmtid="{D5CDD505-2E9C-101B-9397-08002B2CF9AE}" pid="4" name="Department">
    <vt:lpwstr/>
  </property>
</Properties>
</file>