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3.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4"/>
    <p:sldMasterId id="2147483660" r:id="rId5"/>
    <p:sldMasterId id="2147483741" r:id="rId6"/>
    <p:sldMasterId id="2147483901" r:id="rId7"/>
    <p:sldMasterId id="2147483969" r:id="rId8"/>
  </p:sldMasterIdLst>
  <p:notesMasterIdLst>
    <p:notesMasterId r:id="rId47"/>
  </p:notesMasterIdLst>
  <p:handoutMasterIdLst>
    <p:handoutMasterId r:id="rId48"/>
  </p:handoutMasterIdLst>
  <p:sldIdLst>
    <p:sldId id="507" r:id="rId9"/>
    <p:sldId id="514" r:id="rId10"/>
    <p:sldId id="402" r:id="rId11"/>
    <p:sldId id="319" r:id="rId12"/>
    <p:sldId id="405" r:id="rId13"/>
    <p:sldId id="404" r:id="rId14"/>
    <p:sldId id="464" r:id="rId15"/>
    <p:sldId id="383" r:id="rId16"/>
    <p:sldId id="508" r:id="rId17"/>
    <p:sldId id="518" r:id="rId18"/>
    <p:sldId id="345" r:id="rId19"/>
    <p:sldId id="426" r:id="rId20"/>
    <p:sldId id="330" r:id="rId21"/>
    <p:sldId id="347" r:id="rId22"/>
    <p:sldId id="428" r:id="rId23"/>
    <p:sldId id="349" r:id="rId24"/>
    <p:sldId id="430" r:id="rId25"/>
    <p:sldId id="323" r:id="rId26"/>
    <p:sldId id="344" r:id="rId27"/>
    <p:sldId id="355" r:id="rId28"/>
    <p:sldId id="569" r:id="rId29"/>
    <p:sldId id="327" r:id="rId30"/>
    <p:sldId id="328" r:id="rId31"/>
    <p:sldId id="329" r:id="rId32"/>
    <p:sldId id="565" r:id="rId33"/>
    <p:sldId id="331" r:id="rId34"/>
    <p:sldId id="332" r:id="rId35"/>
    <p:sldId id="333" r:id="rId36"/>
    <p:sldId id="334" r:id="rId37"/>
    <p:sldId id="354" r:id="rId38"/>
    <p:sldId id="465" r:id="rId39"/>
    <p:sldId id="356" r:id="rId40"/>
    <p:sldId id="574" r:id="rId41"/>
    <p:sldId id="571" r:id="rId42"/>
    <p:sldId id="572" r:id="rId43"/>
    <p:sldId id="433" r:id="rId44"/>
    <p:sldId id="381" r:id="rId45"/>
    <p:sldId id="56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52" userDrawn="1">
          <p15:clr>
            <a:srgbClr val="A4A3A4"/>
          </p15:clr>
        </p15:guide>
        <p15:guide id="2" pos="3840" userDrawn="1">
          <p15:clr>
            <a:srgbClr val="A4A3A4"/>
          </p15:clr>
        </p15:guide>
        <p15:guide id="3" orient="horz" pos="1488" userDrawn="1">
          <p15:clr>
            <a:srgbClr val="A4A3A4"/>
          </p15:clr>
        </p15:guide>
        <p15:guide id="4" orient="horz" pos="2464" userDrawn="1">
          <p15:clr>
            <a:srgbClr val="A4A3A4"/>
          </p15:clr>
        </p15:guide>
        <p15:guide id="5" orient="horz" pos="237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015251-8010-DA4E-6B4B-6F9602042356}" name="Chen, Winifred (HRSA)" initials="CW(" userId="S::WChen@HRSA.Gov::fabf5fa7-3e8f-4c9a-ad4b-911f7bc3c917" providerId="AD"/>
  <p188:author id="{900A116F-A86B-CFB4-AF5B-7423954A403C}" name="Haley, Othyl (HRSA)" initials="HO(" userId="S::OHaley@HRSA.Gov::1db4c566-44ad-45c9-a9c2-e5ddaf657923" providerId="AD"/>
  <p188:author id="{E8F35085-C3F1-1C62-A722-2A575010E12F}" name="DNHSC (ML)" initials="ML" userId="DNHSC (ML)" providerId="None"/>
  <p188:author id="{A128DACE-C298-F74F-9AE7-0879565E3703}" name="Saunders, Sharron (HRSA)" initials="SS(" userId="S::SSaunders@HRSA.Gov::ef772f6e-248b-4d7a-8a69-ca5f61d60d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rt, Jaime" initials="HJ" lastIdx="10" clrIdx="0">
    <p:extLst>
      <p:ext uri="{19B8F6BF-5375-455C-9EA6-DF929625EA0E}">
        <p15:presenceInfo xmlns:p15="http://schemas.microsoft.com/office/powerpoint/2012/main" userId="S-1-5-21-2052111302-884357618-1801674531-45870" providerId="AD"/>
      </p:ext>
    </p:extLst>
  </p:cmAuthor>
  <p:cmAuthor id="2" name="Carter, Mavis (HRSA)" initials="CM(" lastIdx="3" clrIdx="1">
    <p:extLst>
      <p:ext uri="{19B8F6BF-5375-455C-9EA6-DF929625EA0E}">
        <p15:presenceInfo xmlns:p15="http://schemas.microsoft.com/office/powerpoint/2012/main" userId="S-1-5-21-1575576018-681398725-1848903544-55103" providerId="AD"/>
      </p:ext>
    </p:extLst>
  </p:cmAuthor>
  <p:cmAuthor id="3" name="Saunders, Sharron (HRSA)" initials="SS(" lastIdx="8" clrIdx="2">
    <p:extLst>
      <p:ext uri="{19B8F6BF-5375-455C-9EA6-DF929625EA0E}">
        <p15:presenceInfo xmlns:p15="http://schemas.microsoft.com/office/powerpoint/2012/main" userId="S-1-5-21-1575576018-681398725-1848903544-72650" providerId="AD"/>
      </p:ext>
    </p:extLst>
  </p:cmAuthor>
  <p:cmAuthor id="4" name="Saunders, Sharron (HRSA)" initials="SS( [2]" lastIdx="27" clrIdx="3">
    <p:extLst>
      <p:ext uri="{19B8F6BF-5375-455C-9EA6-DF929625EA0E}">
        <p15:presenceInfo xmlns:p15="http://schemas.microsoft.com/office/powerpoint/2012/main" userId="S::SSaunders@HRSA.Gov::ef772f6e-248b-4d7a-8a69-ca5f61d60d98" providerId="AD"/>
      </p:ext>
    </p:extLst>
  </p:cmAuthor>
  <p:cmAuthor id="5" name="DNHSC (ML)" initials="ML" lastIdx="9" clrIdx="4">
    <p:extLst>
      <p:ext uri="{19B8F6BF-5375-455C-9EA6-DF929625EA0E}">
        <p15:presenceInfo xmlns:p15="http://schemas.microsoft.com/office/powerpoint/2012/main" userId="DNHSC (ML)" providerId="None"/>
      </p:ext>
    </p:extLst>
  </p:cmAuthor>
  <p:cmAuthor id="6" name="Haley, Othyl (HRSA)" initials="HO(" lastIdx="3" clrIdx="5">
    <p:extLst>
      <p:ext uri="{19B8F6BF-5375-455C-9EA6-DF929625EA0E}">
        <p15:presenceInfo xmlns:p15="http://schemas.microsoft.com/office/powerpoint/2012/main" userId="S::OHaley@HRSA.Gov::1db4c566-44ad-45c9-a9c2-e5ddaf6579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0F1F"/>
    <a:srgbClr val="4E4E50"/>
    <a:srgbClr val="2374B3"/>
    <a:srgbClr val="000000"/>
    <a:srgbClr val="EBF4FB"/>
    <a:srgbClr val="27457B"/>
    <a:srgbClr val="2D508F"/>
    <a:srgbClr val="F2F2F2"/>
    <a:srgbClr val="EEEEEE"/>
    <a:srgbClr val="EBEE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80376" autoAdjust="0"/>
  </p:normalViewPr>
  <p:slideViewPr>
    <p:cSldViewPr snapToGrid="0">
      <p:cViewPr varScale="1">
        <p:scale>
          <a:sx n="92" d="100"/>
          <a:sy n="92" d="100"/>
        </p:scale>
        <p:origin x="1428" y="84"/>
      </p:cViewPr>
      <p:guideLst>
        <p:guide orient="horz" pos="2952"/>
        <p:guide pos="3840"/>
        <p:guide orient="horz" pos="1488"/>
        <p:guide orient="horz" pos="2464"/>
        <p:guide orient="horz" pos="2376"/>
      </p:guideLst>
    </p:cSldViewPr>
  </p:slideViewPr>
  <p:notesTextViewPr>
    <p:cViewPr>
      <p:scale>
        <a:sx n="3" d="2"/>
        <a:sy n="3" d="2"/>
      </p:scale>
      <p:origin x="0" y="0"/>
    </p:cViewPr>
  </p:notesTextViewPr>
  <p:notesViewPr>
    <p:cSldViewPr snapToGrid="0">
      <p:cViewPr>
        <p:scale>
          <a:sx n="90" d="100"/>
          <a:sy n="90" d="100"/>
        </p:scale>
        <p:origin x="3774" y="-1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man, Matthew R." userId="511d7b12-b473-4d26-8f02-d1f0fb4daa15" providerId="ADAL" clId="{CA269370-C25B-4D3F-BC21-4657F48483C6}"/>
    <pc:docChg chg="modSld">
      <pc:chgData name="Coleman, Matthew R." userId="511d7b12-b473-4d26-8f02-d1f0fb4daa15" providerId="ADAL" clId="{CA269370-C25B-4D3F-BC21-4657F48483C6}" dt="2023-03-20T15:53:57.803" v="4" actId="20577"/>
      <pc:docMkLst>
        <pc:docMk/>
      </pc:docMkLst>
      <pc:sldChg chg="modSp">
        <pc:chgData name="Coleman, Matthew R." userId="511d7b12-b473-4d26-8f02-d1f0fb4daa15" providerId="ADAL" clId="{CA269370-C25B-4D3F-BC21-4657F48483C6}" dt="2023-03-20T15:53:57.803" v="4" actId="20577"/>
        <pc:sldMkLst>
          <pc:docMk/>
          <pc:sldMk cId="835898616" sldId="507"/>
        </pc:sldMkLst>
        <pc:spChg chg="mod">
          <ac:chgData name="Coleman, Matthew R." userId="511d7b12-b473-4d26-8f02-d1f0fb4daa15" providerId="ADAL" clId="{CA269370-C25B-4D3F-BC21-4657F48483C6}" dt="2023-03-20T15:53:57.803" v="4" actId="20577"/>
          <ac:spMkLst>
            <pc:docMk/>
            <pc:sldMk cId="835898616" sldId="507"/>
            <ac:spMk id="13" creationId="{67DA6705-D012-4716-9F04-A27E54B530C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ss-fs2\users_M-O\MLeonard\Presentations\Transition\BudgetHistor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1-5747-431D-8D42-BA79AB1F18D3}"/>
              </c:ext>
            </c:extLst>
          </c:dPt>
          <c:dPt>
            <c:idx val="1"/>
            <c:bubble3D val="0"/>
            <c:spPr>
              <a:solidFill>
                <a:schemeClr val="tx2"/>
              </a:solidFill>
              <a:ln w="19050">
                <a:noFill/>
              </a:ln>
              <a:effectLst/>
            </c:spPr>
            <c:extLst>
              <c:ext xmlns:c16="http://schemas.microsoft.com/office/drawing/2014/chart" uri="{C3380CC4-5D6E-409C-BE32-E72D297353CC}">
                <c16:uniqueId val="{00000003-5747-431D-8D42-BA79AB1F18D3}"/>
              </c:ext>
            </c:extLst>
          </c:dPt>
          <c:dPt>
            <c:idx val="2"/>
            <c:bubble3D val="0"/>
            <c:spPr>
              <a:solidFill>
                <a:schemeClr val="accent4"/>
              </a:solidFill>
              <a:ln w="19050">
                <a:noFill/>
              </a:ln>
              <a:effectLst/>
            </c:spPr>
            <c:extLst>
              <c:ext xmlns:c16="http://schemas.microsoft.com/office/drawing/2014/chart" uri="{C3380CC4-5D6E-409C-BE32-E72D297353CC}">
                <c16:uniqueId val="{00000005-5747-431D-8D42-BA79AB1F18D3}"/>
              </c:ext>
            </c:extLst>
          </c:dPt>
          <c:dPt>
            <c:idx val="3"/>
            <c:bubble3D val="0"/>
            <c:spPr>
              <a:solidFill>
                <a:schemeClr val="tx1">
                  <a:alpha val="35000"/>
                </a:schemeClr>
              </a:solidFill>
              <a:ln w="19050">
                <a:noFill/>
              </a:ln>
              <a:effectLst/>
            </c:spPr>
            <c:extLst>
              <c:ext xmlns:c16="http://schemas.microsoft.com/office/drawing/2014/chart" uri="{C3380CC4-5D6E-409C-BE32-E72D297353CC}">
                <c16:uniqueId val="{00000007-5747-431D-8D42-BA79AB1F18D3}"/>
              </c:ext>
            </c:extLst>
          </c:dPt>
          <c:dPt>
            <c:idx val="4"/>
            <c:bubble3D val="0"/>
            <c:spPr>
              <a:solidFill>
                <a:schemeClr val="bg2"/>
              </a:solidFill>
              <a:ln w="19050">
                <a:noFill/>
              </a:ln>
              <a:effectLst/>
            </c:spPr>
            <c:extLst>
              <c:ext xmlns:c16="http://schemas.microsoft.com/office/drawing/2014/chart" uri="{C3380CC4-5D6E-409C-BE32-E72D297353CC}">
                <c16:uniqueId val="{00000009-5747-431D-8D42-BA79AB1F18D3}"/>
              </c:ext>
            </c:extLst>
          </c:dPt>
          <c:dPt>
            <c:idx val="5"/>
            <c:bubble3D val="0"/>
            <c:spPr>
              <a:solidFill>
                <a:srgbClr val="DAE5EF">
                  <a:alpha val="40000"/>
                </a:srgbClr>
              </a:solidFill>
              <a:ln w="19050">
                <a:noFill/>
              </a:ln>
              <a:effectLst/>
            </c:spPr>
            <c:extLst>
              <c:ext xmlns:c16="http://schemas.microsoft.com/office/drawing/2014/chart" uri="{C3380CC4-5D6E-409C-BE32-E72D297353CC}">
                <c16:uniqueId val="{0000000B-5747-431D-8D42-BA79AB1F18D3}"/>
              </c:ext>
            </c:extLst>
          </c:dPt>
          <c:dPt>
            <c:idx val="6"/>
            <c:bubble3D val="0"/>
            <c:spPr>
              <a:solidFill>
                <a:schemeClr val="tx2">
                  <a:alpha val="20000"/>
                </a:schemeClr>
              </a:solidFill>
              <a:ln w="19050">
                <a:noFill/>
              </a:ln>
              <a:effectLst/>
            </c:spPr>
            <c:extLst>
              <c:ext xmlns:c16="http://schemas.microsoft.com/office/drawing/2014/chart" uri="{C3380CC4-5D6E-409C-BE32-E72D297353CC}">
                <c16:uniqueId val="{0000000D-5747-431D-8D42-BA79AB1F18D3}"/>
              </c:ext>
            </c:extLst>
          </c:dPt>
          <c:cat>
            <c:strRef>
              <c:f>Sheet1!$A$2:$A$8</c:f>
              <c:strCache>
                <c:ptCount val="7"/>
                <c:pt idx="0">
                  <c:v>Behavioral Health Providers</c:v>
                </c:pt>
                <c:pt idx="1">
                  <c:v>Nurse Practitioners</c:v>
                </c:pt>
                <c:pt idx="2">
                  <c:v>Physcians</c:v>
                </c:pt>
                <c:pt idx="3">
                  <c:v>Dentists</c:v>
                </c:pt>
                <c:pt idx="4">
                  <c:v>Physcian Asistants</c:v>
                </c:pt>
                <c:pt idx="5">
                  <c:v>Registered Hygienists</c:v>
                </c:pt>
                <c:pt idx="6">
                  <c:v>Nurse Midwives</c:v>
                </c:pt>
              </c:strCache>
            </c:strRef>
          </c:cat>
          <c:val>
            <c:numRef>
              <c:f>Sheet1!$B$2:$B$8</c:f>
              <c:numCache>
                <c:formatCode>General</c:formatCode>
                <c:ptCount val="7"/>
                <c:pt idx="0">
                  <c:v>29</c:v>
                </c:pt>
                <c:pt idx="1">
                  <c:v>23</c:v>
                </c:pt>
                <c:pt idx="2">
                  <c:v>20</c:v>
                </c:pt>
                <c:pt idx="3">
                  <c:v>13</c:v>
                </c:pt>
                <c:pt idx="4">
                  <c:v>10</c:v>
                </c:pt>
                <c:pt idx="5">
                  <c:v>3</c:v>
                </c:pt>
                <c:pt idx="6">
                  <c:v>2</c:v>
                </c:pt>
              </c:numCache>
            </c:numRef>
          </c:val>
          <c:extLst>
            <c:ext xmlns:c16="http://schemas.microsoft.com/office/drawing/2014/chart" uri="{C3380CC4-5D6E-409C-BE32-E72D297353CC}">
              <c16:uniqueId val="{0000000E-5747-431D-8D42-BA79AB1F18D3}"/>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1-5747-431D-8D42-BA79AB1F18D3}"/>
              </c:ext>
            </c:extLst>
          </c:dPt>
          <c:dPt>
            <c:idx val="1"/>
            <c:bubble3D val="0"/>
            <c:spPr>
              <a:solidFill>
                <a:schemeClr val="tx2"/>
              </a:solidFill>
              <a:ln w="19050">
                <a:noFill/>
              </a:ln>
              <a:effectLst/>
            </c:spPr>
            <c:extLst>
              <c:ext xmlns:c16="http://schemas.microsoft.com/office/drawing/2014/chart" uri="{C3380CC4-5D6E-409C-BE32-E72D297353CC}">
                <c16:uniqueId val="{00000003-5747-431D-8D42-BA79AB1F18D3}"/>
              </c:ext>
            </c:extLst>
          </c:dPt>
          <c:dPt>
            <c:idx val="2"/>
            <c:bubble3D val="0"/>
            <c:spPr>
              <a:solidFill>
                <a:schemeClr val="accent4"/>
              </a:solidFill>
              <a:ln w="19050">
                <a:noFill/>
              </a:ln>
              <a:effectLst/>
            </c:spPr>
            <c:extLst>
              <c:ext xmlns:c16="http://schemas.microsoft.com/office/drawing/2014/chart" uri="{C3380CC4-5D6E-409C-BE32-E72D297353CC}">
                <c16:uniqueId val="{00000005-5747-431D-8D42-BA79AB1F18D3}"/>
              </c:ext>
            </c:extLst>
          </c:dPt>
          <c:dPt>
            <c:idx val="3"/>
            <c:bubble3D val="0"/>
            <c:spPr>
              <a:solidFill>
                <a:schemeClr val="tx1">
                  <a:alpha val="35000"/>
                </a:schemeClr>
              </a:solidFill>
              <a:ln w="19050">
                <a:noFill/>
              </a:ln>
              <a:effectLst/>
            </c:spPr>
            <c:extLst>
              <c:ext xmlns:c16="http://schemas.microsoft.com/office/drawing/2014/chart" uri="{C3380CC4-5D6E-409C-BE32-E72D297353CC}">
                <c16:uniqueId val="{00000007-5747-431D-8D42-BA79AB1F18D3}"/>
              </c:ext>
            </c:extLst>
          </c:dPt>
          <c:dPt>
            <c:idx val="4"/>
            <c:bubble3D val="0"/>
            <c:spPr>
              <a:solidFill>
                <a:schemeClr val="bg2"/>
              </a:solidFill>
              <a:ln w="19050">
                <a:noFill/>
              </a:ln>
              <a:effectLst/>
            </c:spPr>
            <c:extLst>
              <c:ext xmlns:c16="http://schemas.microsoft.com/office/drawing/2014/chart" uri="{C3380CC4-5D6E-409C-BE32-E72D297353CC}">
                <c16:uniqueId val="{00000009-5747-431D-8D42-BA79AB1F18D3}"/>
              </c:ext>
            </c:extLst>
          </c:dPt>
          <c:dPt>
            <c:idx val="5"/>
            <c:bubble3D val="0"/>
            <c:spPr>
              <a:solidFill>
                <a:srgbClr val="DAE5EF">
                  <a:alpha val="40000"/>
                </a:srgbClr>
              </a:solidFill>
              <a:ln w="19050">
                <a:noFill/>
              </a:ln>
              <a:effectLst/>
            </c:spPr>
            <c:extLst>
              <c:ext xmlns:c16="http://schemas.microsoft.com/office/drawing/2014/chart" uri="{C3380CC4-5D6E-409C-BE32-E72D297353CC}">
                <c16:uniqueId val="{0000000B-5747-431D-8D42-BA79AB1F18D3}"/>
              </c:ext>
            </c:extLst>
          </c:dPt>
          <c:dPt>
            <c:idx val="6"/>
            <c:bubble3D val="0"/>
            <c:spPr>
              <a:solidFill>
                <a:schemeClr val="tx2">
                  <a:alpha val="20000"/>
                </a:schemeClr>
              </a:solidFill>
              <a:ln w="19050">
                <a:noFill/>
              </a:ln>
              <a:effectLst/>
            </c:spPr>
            <c:extLst>
              <c:ext xmlns:c16="http://schemas.microsoft.com/office/drawing/2014/chart" uri="{C3380CC4-5D6E-409C-BE32-E72D297353CC}">
                <c16:uniqueId val="{0000000D-5747-431D-8D42-BA79AB1F18D3}"/>
              </c:ext>
            </c:extLst>
          </c:dPt>
          <c:cat>
            <c:strRef>
              <c:f>Sheet1!$A$2:$A$8</c:f>
              <c:strCache>
                <c:ptCount val="7"/>
                <c:pt idx="0">
                  <c:v>Behavioral Health Providers</c:v>
                </c:pt>
                <c:pt idx="1">
                  <c:v>Nurse Practitioners</c:v>
                </c:pt>
                <c:pt idx="2">
                  <c:v>Physcians</c:v>
                </c:pt>
                <c:pt idx="3">
                  <c:v>Dentists</c:v>
                </c:pt>
                <c:pt idx="4">
                  <c:v>Physcian Asistants</c:v>
                </c:pt>
                <c:pt idx="5">
                  <c:v>Registered Hygienists</c:v>
                </c:pt>
                <c:pt idx="6">
                  <c:v>Nurse Midwives</c:v>
                </c:pt>
              </c:strCache>
            </c:strRef>
          </c:cat>
          <c:val>
            <c:numRef>
              <c:f>Sheet1!$B$2:$B$8</c:f>
              <c:numCache>
                <c:formatCode>General</c:formatCode>
                <c:ptCount val="7"/>
                <c:pt idx="0">
                  <c:v>29</c:v>
                </c:pt>
                <c:pt idx="1">
                  <c:v>23</c:v>
                </c:pt>
                <c:pt idx="2">
                  <c:v>20</c:v>
                </c:pt>
                <c:pt idx="3">
                  <c:v>13</c:v>
                </c:pt>
                <c:pt idx="4">
                  <c:v>10</c:v>
                </c:pt>
                <c:pt idx="5">
                  <c:v>3</c:v>
                </c:pt>
                <c:pt idx="6">
                  <c:v>2</c:v>
                </c:pt>
              </c:numCache>
            </c:numRef>
          </c:val>
          <c:extLst>
            <c:ext xmlns:c16="http://schemas.microsoft.com/office/drawing/2014/chart" uri="{C3380CC4-5D6E-409C-BE32-E72D297353CC}">
              <c16:uniqueId val="{0000000E-5747-431D-8D42-BA79AB1F18D3}"/>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1-5747-431D-8D42-BA79AB1F18D3}"/>
              </c:ext>
            </c:extLst>
          </c:dPt>
          <c:dPt>
            <c:idx val="1"/>
            <c:bubble3D val="0"/>
            <c:spPr>
              <a:solidFill>
                <a:schemeClr val="tx2"/>
              </a:solidFill>
              <a:ln w="19050">
                <a:noFill/>
              </a:ln>
              <a:effectLst/>
            </c:spPr>
            <c:extLst>
              <c:ext xmlns:c16="http://schemas.microsoft.com/office/drawing/2014/chart" uri="{C3380CC4-5D6E-409C-BE32-E72D297353CC}">
                <c16:uniqueId val="{00000003-5747-431D-8D42-BA79AB1F18D3}"/>
              </c:ext>
            </c:extLst>
          </c:dPt>
          <c:dPt>
            <c:idx val="2"/>
            <c:bubble3D val="0"/>
            <c:spPr>
              <a:solidFill>
                <a:schemeClr val="accent4"/>
              </a:solidFill>
              <a:ln w="19050">
                <a:noFill/>
              </a:ln>
              <a:effectLst/>
            </c:spPr>
            <c:extLst>
              <c:ext xmlns:c16="http://schemas.microsoft.com/office/drawing/2014/chart" uri="{C3380CC4-5D6E-409C-BE32-E72D297353CC}">
                <c16:uniqueId val="{00000005-5747-431D-8D42-BA79AB1F18D3}"/>
              </c:ext>
            </c:extLst>
          </c:dPt>
          <c:dPt>
            <c:idx val="3"/>
            <c:bubble3D val="0"/>
            <c:spPr>
              <a:solidFill>
                <a:schemeClr val="tx1">
                  <a:alpha val="67000"/>
                </a:schemeClr>
              </a:solidFill>
              <a:ln w="19050">
                <a:noFill/>
              </a:ln>
              <a:effectLst/>
            </c:spPr>
            <c:extLst>
              <c:ext xmlns:c16="http://schemas.microsoft.com/office/drawing/2014/chart" uri="{C3380CC4-5D6E-409C-BE32-E72D297353CC}">
                <c16:uniqueId val="{00000007-5747-431D-8D42-BA79AB1F18D3}"/>
              </c:ext>
            </c:extLst>
          </c:dPt>
          <c:dPt>
            <c:idx val="4"/>
            <c:bubble3D val="0"/>
            <c:spPr>
              <a:solidFill>
                <a:schemeClr val="tx1">
                  <a:lumMod val="60000"/>
                  <a:lumOff val="40000"/>
                </a:schemeClr>
              </a:solidFill>
              <a:ln w="19050">
                <a:noFill/>
              </a:ln>
              <a:effectLst/>
            </c:spPr>
            <c:extLst>
              <c:ext xmlns:c16="http://schemas.microsoft.com/office/drawing/2014/chart" uri="{C3380CC4-5D6E-409C-BE32-E72D297353CC}">
                <c16:uniqueId val="{00000009-5747-431D-8D42-BA79AB1F18D3}"/>
              </c:ext>
            </c:extLst>
          </c:dPt>
          <c:dPt>
            <c:idx val="5"/>
            <c:bubble3D val="0"/>
            <c:spPr>
              <a:solidFill>
                <a:schemeClr val="tx1">
                  <a:lumMod val="40000"/>
                  <a:lumOff val="60000"/>
                  <a:alpha val="40000"/>
                </a:schemeClr>
              </a:solidFill>
              <a:ln w="19050">
                <a:noFill/>
              </a:ln>
              <a:effectLst/>
            </c:spPr>
            <c:extLst>
              <c:ext xmlns:c16="http://schemas.microsoft.com/office/drawing/2014/chart" uri="{C3380CC4-5D6E-409C-BE32-E72D297353CC}">
                <c16:uniqueId val="{0000000B-5747-431D-8D42-BA79AB1F18D3}"/>
              </c:ext>
            </c:extLst>
          </c:dPt>
          <c:dPt>
            <c:idx val="6"/>
            <c:bubble3D val="0"/>
            <c:spPr>
              <a:solidFill>
                <a:schemeClr val="tx2"/>
              </a:solidFill>
              <a:ln w="19050">
                <a:noFill/>
              </a:ln>
              <a:effectLst/>
            </c:spPr>
            <c:extLst>
              <c:ext xmlns:c16="http://schemas.microsoft.com/office/drawing/2014/chart" uri="{C3380CC4-5D6E-409C-BE32-E72D297353CC}">
                <c16:uniqueId val="{0000000D-5747-431D-8D42-BA79AB1F18D3}"/>
              </c:ext>
            </c:extLst>
          </c:dPt>
          <c:dPt>
            <c:idx val="7"/>
            <c:bubble3D val="0"/>
            <c:spPr>
              <a:solidFill>
                <a:schemeClr val="bg1">
                  <a:lumMod val="65000"/>
                </a:schemeClr>
              </a:solidFill>
              <a:ln w="19050">
                <a:noFill/>
              </a:ln>
              <a:effectLst/>
            </c:spPr>
            <c:extLst>
              <c:ext xmlns:c16="http://schemas.microsoft.com/office/drawing/2014/chart" uri="{C3380CC4-5D6E-409C-BE32-E72D297353CC}">
                <c16:uniqueId val="{0000000E-B33A-4204-ABCB-385B447A5DC5}"/>
              </c:ext>
            </c:extLst>
          </c:dPt>
          <c:dPt>
            <c:idx val="8"/>
            <c:bubble3D val="0"/>
            <c:spPr>
              <a:solidFill>
                <a:schemeClr val="accent5">
                  <a:lumMod val="75000"/>
                </a:schemeClr>
              </a:solidFill>
              <a:ln w="19050">
                <a:noFill/>
              </a:ln>
              <a:effectLst/>
            </c:spPr>
            <c:extLst>
              <c:ext xmlns:c16="http://schemas.microsoft.com/office/drawing/2014/chart" uri="{C3380CC4-5D6E-409C-BE32-E72D297353CC}">
                <c16:uniqueId val="{0000000F-B33A-4204-ABCB-385B447A5DC5}"/>
              </c:ext>
            </c:extLst>
          </c:dPt>
          <c:cat>
            <c:strRef>
              <c:f>Sheet1!$A$2:$A$10</c:f>
              <c:strCache>
                <c:ptCount val="7"/>
                <c:pt idx="0">
                  <c:v>Behavioral Health Providers</c:v>
                </c:pt>
                <c:pt idx="1">
                  <c:v>Nurse Practitioners</c:v>
                </c:pt>
                <c:pt idx="2">
                  <c:v>Physcians</c:v>
                </c:pt>
                <c:pt idx="3">
                  <c:v>Dentists</c:v>
                </c:pt>
                <c:pt idx="4">
                  <c:v>Physcian Asistants</c:v>
                </c:pt>
                <c:pt idx="5">
                  <c:v>Registered Hygienists</c:v>
                </c:pt>
                <c:pt idx="6">
                  <c:v>Nurse Midwives</c:v>
                </c:pt>
              </c:strCache>
            </c:strRef>
          </c:cat>
          <c:val>
            <c:numRef>
              <c:f>Sheet1!$B$2:$B$10</c:f>
              <c:numCache>
                <c:formatCode>General</c:formatCode>
                <c:ptCount val="9"/>
                <c:pt idx="0">
                  <c:v>31</c:v>
                </c:pt>
                <c:pt idx="1">
                  <c:v>24</c:v>
                </c:pt>
                <c:pt idx="2">
                  <c:v>19</c:v>
                </c:pt>
                <c:pt idx="3">
                  <c:v>11</c:v>
                </c:pt>
                <c:pt idx="4">
                  <c:v>10</c:v>
                </c:pt>
                <c:pt idx="5">
                  <c:v>3</c:v>
                </c:pt>
                <c:pt idx="6">
                  <c:v>1</c:v>
                </c:pt>
                <c:pt idx="7">
                  <c:v>0.5</c:v>
                </c:pt>
                <c:pt idx="8">
                  <c:v>0.5</c:v>
                </c:pt>
              </c:numCache>
            </c:numRef>
          </c:val>
          <c:extLst>
            <c:ext xmlns:c16="http://schemas.microsoft.com/office/drawing/2014/chart" uri="{C3380CC4-5D6E-409C-BE32-E72D297353CC}">
              <c16:uniqueId val="{0000000E-5747-431D-8D42-BA79AB1F18D3}"/>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F4D7B"/>
            </a:solidFill>
            <a:ln>
              <a:noFill/>
            </a:ln>
            <a:effectLst/>
          </c:spPr>
          <c:invertIfNegative val="0"/>
          <c:dPt>
            <c:idx val="6"/>
            <c:invertIfNegative val="0"/>
            <c:bubble3D val="0"/>
            <c:spPr>
              <a:solidFill>
                <a:srgbClr val="800000"/>
              </a:solidFill>
              <a:ln>
                <a:noFill/>
              </a:ln>
              <a:effectLst/>
            </c:spPr>
            <c:extLst>
              <c:ext xmlns:c16="http://schemas.microsoft.com/office/drawing/2014/chart" uri="{C3380CC4-5D6E-409C-BE32-E72D297353CC}">
                <c16:uniqueId val="{00000001-1D02-4B42-BE3C-5E6DD478EA23}"/>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1D02-4B42-BE3C-5E6DD478EA23}"/>
              </c:ext>
            </c:extLst>
          </c:dPt>
          <c:val>
            <c:numRef>
              <c:f>Sheet1!$B$18:$B$25</c:f>
              <c:numCache>
                <c:formatCode>#,##0</c:formatCode>
                <c:ptCount val="8"/>
                <c:pt idx="0">
                  <c:v>1227932000</c:v>
                </c:pt>
                <c:pt idx="1">
                  <c:v>1200083000</c:v>
                </c:pt>
                <c:pt idx="2">
                  <c:v>1513767000</c:v>
                </c:pt>
                <c:pt idx="3">
                  <c:v>1547828000</c:v>
                </c:pt>
                <c:pt idx="4">
                  <c:v>1649820000</c:v>
                </c:pt>
                <c:pt idx="5">
                  <c:v>1670000000</c:v>
                </c:pt>
                <c:pt idx="6">
                  <c:v>1550000000</c:v>
                </c:pt>
                <c:pt idx="7">
                  <c:v>1810818000</c:v>
                </c:pt>
              </c:numCache>
            </c:numRef>
          </c:val>
          <c:extLst>
            <c:ext xmlns:c16="http://schemas.microsoft.com/office/drawing/2014/chart" uri="{C3380CC4-5D6E-409C-BE32-E72D297353CC}">
              <c16:uniqueId val="{00000004-1D02-4B42-BE3C-5E6DD478EA23}"/>
            </c:ext>
          </c:extLst>
        </c:ser>
        <c:dLbls>
          <c:showLegendKey val="0"/>
          <c:showVal val="0"/>
          <c:showCatName val="0"/>
          <c:showSerName val="0"/>
          <c:showPercent val="0"/>
          <c:showBubbleSize val="0"/>
        </c:dLbls>
        <c:gapWidth val="80"/>
        <c:axId val="478038800"/>
        <c:axId val="478031584"/>
      </c:barChart>
      <c:catAx>
        <c:axId val="478038800"/>
        <c:scaling>
          <c:orientation val="minMax"/>
        </c:scaling>
        <c:delete val="1"/>
        <c:axPos val="l"/>
        <c:majorTickMark val="none"/>
        <c:minorTickMark val="none"/>
        <c:tickLblPos val="nextTo"/>
        <c:crossAx val="478031584"/>
        <c:crosses val="autoZero"/>
        <c:auto val="1"/>
        <c:lblAlgn val="ctr"/>
        <c:lblOffset val="100"/>
        <c:noMultiLvlLbl val="0"/>
      </c:catAx>
      <c:valAx>
        <c:axId val="478031584"/>
        <c:scaling>
          <c:orientation val="minMax"/>
        </c:scaling>
        <c:delete val="1"/>
        <c:axPos val="b"/>
        <c:numFmt formatCode="#,##0" sourceLinked="1"/>
        <c:majorTickMark val="none"/>
        <c:minorTickMark val="none"/>
        <c:tickLblPos val="nextTo"/>
        <c:crossAx val="478038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1-5747-431D-8D42-BA79AB1F18D3}"/>
              </c:ext>
            </c:extLst>
          </c:dPt>
          <c:dPt>
            <c:idx val="1"/>
            <c:bubble3D val="0"/>
            <c:spPr>
              <a:solidFill>
                <a:schemeClr val="tx2"/>
              </a:solidFill>
              <a:ln w="19050">
                <a:noFill/>
              </a:ln>
              <a:effectLst/>
            </c:spPr>
            <c:extLst>
              <c:ext xmlns:c16="http://schemas.microsoft.com/office/drawing/2014/chart" uri="{C3380CC4-5D6E-409C-BE32-E72D297353CC}">
                <c16:uniqueId val="{00000003-5747-431D-8D42-BA79AB1F18D3}"/>
              </c:ext>
            </c:extLst>
          </c:dPt>
          <c:dPt>
            <c:idx val="2"/>
            <c:bubble3D val="0"/>
            <c:spPr>
              <a:solidFill>
                <a:schemeClr val="accent4"/>
              </a:solidFill>
              <a:ln w="19050">
                <a:noFill/>
              </a:ln>
              <a:effectLst/>
            </c:spPr>
            <c:extLst>
              <c:ext xmlns:c16="http://schemas.microsoft.com/office/drawing/2014/chart" uri="{C3380CC4-5D6E-409C-BE32-E72D297353CC}">
                <c16:uniqueId val="{00000005-5747-431D-8D42-BA79AB1F18D3}"/>
              </c:ext>
            </c:extLst>
          </c:dPt>
          <c:dPt>
            <c:idx val="3"/>
            <c:bubble3D val="0"/>
            <c:spPr>
              <a:solidFill>
                <a:schemeClr val="tx1">
                  <a:alpha val="35000"/>
                </a:schemeClr>
              </a:solidFill>
              <a:ln w="19050">
                <a:noFill/>
              </a:ln>
              <a:effectLst/>
            </c:spPr>
            <c:extLst>
              <c:ext xmlns:c16="http://schemas.microsoft.com/office/drawing/2014/chart" uri="{C3380CC4-5D6E-409C-BE32-E72D297353CC}">
                <c16:uniqueId val="{00000007-5747-431D-8D42-BA79AB1F18D3}"/>
              </c:ext>
            </c:extLst>
          </c:dPt>
          <c:dPt>
            <c:idx val="4"/>
            <c:bubble3D val="0"/>
            <c:spPr>
              <a:solidFill>
                <a:schemeClr val="bg2"/>
              </a:solidFill>
              <a:ln w="19050">
                <a:noFill/>
              </a:ln>
              <a:effectLst/>
            </c:spPr>
            <c:extLst>
              <c:ext xmlns:c16="http://schemas.microsoft.com/office/drawing/2014/chart" uri="{C3380CC4-5D6E-409C-BE32-E72D297353CC}">
                <c16:uniqueId val="{00000009-5747-431D-8D42-BA79AB1F18D3}"/>
              </c:ext>
            </c:extLst>
          </c:dPt>
          <c:dPt>
            <c:idx val="5"/>
            <c:bubble3D val="0"/>
            <c:spPr>
              <a:solidFill>
                <a:srgbClr val="DAE5EF">
                  <a:alpha val="40000"/>
                </a:srgbClr>
              </a:solidFill>
              <a:ln w="19050">
                <a:noFill/>
              </a:ln>
              <a:effectLst/>
            </c:spPr>
            <c:extLst>
              <c:ext xmlns:c16="http://schemas.microsoft.com/office/drawing/2014/chart" uri="{C3380CC4-5D6E-409C-BE32-E72D297353CC}">
                <c16:uniqueId val="{0000000B-5747-431D-8D42-BA79AB1F18D3}"/>
              </c:ext>
            </c:extLst>
          </c:dPt>
          <c:dPt>
            <c:idx val="6"/>
            <c:bubble3D val="0"/>
            <c:spPr>
              <a:solidFill>
                <a:schemeClr val="tx2">
                  <a:alpha val="20000"/>
                </a:schemeClr>
              </a:solidFill>
              <a:ln w="19050">
                <a:noFill/>
              </a:ln>
              <a:effectLst/>
            </c:spPr>
            <c:extLst>
              <c:ext xmlns:c16="http://schemas.microsoft.com/office/drawing/2014/chart" uri="{C3380CC4-5D6E-409C-BE32-E72D297353CC}">
                <c16:uniqueId val="{0000000D-5747-431D-8D42-BA79AB1F18D3}"/>
              </c:ext>
            </c:extLst>
          </c:dPt>
          <c:cat>
            <c:strRef>
              <c:f>Sheet1!$A$2:$A$8</c:f>
              <c:strCache>
                <c:ptCount val="7"/>
                <c:pt idx="0">
                  <c:v>Behavioral Health Providers</c:v>
                </c:pt>
                <c:pt idx="1">
                  <c:v>Nurse Practitioners</c:v>
                </c:pt>
                <c:pt idx="2">
                  <c:v>Physcians</c:v>
                </c:pt>
                <c:pt idx="3">
                  <c:v>Dentists</c:v>
                </c:pt>
                <c:pt idx="4">
                  <c:v>Physcian Asistants</c:v>
                </c:pt>
                <c:pt idx="5">
                  <c:v>Registered Hygienists</c:v>
                </c:pt>
                <c:pt idx="6">
                  <c:v>Nurse Midwives</c:v>
                </c:pt>
              </c:strCache>
            </c:strRef>
          </c:cat>
          <c:val>
            <c:numRef>
              <c:f>Sheet1!$B$2:$B$8</c:f>
              <c:numCache>
                <c:formatCode>General</c:formatCode>
                <c:ptCount val="7"/>
                <c:pt idx="0">
                  <c:v>29</c:v>
                </c:pt>
                <c:pt idx="1">
                  <c:v>23</c:v>
                </c:pt>
                <c:pt idx="2">
                  <c:v>20</c:v>
                </c:pt>
                <c:pt idx="3">
                  <c:v>13</c:v>
                </c:pt>
                <c:pt idx="4">
                  <c:v>10</c:v>
                </c:pt>
                <c:pt idx="5">
                  <c:v>3</c:v>
                </c:pt>
                <c:pt idx="6">
                  <c:v>2</c:v>
                </c:pt>
              </c:numCache>
            </c:numRef>
          </c:val>
          <c:extLst>
            <c:ext xmlns:c16="http://schemas.microsoft.com/office/drawing/2014/chart" uri="{C3380CC4-5D6E-409C-BE32-E72D297353CC}">
              <c16:uniqueId val="{0000000E-5747-431D-8D42-BA79AB1F18D3}"/>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1-5747-431D-8D42-BA79AB1F18D3}"/>
              </c:ext>
            </c:extLst>
          </c:dPt>
          <c:dPt>
            <c:idx val="1"/>
            <c:bubble3D val="0"/>
            <c:spPr>
              <a:solidFill>
                <a:schemeClr val="tx2"/>
              </a:solidFill>
              <a:ln w="19050">
                <a:noFill/>
              </a:ln>
              <a:effectLst/>
            </c:spPr>
            <c:extLst>
              <c:ext xmlns:c16="http://schemas.microsoft.com/office/drawing/2014/chart" uri="{C3380CC4-5D6E-409C-BE32-E72D297353CC}">
                <c16:uniqueId val="{00000003-5747-431D-8D42-BA79AB1F18D3}"/>
              </c:ext>
            </c:extLst>
          </c:dPt>
          <c:dPt>
            <c:idx val="2"/>
            <c:bubble3D val="0"/>
            <c:spPr>
              <a:solidFill>
                <a:schemeClr val="accent4"/>
              </a:solidFill>
              <a:ln w="19050">
                <a:noFill/>
              </a:ln>
              <a:effectLst/>
            </c:spPr>
            <c:extLst>
              <c:ext xmlns:c16="http://schemas.microsoft.com/office/drawing/2014/chart" uri="{C3380CC4-5D6E-409C-BE32-E72D297353CC}">
                <c16:uniqueId val="{00000005-5747-431D-8D42-BA79AB1F18D3}"/>
              </c:ext>
            </c:extLst>
          </c:dPt>
          <c:dPt>
            <c:idx val="3"/>
            <c:bubble3D val="0"/>
            <c:spPr>
              <a:solidFill>
                <a:schemeClr val="tx1">
                  <a:alpha val="67000"/>
                </a:schemeClr>
              </a:solidFill>
              <a:ln w="19050">
                <a:noFill/>
              </a:ln>
              <a:effectLst/>
            </c:spPr>
            <c:extLst>
              <c:ext xmlns:c16="http://schemas.microsoft.com/office/drawing/2014/chart" uri="{C3380CC4-5D6E-409C-BE32-E72D297353CC}">
                <c16:uniqueId val="{00000007-5747-431D-8D42-BA79AB1F18D3}"/>
              </c:ext>
            </c:extLst>
          </c:dPt>
          <c:dPt>
            <c:idx val="4"/>
            <c:bubble3D val="0"/>
            <c:spPr>
              <a:solidFill>
                <a:schemeClr val="tx1">
                  <a:lumMod val="60000"/>
                  <a:lumOff val="40000"/>
                </a:schemeClr>
              </a:solidFill>
              <a:ln w="19050">
                <a:noFill/>
              </a:ln>
              <a:effectLst/>
            </c:spPr>
            <c:extLst>
              <c:ext xmlns:c16="http://schemas.microsoft.com/office/drawing/2014/chart" uri="{C3380CC4-5D6E-409C-BE32-E72D297353CC}">
                <c16:uniqueId val="{00000009-5747-431D-8D42-BA79AB1F18D3}"/>
              </c:ext>
            </c:extLst>
          </c:dPt>
          <c:dPt>
            <c:idx val="5"/>
            <c:bubble3D val="0"/>
            <c:spPr>
              <a:solidFill>
                <a:schemeClr val="tx1">
                  <a:lumMod val="40000"/>
                  <a:lumOff val="60000"/>
                  <a:alpha val="40000"/>
                </a:schemeClr>
              </a:solidFill>
              <a:ln w="19050">
                <a:noFill/>
              </a:ln>
              <a:effectLst/>
            </c:spPr>
            <c:extLst>
              <c:ext xmlns:c16="http://schemas.microsoft.com/office/drawing/2014/chart" uri="{C3380CC4-5D6E-409C-BE32-E72D297353CC}">
                <c16:uniqueId val="{0000000B-5747-431D-8D42-BA79AB1F18D3}"/>
              </c:ext>
            </c:extLst>
          </c:dPt>
          <c:dPt>
            <c:idx val="6"/>
            <c:bubble3D val="0"/>
            <c:spPr>
              <a:solidFill>
                <a:schemeClr val="tx2"/>
              </a:solidFill>
              <a:ln w="19050">
                <a:noFill/>
              </a:ln>
              <a:effectLst/>
            </c:spPr>
            <c:extLst>
              <c:ext xmlns:c16="http://schemas.microsoft.com/office/drawing/2014/chart" uri="{C3380CC4-5D6E-409C-BE32-E72D297353CC}">
                <c16:uniqueId val="{0000000D-5747-431D-8D42-BA79AB1F18D3}"/>
              </c:ext>
            </c:extLst>
          </c:dPt>
          <c:dPt>
            <c:idx val="7"/>
            <c:bubble3D val="0"/>
            <c:spPr>
              <a:solidFill>
                <a:schemeClr val="bg1">
                  <a:lumMod val="65000"/>
                </a:schemeClr>
              </a:solidFill>
              <a:ln w="19050">
                <a:noFill/>
              </a:ln>
              <a:effectLst/>
            </c:spPr>
            <c:extLst>
              <c:ext xmlns:c16="http://schemas.microsoft.com/office/drawing/2014/chart" uri="{C3380CC4-5D6E-409C-BE32-E72D297353CC}">
                <c16:uniqueId val="{0000000E-B33A-4204-ABCB-385B447A5DC5}"/>
              </c:ext>
            </c:extLst>
          </c:dPt>
          <c:dPt>
            <c:idx val="8"/>
            <c:bubble3D val="0"/>
            <c:spPr>
              <a:solidFill>
                <a:schemeClr val="accent5">
                  <a:lumMod val="75000"/>
                </a:schemeClr>
              </a:solidFill>
              <a:ln w="19050">
                <a:noFill/>
              </a:ln>
              <a:effectLst/>
            </c:spPr>
            <c:extLst>
              <c:ext xmlns:c16="http://schemas.microsoft.com/office/drawing/2014/chart" uri="{C3380CC4-5D6E-409C-BE32-E72D297353CC}">
                <c16:uniqueId val="{0000000F-B33A-4204-ABCB-385B447A5DC5}"/>
              </c:ext>
            </c:extLst>
          </c:dPt>
          <c:cat>
            <c:strRef>
              <c:f>Sheet1!$A$2:$A$10</c:f>
              <c:strCache>
                <c:ptCount val="7"/>
                <c:pt idx="0">
                  <c:v>Behavioral Health Providers</c:v>
                </c:pt>
                <c:pt idx="1">
                  <c:v>Nurse Practitioners</c:v>
                </c:pt>
                <c:pt idx="2">
                  <c:v>Physcians</c:v>
                </c:pt>
                <c:pt idx="3">
                  <c:v>Dentists</c:v>
                </c:pt>
                <c:pt idx="4">
                  <c:v>Physcian Asistants</c:v>
                </c:pt>
                <c:pt idx="5">
                  <c:v>Registered Hygienists</c:v>
                </c:pt>
                <c:pt idx="6">
                  <c:v>Nurse Midwives</c:v>
                </c:pt>
              </c:strCache>
            </c:strRef>
          </c:cat>
          <c:val>
            <c:numRef>
              <c:f>Sheet1!$B$2:$B$10</c:f>
              <c:numCache>
                <c:formatCode>General</c:formatCode>
                <c:ptCount val="9"/>
                <c:pt idx="0">
                  <c:v>31</c:v>
                </c:pt>
                <c:pt idx="1">
                  <c:v>24</c:v>
                </c:pt>
                <c:pt idx="2">
                  <c:v>19</c:v>
                </c:pt>
                <c:pt idx="3">
                  <c:v>11</c:v>
                </c:pt>
                <c:pt idx="4">
                  <c:v>10</c:v>
                </c:pt>
                <c:pt idx="5">
                  <c:v>3</c:v>
                </c:pt>
                <c:pt idx="6">
                  <c:v>1</c:v>
                </c:pt>
                <c:pt idx="7">
                  <c:v>0.5</c:v>
                </c:pt>
                <c:pt idx="8">
                  <c:v>0.5</c:v>
                </c:pt>
              </c:numCache>
            </c:numRef>
          </c:val>
          <c:extLst>
            <c:ext xmlns:c16="http://schemas.microsoft.com/office/drawing/2014/chart" uri="{C3380CC4-5D6E-409C-BE32-E72D297353CC}">
              <c16:uniqueId val="{0000000E-5747-431D-8D42-BA79AB1F18D3}"/>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34CBAD-8C37-4D0C-B06A-4248B831ED3D}"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00965D8D-B1F9-429A-8961-8FC0C090F629}">
      <dgm:prSet phldrT="[Text]" custT="1"/>
      <dgm:spPr>
        <a:solidFill>
          <a:schemeClr val="tx1"/>
        </a:solidFill>
      </dgm:spPr>
      <dgm:t>
        <a:bodyPr/>
        <a:lstStyle/>
        <a:p>
          <a:r>
            <a:rPr lang="en-US" sz="2800" b="1" dirty="0">
              <a:solidFill>
                <a:schemeClr val="bg1"/>
              </a:solidFill>
              <a:latin typeface="+mj-lt"/>
              <a:cs typeface="Calibri" panose="020F0502020204030204" pitchFamily="34" charset="0"/>
            </a:rPr>
            <a:t>NHSC LRP </a:t>
          </a:r>
        </a:p>
      </dgm:t>
    </dgm:pt>
    <dgm:pt modelId="{C5C8B260-B30C-4AB7-80DF-6C88685B3325}" type="parTrans" cxnId="{2DA728C5-539F-481C-BFD0-B635541BFB34}">
      <dgm:prSet/>
      <dgm:spPr/>
      <dgm:t>
        <a:bodyPr/>
        <a:lstStyle/>
        <a:p>
          <a:endParaRPr lang="en-US"/>
        </a:p>
      </dgm:t>
    </dgm:pt>
    <dgm:pt modelId="{0FB5FE7F-04F4-441C-B528-F2354C7DD846}" type="sibTrans" cxnId="{2DA728C5-539F-481C-BFD0-B635541BFB34}">
      <dgm:prSet/>
      <dgm:spPr/>
      <dgm:t>
        <a:bodyPr/>
        <a:lstStyle/>
        <a:p>
          <a:endParaRPr lang="en-US"/>
        </a:p>
      </dgm:t>
    </dgm:pt>
    <dgm:pt modelId="{876CEE54-D0CC-41BC-9A6A-CC7D8A5D3637}">
      <dgm:prSet phldrT="[Text]" custT="1"/>
      <dgm:spPr/>
      <dgm:t>
        <a:bodyPr/>
        <a:lstStyle/>
        <a:p>
          <a:r>
            <a:rPr lang="en-US" sz="2000" b="0" dirty="0">
              <a:solidFill>
                <a:srgbClr val="000000"/>
              </a:solidFill>
              <a:latin typeface="+mj-lt"/>
              <a:cs typeface="Calibri" panose="020F0502020204030204" pitchFamily="34" charset="0"/>
            </a:rPr>
            <a:t>Recruit and retain medical, dental, and mental/</a:t>
          </a:r>
          <a:r>
            <a:rPr lang="en-US" sz="1800" b="0" dirty="0">
              <a:solidFill>
                <a:srgbClr val="000000"/>
              </a:solidFill>
              <a:latin typeface="+mj-lt"/>
              <a:cs typeface="Calibri" panose="020F0502020204030204" pitchFamily="34" charset="0"/>
            </a:rPr>
            <a:t>behavioral</a:t>
          </a:r>
          <a:r>
            <a:rPr lang="en-US" sz="2000" b="0" dirty="0">
              <a:solidFill>
                <a:srgbClr val="000000"/>
              </a:solidFill>
              <a:latin typeface="+mj-lt"/>
              <a:cs typeface="Calibri" panose="020F0502020204030204" pitchFamily="34" charset="0"/>
            </a:rPr>
            <a:t> health clinicians in underserved areas.</a:t>
          </a:r>
          <a:endParaRPr lang="en-US" sz="2000" dirty="0">
            <a:solidFill>
              <a:srgbClr val="000000"/>
            </a:solidFill>
            <a:latin typeface="+mj-lt"/>
            <a:cs typeface="Calibri" panose="020F0502020204030204" pitchFamily="34" charset="0"/>
          </a:endParaRPr>
        </a:p>
      </dgm:t>
    </dgm:pt>
    <dgm:pt modelId="{F9A2E850-925D-4F17-A76A-68E1EF7FEE13}" type="parTrans" cxnId="{BC8777C8-AD09-4EA4-92D1-CEFF5160FDED}">
      <dgm:prSet/>
      <dgm:spPr/>
      <dgm:t>
        <a:bodyPr/>
        <a:lstStyle/>
        <a:p>
          <a:endParaRPr lang="en-US"/>
        </a:p>
      </dgm:t>
    </dgm:pt>
    <dgm:pt modelId="{FFA8A9AF-E94D-4AAC-84EE-C236944AB233}" type="sibTrans" cxnId="{BC8777C8-AD09-4EA4-92D1-CEFF5160FDED}">
      <dgm:prSet/>
      <dgm:spPr/>
      <dgm:t>
        <a:bodyPr/>
        <a:lstStyle/>
        <a:p>
          <a:endParaRPr lang="en-US"/>
        </a:p>
      </dgm:t>
    </dgm:pt>
    <dgm:pt modelId="{239FE5D1-EEAF-4089-AD4C-701D99F3AF61}">
      <dgm:prSet phldrT="[Text]" custT="1"/>
      <dgm:spPr>
        <a:solidFill>
          <a:schemeClr val="tx1"/>
        </a:solidFill>
      </dgm:spPr>
      <dgm:t>
        <a:bodyPr/>
        <a:lstStyle/>
        <a:p>
          <a:r>
            <a:rPr lang="en-US" sz="2800" b="1" dirty="0">
              <a:latin typeface="Calibri" panose="020F0502020204030204" pitchFamily="34" charset="0"/>
              <a:cs typeface="Calibri" panose="020F0502020204030204" pitchFamily="34" charset="0"/>
            </a:rPr>
            <a:t>NHSC SUD Workforce LRP</a:t>
          </a:r>
        </a:p>
      </dgm:t>
    </dgm:pt>
    <dgm:pt modelId="{2CFC4740-76EE-40C8-9309-23B33BFE7180}" type="parTrans" cxnId="{50C9F3FE-F243-48E0-9F63-1B56AD4D6CF4}">
      <dgm:prSet/>
      <dgm:spPr/>
      <dgm:t>
        <a:bodyPr/>
        <a:lstStyle/>
        <a:p>
          <a:endParaRPr lang="en-US"/>
        </a:p>
      </dgm:t>
    </dgm:pt>
    <dgm:pt modelId="{C5E354FE-D174-43BD-8804-FAEAA5A2C979}" type="sibTrans" cxnId="{50C9F3FE-F243-48E0-9F63-1B56AD4D6CF4}">
      <dgm:prSet/>
      <dgm:spPr/>
      <dgm:t>
        <a:bodyPr/>
        <a:lstStyle/>
        <a:p>
          <a:endParaRPr lang="en-US"/>
        </a:p>
      </dgm:t>
    </dgm:pt>
    <dgm:pt modelId="{E85643E5-97B1-491D-AB59-A74E58370503}">
      <dgm:prSet phldrT="[Text]" custT="1"/>
      <dgm:spPr/>
      <dgm:t>
        <a:bodyPr/>
        <a:lstStyle/>
        <a:p>
          <a:r>
            <a:rPr lang="en-US" sz="1800" b="0" i="0" dirty="0">
              <a:solidFill>
                <a:srgbClr val="000000"/>
              </a:solidFill>
              <a:latin typeface="+mj-lt"/>
              <a:cs typeface="Calibri" panose="020F0502020204030204" pitchFamily="34" charset="0"/>
            </a:rPr>
            <a:t>Recruit and retain medical, nursing, and behavioral/mental health clinicians to provide evidence-based SUD treatment and counseling in underserved areas. </a:t>
          </a:r>
          <a:endParaRPr lang="en-US" sz="1800" i="0" dirty="0">
            <a:solidFill>
              <a:srgbClr val="000000"/>
            </a:solidFill>
            <a:latin typeface="+mj-lt"/>
            <a:cs typeface="Calibri" panose="020F0502020204030204" pitchFamily="34" charset="0"/>
          </a:endParaRPr>
        </a:p>
      </dgm:t>
    </dgm:pt>
    <dgm:pt modelId="{234BA61D-8561-4FA7-9F91-CD0D828D19F1}" type="parTrans" cxnId="{FC4E28B6-379B-4A7F-A629-B327EB47A0D5}">
      <dgm:prSet/>
      <dgm:spPr/>
      <dgm:t>
        <a:bodyPr/>
        <a:lstStyle/>
        <a:p>
          <a:endParaRPr lang="en-US"/>
        </a:p>
      </dgm:t>
    </dgm:pt>
    <dgm:pt modelId="{BA6B7572-A996-43FE-9326-7D5DB9B74293}" type="sibTrans" cxnId="{FC4E28B6-379B-4A7F-A629-B327EB47A0D5}">
      <dgm:prSet/>
      <dgm:spPr/>
      <dgm:t>
        <a:bodyPr/>
        <a:lstStyle/>
        <a:p>
          <a:endParaRPr lang="en-US"/>
        </a:p>
      </dgm:t>
    </dgm:pt>
    <dgm:pt modelId="{8BB3F19E-25B6-4CF7-A924-B9C591BC2FE7}">
      <dgm:prSet phldrT="[Text]" custT="1"/>
      <dgm:spPr>
        <a:solidFill>
          <a:schemeClr val="tx1"/>
        </a:solidFill>
      </dgm:spPr>
      <dgm:t>
        <a:bodyPr/>
        <a:lstStyle/>
        <a:p>
          <a:r>
            <a:rPr lang="en-US" sz="2800" b="1" dirty="0">
              <a:latin typeface="Calibri" panose="020F0502020204030204" pitchFamily="34" charset="0"/>
              <a:cs typeface="Calibri" panose="020F0502020204030204" pitchFamily="34" charset="0"/>
            </a:rPr>
            <a:t>NHSC Rural Community LRP</a:t>
          </a:r>
        </a:p>
      </dgm:t>
    </dgm:pt>
    <dgm:pt modelId="{AF167943-6B0C-4490-A8D3-261E45421EFA}" type="parTrans" cxnId="{CBF0CD54-1D78-4B41-B0C5-C95930C832FF}">
      <dgm:prSet/>
      <dgm:spPr/>
      <dgm:t>
        <a:bodyPr/>
        <a:lstStyle/>
        <a:p>
          <a:endParaRPr lang="en-US"/>
        </a:p>
      </dgm:t>
    </dgm:pt>
    <dgm:pt modelId="{A68180EF-86DE-4C65-B7A9-F8A457C768BE}" type="sibTrans" cxnId="{CBF0CD54-1D78-4B41-B0C5-C95930C832FF}">
      <dgm:prSet/>
      <dgm:spPr/>
      <dgm:t>
        <a:bodyPr/>
        <a:lstStyle/>
        <a:p>
          <a:endParaRPr lang="en-US"/>
        </a:p>
      </dgm:t>
    </dgm:pt>
    <dgm:pt modelId="{5764CC92-93C2-457F-9BEC-615E7BB739CD}">
      <dgm:prSet phldrT="[Text]" custT="1"/>
      <dgm:spPr/>
      <dgm:t>
        <a:bodyPr/>
        <a:lstStyle/>
        <a:p>
          <a:r>
            <a:rPr lang="en-US" sz="1800" i="0" dirty="0">
              <a:solidFill>
                <a:srgbClr val="000000"/>
              </a:solidFill>
              <a:latin typeface="+mj-lt"/>
              <a:cs typeface="Calibri" panose="020F0502020204030204" pitchFamily="34" charset="0"/>
            </a:rPr>
            <a:t>Recruit and retain medical, nursing, and behavioral/mental health clinicians to provide evidence-based SUD treatment and counseling in rural, underserved areas. </a:t>
          </a:r>
        </a:p>
      </dgm:t>
    </dgm:pt>
    <dgm:pt modelId="{FCEA1B67-00A6-4815-9F25-C3AA9A972E50}" type="parTrans" cxnId="{1DD997DC-B197-4A88-82F4-BF49DFD5DF50}">
      <dgm:prSet/>
      <dgm:spPr/>
      <dgm:t>
        <a:bodyPr/>
        <a:lstStyle/>
        <a:p>
          <a:endParaRPr lang="en-US"/>
        </a:p>
      </dgm:t>
    </dgm:pt>
    <dgm:pt modelId="{0491EBBE-D477-45BE-B2B7-AF9EBA58A8E3}" type="sibTrans" cxnId="{1DD997DC-B197-4A88-82F4-BF49DFD5DF50}">
      <dgm:prSet/>
      <dgm:spPr/>
      <dgm:t>
        <a:bodyPr/>
        <a:lstStyle/>
        <a:p>
          <a:endParaRPr lang="en-US"/>
        </a:p>
      </dgm:t>
    </dgm:pt>
    <dgm:pt modelId="{110C76D7-F5C6-4DBD-9EFA-FC19370F0514}" type="pres">
      <dgm:prSet presAssocID="{E834CBAD-8C37-4D0C-B06A-4248B831ED3D}" presName="Name0" presStyleCnt="0">
        <dgm:presLayoutVars>
          <dgm:dir/>
          <dgm:animLvl val="lvl"/>
          <dgm:resizeHandles val="exact"/>
        </dgm:presLayoutVars>
      </dgm:prSet>
      <dgm:spPr/>
    </dgm:pt>
    <dgm:pt modelId="{3B99D3EC-F233-43C1-9E4F-57222D581316}" type="pres">
      <dgm:prSet presAssocID="{00965D8D-B1F9-429A-8961-8FC0C090F629}" presName="linNode" presStyleCnt="0"/>
      <dgm:spPr/>
    </dgm:pt>
    <dgm:pt modelId="{391D3075-2CAB-4299-88DC-3AF308AB6CC9}" type="pres">
      <dgm:prSet presAssocID="{00965D8D-B1F9-429A-8961-8FC0C090F629}" presName="parentText" presStyleLbl="node1" presStyleIdx="0" presStyleCnt="3" custLinFactNeighborX="0" custLinFactNeighborY="-3364">
        <dgm:presLayoutVars>
          <dgm:chMax val="1"/>
          <dgm:bulletEnabled val="1"/>
        </dgm:presLayoutVars>
      </dgm:prSet>
      <dgm:spPr/>
    </dgm:pt>
    <dgm:pt modelId="{BCCCC4B3-20AF-46F2-BEA2-2DE61C43E123}" type="pres">
      <dgm:prSet presAssocID="{00965D8D-B1F9-429A-8961-8FC0C090F629}" presName="descendantText" presStyleLbl="alignAccFollowNode1" presStyleIdx="0" presStyleCnt="3" custScaleY="125397">
        <dgm:presLayoutVars>
          <dgm:bulletEnabled val="1"/>
        </dgm:presLayoutVars>
      </dgm:prSet>
      <dgm:spPr/>
    </dgm:pt>
    <dgm:pt modelId="{8B2630E2-623A-46B6-BDD0-CFBF88760C8A}" type="pres">
      <dgm:prSet presAssocID="{0FB5FE7F-04F4-441C-B528-F2354C7DD846}" presName="sp" presStyleCnt="0"/>
      <dgm:spPr/>
    </dgm:pt>
    <dgm:pt modelId="{573F727C-1BD3-4E62-AD7C-36FB1FF71105}" type="pres">
      <dgm:prSet presAssocID="{239FE5D1-EEAF-4089-AD4C-701D99F3AF61}" presName="linNode" presStyleCnt="0"/>
      <dgm:spPr/>
    </dgm:pt>
    <dgm:pt modelId="{DB3035C7-0644-4011-9F3F-DF239BA70EB0}" type="pres">
      <dgm:prSet presAssocID="{239FE5D1-EEAF-4089-AD4C-701D99F3AF61}" presName="parentText" presStyleLbl="node1" presStyleIdx="1" presStyleCnt="3">
        <dgm:presLayoutVars>
          <dgm:chMax val="1"/>
          <dgm:bulletEnabled val="1"/>
        </dgm:presLayoutVars>
      </dgm:prSet>
      <dgm:spPr/>
    </dgm:pt>
    <dgm:pt modelId="{8535408F-6E7A-4379-896B-C099EACE6E59}" type="pres">
      <dgm:prSet presAssocID="{239FE5D1-EEAF-4089-AD4C-701D99F3AF61}" presName="descendantText" presStyleLbl="alignAccFollowNode1" presStyleIdx="1" presStyleCnt="3" custScaleY="112211" custLinFactNeighborX="1027" custLinFactNeighborY="-2047">
        <dgm:presLayoutVars>
          <dgm:bulletEnabled val="1"/>
        </dgm:presLayoutVars>
      </dgm:prSet>
      <dgm:spPr/>
    </dgm:pt>
    <dgm:pt modelId="{55D3ED92-1FB6-4257-9C44-D33E4FFEB2E4}" type="pres">
      <dgm:prSet presAssocID="{C5E354FE-D174-43BD-8804-FAEAA5A2C979}" presName="sp" presStyleCnt="0"/>
      <dgm:spPr/>
    </dgm:pt>
    <dgm:pt modelId="{A71B039A-042F-496B-96DF-6F3CE966F180}" type="pres">
      <dgm:prSet presAssocID="{8BB3F19E-25B6-4CF7-A924-B9C591BC2FE7}" presName="linNode" presStyleCnt="0"/>
      <dgm:spPr/>
    </dgm:pt>
    <dgm:pt modelId="{15FFA27F-C774-4033-A590-8D8B1276A218}" type="pres">
      <dgm:prSet presAssocID="{8BB3F19E-25B6-4CF7-A924-B9C591BC2FE7}" presName="parentText" presStyleLbl="node1" presStyleIdx="2" presStyleCnt="3">
        <dgm:presLayoutVars>
          <dgm:chMax val="1"/>
          <dgm:bulletEnabled val="1"/>
        </dgm:presLayoutVars>
      </dgm:prSet>
      <dgm:spPr/>
    </dgm:pt>
    <dgm:pt modelId="{78EBA314-2D4D-4D4C-BD11-6C86B26D2E50}" type="pres">
      <dgm:prSet presAssocID="{8BB3F19E-25B6-4CF7-A924-B9C591BC2FE7}" presName="descendantText" presStyleLbl="alignAccFollowNode1" presStyleIdx="2" presStyleCnt="3" custScaleY="125570" custLinFactNeighborX="4962" custLinFactNeighborY="19480">
        <dgm:presLayoutVars>
          <dgm:bulletEnabled val="1"/>
        </dgm:presLayoutVars>
      </dgm:prSet>
      <dgm:spPr/>
    </dgm:pt>
  </dgm:ptLst>
  <dgm:cxnLst>
    <dgm:cxn modelId="{A5900C15-4C1A-4A94-BE14-E7824E4D0004}" type="presOf" srcId="{00965D8D-B1F9-429A-8961-8FC0C090F629}" destId="{391D3075-2CAB-4299-88DC-3AF308AB6CC9}" srcOrd="0" destOrd="0" presId="urn:microsoft.com/office/officeart/2005/8/layout/vList5"/>
    <dgm:cxn modelId="{017F3847-03DE-4483-AC39-235C2CF10C79}" type="presOf" srcId="{876CEE54-D0CC-41BC-9A6A-CC7D8A5D3637}" destId="{BCCCC4B3-20AF-46F2-BEA2-2DE61C43E123}" srcOrd="0" destOrd="0" presId="urn:microsoft.com/office/officeart/2005/8/layout/vList5"/>
    <dgm:cxn modelId="{AF3F7A69-4CFF-4C1F-A1D3-525E3CCF6DAA}" type="presOf" srcId="{5764CC92-93C2-457F-9BEC-615E7BB739CD}" destId="{78EBA314-2D4D-4D4C-BD11-6C86B26D2E50}" srcOrd="0" destOrd="0" presId="urn:microsoft.com/office/officeart/2005/8/layout/vList5"/>
    <dgm:cxn modelId="{99E2AE72-FC22-4FA4-93EC-8BDECFF70752}" type="presOf" srcId="{E834CBAD-8C37-4D0C-B06A-4248B831ED3D}" destId="{110C76D7-F5C6-4DBD-9EFA-FC19370F0514}" srcOrd="0" destOrd="0" presId="urn:microsoft.com/office/officeart/2005/8/layout/vList5"/>
    <dgm:cxn modelId="{CBF0CD54-1D78-4B41-B0C5-C95930C832FF}" srcId="{E834CBAD-8C37-4D0C-B06A-4248B831ED3D}" destId="{8BB3F19E-25B6-4CF7-A924-B9C591BC2FE7}" srcOrd="2" destOrd="0" parTransId="{AF167943-6B0C-4490-A8D3-261E45421EFA}" sibTransId="{A68180EF-86DE-4C65-B7A9-F8A457C768BE}"/>
    <dgm:cxn modelId="{9DB530AC-8CC6-4A10-9186-C46710C7C7C9}" type="presOf" srcId="{8BB3F19E-25B6-4CF7-A924-B9C591BC2FE7}" destId="{15FFA27F-C774-4033-A590-8D8B1276A218}" srcOrd="0" destOrd="0" presId="urn:microsoft.com/office/officeart/2005/8/layout/vList5"/>
    <dgm:cxn modelId="{FC4E28B6-379B-4A7F-A629-B327EB47A0D5}" srcId="{239FE5D1-EEAF-4089-AD4C-701D99F3AF61}" destId="{E85643E5-97B1-491D-AB59-A74E58370503}" srcOrd="0" destOrd="0" parTransId="{234BA61D-8561-4FA7-9F91-CD0D828D19F1}" sibTransId="{BA6B7572-A996-43FE-9326-7D5DB9B74293}"/>
    <dgm:cxn modelId="{F42F11C4-100F-4A3C-BAB3-BAA454E8543C}" type="presOf" srcId="{E85643E5-97B1-491D-AB59-A74E58370503}" destId="{8535408F-6E7A-4379-896B-C099EACE6E59}" srcOrd="0" destOrd="0" presId="urn:microsoft.com/office/officeart/2005/8/layout/vList5"/>
    <dgm:cxn modelId="{2DA728C5-539F-481C-BFD0-B635541BFB34}" srcId="{E834CBAD-8C37-4D0C-B06A-4248B831ED3D}" destId="{00965D8D-B1F9-429A-8961-8FC0C090F629}" srcOrd="0" destOrd="0" parTransId="{C5C8B260-B30C-4AB7-80DF-6C88685B3325}" sibTransId="{0FB5FE7F-04F4-441C-B528-F2354C7DD846}"/>
    <dgm:cxn modelId="{BC8777C8-AD09-4EA4-92D1-CEFF5160FDED}" srcId="{00965D8D-B1F9-429A-8961-8FC0C090F629}" destId="{876CEE54-D0CC-41BC-9A6A-CC7D8A5D3637}" srcOrd="0" destOrd="0" parTransId="{F9A2E850-925D-4F17-A76A-68E1EF7FEE13}" sibTransId="{FFA8A9AF-E94D-4AAC-84EE-C236944AB233}"/>
    <dgm:cxn modelId="{1DD997DC-B197-4A88-82F4-BF49DFD5DF50}" srcId="{8BB3F19E-25B6-4CF7-A924-B9C591BC2FE7}" destId="{5764CC92-93C2-457F-9BEC-615E7BB739CD}" srcOrd="0" destOrd="0" parTransId="{FCEA1B67-00A6-4815-9F25-C3AA9A972E50}" sibTransId="{0491EBBE-D477-45BE-B2B7-AF9EBA58A8E3}"/>
    <dgm:cxn modelId="{6EB318E8-36D3-42A0-8A6A-8698F38F7EDE}" type="presOf" srcId="{239FE5D1-EEAF-4089-AD4C-701D99F3AF61}" destId="{DB3035C7-0644-4011-9F3F-DF239BA70EB0}" srcOrd="0" destOrd="0" presId="urn:microsoft.com/office/officeart/2005/8/layout/vList5"/>
    <dgm:cxn modelId="{50C9F3FE-F243-48E0-9F63-1B56AD4D6CF4}" srcId="{E834CBAD-8C37-4D0C-B06A-4248B831ED3D}" destId="{239FE5D1-EEAF-4089-AD4C-701D99F3AF61}" srcOrd="1" destOrd="0" parTransId="{2CFC4740-76EE-40C8-9309-23B33BFE7180}" sibTransId="{C5E354FE-D174-43BD-8804-FAEAA5A2C979}"/>
    <dgm:cxn modelId="{DDC7AF3A-2313-4727-86AE-90D2B4575176}" type="presParOf" srcId="{110C76D7-F5C6-4DBD-9EFA-FC19370F0514}" destId="{3B99D3EC-F233-43C1-9E4F-57222D581316}" srcOrd="0" destOrd="0" presId="urn:microsoft.com/office/officeart/2005/8/layout/vList5"/>
    <dgm:cxn modelId="{406C97A1-A8EE-4638-8718-1B3B42037A0C}" type="presParOf" srcId="{3B99D3EC-F233-43C1-9E4F-57222D581316}" destId="{391D3075-2CAB-4299-88DC-3AF308AB6CC9}" srcOrd="0" destOrd="0" presId="urn:microsoft.com/office/officeart/2005/8/layout/vList5"/>
    <dgm:cxn modelId="{FF1DC6A2-4BDE-4F9F-AC37-FAA83A209D11}" type="presParOf" srcId="{3B99D3EC-F233-43C1-9E4F-57222D581316}" destId="{BCCCC4B3-20AF-46F2-BEA2-2DE61C43E123}" srcOrd="1" destOrd="0" presId="urn:microsoft.com/office/officeart/2005/8/layout/vList5"/>
    <dgm:cxn modelId="{4A14D909-18C6-4DFE-8F85-0C7FA83CA5B8}" type="presParOf" srcId="{110C76D7-F5C6-4DBD-9EFA-FC19370F0514}" destId="{8B2630E2-623A-46B6-BDD0-CFBF88760C8A}" srcOrd="1" destOrd="0" presId="urn:microsoft.com/office/officeart/2005/8/layout/vList5"/>
    <dgm:cxn modelId="{9F8CF01A-7A1F-46FB-B8C8-9144636D23A6}" type="presParOf" srcId="{110C76D7-F5C6-4DBD-9EFA-FC19370F0514}" destId="{573F727C-1BD3-4E62-AD7C-36FB1FF71105}" srcOrd="2" destOrd="0" presId="urn:microsoft.com/office/officeart/2005/8/layout/vList5"/>
    <dgm:cxn modelId="{63FD5989-FAF6-414F-BFB1-2AD4A2B988DD}" type="presParOf" srcId="{573F727C-1BD3-4E62-AD7C-36FB1FF71105}" destId="{DB3035C7-0644-4011-9F3F-DF239BA70EB0}" srcOrd="0" destOrd="0" presId="urn:microsoft.com/office/officeart/2005/8/layout/vList5"/>
    <dgm:cxn modelId="{8D81F855-7B80-4795-83A2-4608EE86068D}" type="presParOf" srcId="{573F727C-1BD3-4E62-AD7C-36FB1FF71105}" destId="{8535408F-6E7A-4379-896B-C099EACE6E59}" srcOrd="1" destOrd="0" presId="urn:microsoft.com/office/officeart/2005/8/layout/vList5"/>
    <dgm:cxn modelId="{3B8C4762-3CE7-433B-9604-9A77201540DF}" type="presParOf" srcId="{110C76D7-F5C6-4DBD-9EFA-FC19370F0514}" destId="{55D3ED92-1FB6-4257-9C44-D33E4FFEB2E4}" srcOrd="3" destOrd="0" presId="urn:microsoft.com/office/officeart/2005/8/layout/vList5"/>
    <dgm:cxn modelId="{81CE0BFD-0738-4C18-B0B3-0B3B525C3859}" type="presParOf" srcId="{110C76D7-F5C6-4DBD-9EFA-FC19370F0514}" destId="{A71B039A-042F-496B-96DF-6F3CE966F180}" srcOrd="4" destOrd="0" presId="urn:microsoft.com/office/officeart/2005/8/layout/vList5"/>
    <dgm:cxn modelId="{37A9A309-155B-4C0B-A699-D16473AD852D}" type="presParOf" srcId="{A71B039A-042F-496B-96DF-6F3CE966F180}" destId="{15FFA27F-C774-4033-A590-8D8B1276A218}" srcOrd="0" destOrd="0" presId="urn:microsoft.com/office/officeart/2005/8/layout/vList5"/>
    <dgm:cxn modelId="{DE94D6EA-B056-4BF3-84F8-FC0FA9CDD07F}" type="presParOf" srcId="{A71B039A-042F-496B-96DF-6F3CE966F180}" destId="{78EBA314-2D4D-4D4C-BD11-6C86B26D2E5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CC4B3-20AF-46F2-BEA2-2DE61C43E123}">
      <dsp:nvSpPr>
        <dsp:cNvPr id="0" name=""/>
        <dsp:cNvSpPr/>
      </dsp:nvSpPr>
      <dsp:spPr>
        <a:xfrm rot="5400000">
          <a:off x="4184887" y="-1550523"/>
          <a:ext cx="1582259" cy="468331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solidFill>
                <a:srgbClr val="000000"/>
              </a:solidFill>
              <a:latin typeface="+mj-lt"/>
              <a:cs typeface="Calibri" panose="020F0502020204030204" pitchFamily="34" charset="0"/>
            </a:rPr>
            <a:t>Recruit and retain medical, dental, and mental/</a:t>
          </a:r>
          <a:r>
            <a:rPr lang="en-US" sz="1800" b="0" kern="1200" dirty="0">
              <a:solidFill>
                <a:srgbClr val="000000"/>
              </a:solidFill>
              <a:latin typeface="+mj-lt"/>
              <a:cs typeface="Calibri" panose="020F0502020204030204" pitchFamily="34" charset="0"/>
            </a:rPr>
            <a:t>behavioral</a:t>
          </a:r>
          <a:r>
            <a:rPr lang="en-US" sz="2000" b="0" kern="1200" dirty="0">
              <a:solidFill>
                <a:srgbClr val="000000"/>
              </a:solidFill>
              <a:latin typeface="+mj-lt"/>
              <a:cs typeface="Calibri" panose="020F0502020204030204" pitchFamily="34" charset="0"/>
            </a:rPr>
            <a:t> health clinicians in underserved areas.</a:t>
          </a:r>
          <a:endParaRPr lang="en-US" sz="2000" kern="1200" dirty="0">
            <a:solidFill>
              <a:srgbClr val="000000"/>
            </a:solidFill>
            <a:latin typeface="+mj-lt"/>
            <a:cs typeface="Calibri" panose="020F0502020204030204" pitchFamily="34" charset="0"/>
          </a:endParaRPr>
        </a:p>
      </dsp:txBody>
      <dsp:txXfrm rot="-5400000">
        <a:off x="2634362" y="77242"/>
        <a:ext cx="4606070" cy="1427779"/>
      </dsp:txXfrm>
    </dsp:sp>
    <dsp:sp modelId="{391D3075-2CAB-4299-88DC-3AF308AB6CC9}">
      <dsp:nvSpPr>
        <dsp:cNvPr id="0" name=""/>
        <dsp:cNvSpPr/>
      </dsp:nvSpPr>
      <dsp:spPr>
        <a:xfrm>
          <a:off x="0" y="0"/>
          <a:ext cx="2634362" cy="1577250"/>
        </a:xfrm>
        <a:prstGeom prst="roundRect">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cs typeface="Calibri" panose="020F0502020204030204" pitchFamily="34" charset="0"/>
            </a:rPr>
            <a:t>NHSC LRP </a:t>
          </a:r>
        </a:p>
      </dsp:txBody>
      <dsp:txXfrm>
        <a:off x="76995" y="76995"/>
        <a:ext cx="2480372" cy="1423260"/>
      </dsp:txXfrm>
    </dsp:sp>
    <dsp:sp modelId="{8535408F-6E7A-4379-896B-C099EACE6E59}">
      <dsp:nvSpPr>
        <dsp:cNvPr id="0" name=""/>
        <dsp:cNvSpPr/>
      </dsp:nvSpPr>
      <dsp:spPr>
        <a:xfrm rot="5400000">
          <a:off x="4272942" y="79976"/>
          <a:ext cx="1415878" cy="46878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solidFill>
                <a:srgbClr val="000000"/>
              </a:solidFill>
              <a:latin typeface="+mj-lt"/>
              <a:cs typeface="Calibri" panose="020F0502020204030204" pitchFamily="34" charset="0"/>
            </a:rPr>
            <a:t>Recruit and retain medical, nursing, and behavioral/mental health clinicians to provide evidence-based SUD treatment and counseling in underserved areas. </a:t>
          </a:r>
          <a:endParaRPr lang="en-US" sz="1800" i="0" kern="1200" dirty="0">
            <a:solidFill>
              <a:srgbClr val="000000"/>
            </a:solidFill>
            <a:latin typeface="+mj-lt"/>
            <a:cs typeface="Calibri" panose="020F0502020204030204" pitchFamily="34" charset="0"/>
          </a:endParaRPr>
        </a:p>
      </dsp:txBody>
      <dsp:txXfrm rot="-5400000">
        <a:off x="2636938" y="1785098"/>
        <a:ext cx="4618771" cy="1277644"/>
      </dsp:txXfrm>
    </dsp:sp>
    <dsp:sp modelId="{DB3035C7-0644-4011-9F3F-DF239BA70EB0}">
      <dsp:nvSpPr>
        <dsp:cNvPr id="0" name=""/>
        <dsp:cNvSpPr/>
      </dsp:nvSpPr>
      <dsp:spPr>
        <a:xfrm>
          <a:off x="0" y="1661124"/>
          <a:ext cx="2636937" cy="1577250"/>
        </a:xfrm>
        <a:prstGeom prst="roundRect">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NHSC SUD Workforce LRP</a:t>
          </a:r>
        </a:p>
      </dsp:txBody>
      <dsp:txXfrm>
        <a:off x="76995" y="1738119"/>
        <a:ext cx="2482947" cy="1423260"/>
      </dsp:txXfrm>
    </dsp:sp>
    <dsp:sp modelId="{78EBA314-2D4D-4D4C-BD11-6C86B26D2E50}">
      <dsp:nvSpPr>
        <dsp:cNvPr id="0" name=""/>
        <dsp:cNvSpPr/>
      </dsp:nvSpPr>
      <dsp:spPr>
        <a:xfrm rot="5400000">
          <a:off x="4190949" y="1767806"/>
          <a:ext cx="1584442" cy="468331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i="0" kern="1200" dirty="0">
              <a:solidFill>
                <a:srgbClr val="000000"/>
              </a:solidFill>
              <a:latin typeface="+mj-lt"/>
              <a:cs typeface="Calibri" panose="020F0502020204030204" pitchFamily="34" charset="0"/>
            </a:rPr>
            <a:t>Recruit and retain medical, nursing, and behavioral/mental health clinicians to provide evidence-based SUD treatment and counseling in rural, underserved areas. </a:t>
          </a:r>
        </a:p>
      </dsp:txBody>
      <dsp:txXfrm rot="-5400000">
        <a:off x="2641515" y="3394586"/>
        <a:ext cx="4605964" cy="1429750"/>
      </dsp:txXfrm>
    </dsp:sp>
    <dsp:sp modelId="{15FFA27F-C774-4033-A590-8D8B1276A218}">
      <dsp:nvSpPr>
        <dsp:cNvPr id="0" name=""/>
        <dsp:cNvSpPr/>
      </dsp:nvSpPr>
      <dsp:spPr>
        <a:xfrm>
          <a:off x="0" y="3320833"/>
          <a:ext cx="2634362" cy="1577250"/>
        </a:xfrm>
        <a:prstGeom prst="roundRect">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NHSC Rural Community LRP</a:t>
          </a:r>
        </a:p>
      </dsp:txBody>
      <dsp:txXfrm>
        <a:off x="76995" y="3397828"/>
        <a:ext cx="2480372" cy="14232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CE718E-A133-C749-B305-4D3C020230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B67775-BEE3-EF46-85FA-8890FB2E01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5D3436-49C6-564F-B1B5-4DA6DEE558D4}" type="datetimeFigureOut">
              <a:rPr lang="en-US" smtClean="0"/>
              <a:t>3/20/2023</a:t>
            </a:fld>
            <a:endParaRPr lang="en-US"/>
          </a:p>
        </p:txBody>
      </p:sp>
      <p:sp>
        <p:nvSpPr>
          <p:cNvPr id="4" name="Footer Placeholder 3">
            <a:extLst>
              <a:ext uri="{FF2B5EF4-FFF2-40B4-BE49-F238E27FC236}">
                <a16:creationId xmlns:a16="http://schemas.microsoft.com/office/drawing/2014/main" id="{5FF942C2-6334-7947-AE03-94802CF3EC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2C43AA-B3B7-964B-AD6F-205AB9EB07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E7F5E-4A01-6F49-B805-C8B0B82C82A3}" type="slidenum">
              <a:rPr lang="en-US" smtClean="0"/>
              <a:t>‹#›</a:t>
            </a:fld>
            <a:endParaRPr lang="en-US"/>
          </a:p>
        </p:txBody>
      </p:sp>
    </p:spTree>
    <p:extLst>
      <p:ext uri="{BB962C8B-B14F-4D97-AF65-F5344CB8AC3E}">
        <p14:creationId xmlns:p14="http://schemas.microsoft.com/office/powerpoint/2010/main" val="2664848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B4A6E-39DE-0F4E-BF6E-674DD368DF60}"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4AC27-72A6-784B-9045-EA5EA0302683}" type="slidenum">
              <a:rPr lang="en-US" smtClean="0"/>
              <a:t>‹#›</a:t>
            </a:fld>
            <a:endParaRPr lang="en-US"/>
          </a:p>
        </p:txBody>
      </p:sp>
    </p:spTree>
    <p:extLst>
      <p:ext uri="{BB962C8B-B14F-4D97-AF65-F5344CB8AC3E}">
        <p14:creationId xmlns:p14="http://schemas.microsoft.com/office/powerpoint/2010/main" val="2087834509"/>
      </p:ext>
    </p:extLst>
  </p:cSld>
  <p:clrMap bg1="lt1" tx1="dk1" bg2="lt2" tx2="dk2" accent1="accent1" accent2="accent2" accent3="accent3" accent4="accent4" accent5="accent5" accent6="accent6" hlink="hlink" folHlink="folHlink"/>
  <p:notesStyle>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b="0" kern="1200">
        <a:solidFill>
          <a:schemeClr val="tx1"/>
        </a:solidFill>
        <a:latin typeface="+mn-lt"/>
        <a:ea typeface="+mn-ea"/>
        <a:cs typeface="+mn-cs"/>
      </a:defRPr>
    </a:lvl2pPr>
    <a:lvl3pPr marL="914400" algn="l" defTabSz="914400" rtl="0" eaLnBrk="1" latinLnBrk="0" hangingPunct="1">
      <a:defRPr sz="1800" b="0" kern="1200">
        <a:solidFill>
          <a:schemeClr val="tx1"/>
        </a:solidFill>
        <a:latin typeface="+mn-lt"/>
        <a:ea typeface="+mn-ea"/>
        <a:cs typeface="+mn-cs"/>
      </a:defRPr>
    </a:lvl3pPr>
    <a:lvl4pPr marL="1371600" algn="l" defTabSz="914400" rtl="0" eaLnBrk="1" latinLnBrk="0" hangingPunct="1">
      <a:defRPr sz="1800" b="0" kern="1200">
        <a:solidFill>
          <a:schemeClr val="tx1"/>
        </a:solidFill>
        <a:latin typeface="+mn-lt"/>
        <a:ea typeface="+mn-ea"/>
        <a:cs typeface="+mn-cs"/>
      </a:defRPr>
    </a:lvl4pPr>
    <a:lvl5pPr marL="1828800" algn="l" defTabSz="914400" rtl="0" eaLnBrk="1" latinLnBrk="0" hangingPunct="1">
      <a:defRPr sz="1800" b="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hrsa.gov/"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4AC27-72A6-784B-9045-EA5EA0302683}" type="slidenum">
              <a:rPr lang="en-US" smtClean="0"/>
              <a:t>1</a:t>
            </a:fld>
            <a:endParaRPr lang="en-US"/>
          </a:p>
        </p:txBody>
      </p:sp>
    </p:spTree>
    <p:extLst>
      <p:ext uri="{BB962C8B-B14F-4D97-AF65-F5344CB8AC3E}">
        <p14:creationId xmlns:p14="http://schemas.microsoft.com/office/powerpoint/2010/main" val="3554059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11B83-7453-4C63-9F24-B8D95A5E7065}" type="slidenum">
              <a:rPr lang="en-US" smtClean="0"/>
              <a:t>10</a:t>
            </a:fld>
            <a:endParaRPr lang="en-US" dirty="0"/>
          </a:p>
        </p:txBody>
      </p:sp>
    </p:spTree>
    <p:extLst>
      <p:ext uri="{BB962C8B-B14F-4D97-AF65-F5344CB8AC3E}">
        <p14:creationId xmlns:p14="http://schemas.microsoft.com/office/powerpoint/2010/main" val="4140094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4AC27-72A6-784B-9045-EA5EA0302683}" type="slidenum">
              <a:rPr lang="en-US" smtClean="0"/>
              <a:t>11</a:t>
            </a:fld>
            <a:endParaRPr lang="en-US"/>
          </a:p>
        </p:txBody>
      </p:sp>
    </p:spTree>
    <p:extLst>
      <p:ext uri="{BB962C8B-B14F-4D97-AF65-F5344CB8AC3E}">
        <p14:creationId xmlns:p14="http://schemas.microsoft.com/office/powerpoint/2010/main" val="725965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For the two-year traditional program, awardees can receive up to $50,000 for a full-time NHSC contract, and up to $25,000 for a half-time NHSC contract.</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Awards are prioritized to applicants who work at NHSC-approved sites with the highest need.   The highest need is defined by a Health Professional Shortage Area (HPSA) score, better known as HPSAs. </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The two-year program also offers the opportunity for clinicians to apply for a Continuation contract after completing their initial two-year service commitment, and providing they still have eligible outstanding educational loans.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800" dirty="0">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dirty="0">
                <a:effectLst/>
                <a:latin typeface="+mn-lt"/>
                <a:ea typeface="Calibri" panose="020F0502020204030204" pitchFamily="34" charset="0"/>
                <a:cs typeface="Times New Roman" panose="02020603050405020304" pitchFamily="18" charset="0"/>
              </a:rPr>
              <a:t>In addition to receiving loan repayment, providers receive a competitive salary from their employers. Note that employers cannot count the NHSC award funds as salary. </a:t>
            </a:r>
            <a:endParaRPr lang="en-US" dirty="0">
              <a:latin typeface="+mn-lt"/>
            </a:endParaRPr>
          </a:p>
        </p:txBody>
      </p:sp>
      <p:sp>
        <p:nvSpPr>
          <p:cNvPr id="4" name="Slide Number Placeholder 3"/>
          <p:cNvSpPr>
            <a:spLocks noGrp="1"/>
          </p:cNvSpPr>
          <p:nvPr>
            <p:ph type="sldNum" sz="quarter" idx="5"/>
          </p:nvPr>
        </p:nvSpPr>
        <p:spPr/>
        <p:txBody>
          <a:bodyPr/>
          <a:lstStyle/>
          <a:p>
            <a:fld id="{B354AC27-72A6-784B-9045-EA5EA0302683}" type="slidenum">
              <a:rPr lang="en-US" smtClean="0"/>
              <a:t>12</a:t>
            </a:fld>
            <a:endParaRPr lang="en-US"/>
          </a:p>
        </p:txBody>
      </p:sp>
    </p:spTree>
    <p:extLst>
      <p:ext uri="{BB962C8B-B14F-4D97-AF65-F5344CB8AC3E}">
        <p14:creationId xmlns:p14="http://schemas.microsoft.com/office/powerpoint/2010/main" val="2035960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All NHSC applicants must be a United States Citizen or National.</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They must be trained and licensed in an eligible discipline approved by the National Health Service Corps.</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They must be licensed to practice in the state where they have obtained their professional license; unless they are working at a Federal Prison, Indian Health Service Facility, or Tribal site. Applicants working at any of those facilities can be licensed in any state. </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Also listed here, are the eligible disciplines for the two-year program. Just to mention a few are Physicians (MDs and DOs), Physician Assistants, Dentist and Licensed Clinical Social Workers. </a:t>
            </a:r>
            <a:endParaRPr lang="en-US" dirty="0">
              <a:latin typeface="+mn-lt"/>
            </a:endParaRPr>
          </a:p>
        </p:txBody>
      </p:sp>
      <p:sp>
        <p:nvSpPr>
          <p:cNvPr id="4" name="Slide Number Placeholder 3"/>
          <p:cNvSpPr>
            <a:spLocks noGrp="1"/>
          </p:cNvSpPr>
          <p:nvPr>
            <p:ph type="sldNum" sz="quarter" idx="5"/>
          </p:nvPr>
        </p:nvSpPr>
        <p:spPr/>
        <p:txBody>
          <a:bodyPr/>
          <a:lstStyle/>
          <a:p>
            <a:fld id="{B354AC27-72A6-784B-9045-EA5EA0302683}" type="slidenum">
              <a:rPr lang="en-US" smtClean="0"/>
              <a:t>13</a:t>
            </a:fld>
            <a:endParaRPr lang="en-US"/>
          </a:p>
        </p:txBody>
      </p:sp>
    </p:spTree>
    <p:extLst>
      <p:ext uri="{BB962C8B-B14F-4D97-AF65-F5344CB8AC3E}">
        <p14:creationId xmlns:p14="http://schemas.microsoft.com/office/powerpoint/2010/main" val="199105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4AC27-72A6-784B-9045-EA5EA0302683}" type="slidenum">
              <a:rPr lang="en-US" smtClean="0"/>
              <a:t>14</a:t>
            </a:fld>
            <a:endParaRPr lang="en-US" dirty="0"/>
          </a:p>
        </p:txBody>
      </p:sp>
    </p:spTree>
    <p:extLst>
      <p:ext uri="{BB962C8B-B14F-4D97-AF65-F5344CB8AC3E}">
        <p14:creationId xmlns:p14="http://schemas.microsoft.com/office/powerpoint/2010/main" val="653526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As part of HHS’s swift response to the opioid epidemic, we have launched new NHSC programs that expanded and improved access to quality opioid and substance use disorder treatment in underserved areas nationwide.</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Health care clinicians qualified to provide substance use disorder treatment may receive student loan repayment in return for their service at NHSC-approved sites. </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Applicants from an NHSC-approved SUD treatment facility may receive priority if they:</a:t>
            </a:r>
          </a:p>
          <a:p>
            <a:pPr marL="800100" marR="0" lvl="1" indent="-342900">
              <a:lnSpc>
                <a:spcPct val="107000"/>
              </a:lnSpc>
              <a:spcBef>
                <a:spcPts val="0"/>
              </a:spcBef>
              <a:spcAft>
                <a:spcPts val="0"/>
              </a:spcAft>
              <a:buFont typeface="Times New Roman" panose="02020603050405020304" pitchFamily="18" charset="0"/>
              <a:buChar char="-"/>
            </a:pPr>
            <a:r>
              <a:rPr lang="en-US" sz="1800" dirty="0">
                <a:effectLst/>
                <a:latin typeface="+mn-lt"/>
                <a:ea typeface="Calibri" panose="020F0502020204030204" pitchFamily="34" charset="0"/>
                <a:cs typeface="Times New Roman" panose="02020603050405020304" pitchFamily="18" charset="0"/>
              </a:rPr>
              <a:t>Serve in an opioid treatment program; or</a:t>
            </a:r>
          </a:p>
          <a:p>
            <a:pPr marL="800100" marR="0" lvl="1" indent="-342900">
              <a:lnSpc>
                <a:spcPct val="107000"/>
              </a:lnSpc>
              <a:spcBef>
                <a:spcPts val="0"/>
              </a:spcBef>
              <a:spcAft>
                <a:spcPts val="800"/>
              </a:spcAft>
              <a:buFont typeface="Times New Roman" panose="02020603050405020304" pitchFamily="18" charset="0"/>
              <a:buChar char="-"/>
            </a:pPr>
            <a:r>
              <a:rPr lang="en-US" sz="1800" dirty="0">
                <a:effectLst/>
                <a:latin typeface="+mn-lt"/>
                <a:ea typeface="Calibri" panose="020F0502020204030204" pitchFamily="34" charset="0"/>
                <a:cs typeface="Times New Roman" panose="02020603050405020304" pitchFamily="18" charset="0"/>
              </a:rPr>
              <a:t>Are certified in substance use disorder interventions, such as master’s–level substance use disorder counselors.</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The SUD Program offers up to $75,000 for 3 years of full-time service obligation, and up to $37,500 for 3 years of half-time service obligation. </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Unlike the two-year loan repayment program. The SUD program does not offer a Continuation contract.</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All applicants must be trained and licensed to provide SUD treatment at an NHSC–approved SUD treatment facility. </a:t>
            </a:r>
          </a:p>
        </p:txBody>
      </p:sp>
      <p:sp>
        <p:nvSpPr>
          <p:cNvPr id="4" name="Slide Number Placeholder 3"/>
          <p:cNvSpPr>
            <a:spLocks noGrp="1"/>
          </p:cNvSpPr>
          <p:nvPr>
            <p:ph type="sldNum" sz="quarter" idx="5"/>
          </p:nvPr>
        </p:nvSpPr>
        <p:spPr/>
        <p:txBody>
          <a:bodyPr/>
          <a:lstStyle/>
          <a:p>
            <a:fld id="{B354AC27-72A6-784B-9045-EA5EA0302683}" type="slidenum">
              <a:rPr lang="en-US" smtClean="0"/>
              <a:t>15</a:t>
            </a:fld>
            <a:endParaRPr lang="en-US"/>
          </a:p>
        </p:txBody>
      </p:sp>
    </p:spTree>
    <p:extLst>
      <p:ext uri="{BB962C8B-B14F-4D97-AF65-F5344CB8AC3E}">
        <p14:creationId xmlns:p14="http://schemas.microsoft.com/office/powerpoint/2010/main" val="2426129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4AC27-72A6-784B-9045-EA5EA0302683}" type="slidenum">
              <a:rPr lang="en-US" smtClean="0"/>
              <a:t>16</a:t>
            </a:fld>
            <a:endParaRPr lang="en-US" dirty="0"/>
          </a:p>
        </p:txBody>
      </p:sp>
    </p:spTree>
    <p:extLst>
      <p:ext uri="{BB962C8B-B14F-4D97-AF65-F5344CB8AC3E}">
        <p14:creationId xmlns:p14="http://schemas.microsoft.com/office/powerpoint/2010/main" val="3356985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The Rural Community Loan Repayment Program is similar to the SUD program. However, clinicians must be trained and licensed to provide SUD treatment at an NHSC-approved </a:t>
            </a:r>
            <a:r>
              <a:rPr lang="en-US" sz="1800" b="1" dirty="0">
                <a:effectLst/>
                <a:latin typeface="+mn-lt"/>
                <a:ea typeface="Calibri" panose="020F0502020204030204" pitchFamily="34" charset="0"/>
                <a:cs typeface="Times New Roman" panose="02020603050405020304" pitchFamily="18" charset="0"/>
              </a:rPr>
              <a:t>rural SUD</a:t>
            </a:r>
            <a:r>
              <a:rPr lang="en-US" sz="1800" dirty="0">
                <a:effectLst/>
                <a:latin typeface="+mn-lt"/>
                <a:ea typeface="Calibri" panose="020F0502020204030204" pitchFamily="34" charset="0"/>
                <a:cs typeface="Times New Roman" panose="02020603050405020304" pitchFamily="18" charset="0"/>
              </a:rPr>
              <a:t> treatment facility. </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Also similar to the SUD program, applicants in the Rural Community Program are not eligible for a Continuation contract. </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The award amount for the Rural Community Program is up to $100,000 for a 3-year service commitment, and up to $50,000 for 3-year for half-time service commitment. </a:t>
            </a:r>
          </a:p>
          <a:p>
            <a:pPr marL="285750" marR="0" indent="-285750">
              <a:lnSpc>
                <a:spcPct val="107000"/>
              </a:lnSpc>
              <a:spcBef>
                <a:spcPts val="0"/>
              </a:spcBef>
              <a:spcAft>
                <a:spcPts val="800"/>
              </a:spcAft>
              <a:buFont typeface="Arial" panose="020B0604020202020204" pitchFamily="34" charset="0"/>
              <a:buChar char="•"/>
            </a:pPr>
            <a:endParaRPr lang="en-US" sz="1800" b="1"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Please note that t</a:t>
            </a:r>
            <a:r>
              <a:rPr lang="en-US" sz="1800" b="1" dirty="0">
                <a:effectLst/>
                <a:latin typeface="+mn-lt"/>
                <a:ea typeface="Calibri" panose="020F0502020204030204" pitchFamily="34" charset="0"/>
                <a:cs typeface="Times New Roman" panose="02020603050405020304" pitchFamily="18" charset="0"/>
              </a:rPr>
              <a:t>he SUD program and the Rural Community programs do not offer loan repayment to Dentist and Dental Hygienists; however, all other disciplines list above can apply for SUD and Rural Community loan repayment programs if they are eligible.</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Priority is also given to applicants currently providing care in an opioid treatment program at an NHSC-approved site; or who have a license or certification in substance use disorder interventions, such as master’s-level substance use disorder counselors. </a:t>
            </a:r>
          </a:p>
        </p:txBody>
      </p:sp>
      <p:sp>
        <p:nvSpPr>
          <p:cNvPr id="4" name="Slide Number Placeholder 3"/>
          <p:cNvSpPr>
            <a:spLocks noGrp="1"/>
          </p:cNvSpPr>
          <p:nvPr>
            <p:ph type="sldNum" sz="quarter" idx="5"/>
          </p:nvPr>
        </p:nvSpPr>
        <p:spPr/>
        <p:txBody>
          <a:bodyPr/>
          <a:lstStyle/>
          <a:p>
            <a:fld id="{B354AC27-72A6-784B-9045-EA5EA0302683}" type="slidenum">
              <a:rPr lang="en-US" smtClean="0"/>
              <a:t>17</a:t>
            </a:fld>
            <a:endParaRPr lang="en-US"/>
          </a:p>
        </p:txBody>
      </p:sp>
    </p:spTree>
    <p:extLst>
      <p:ext uri="{BB962C8B-B14F-4D97-AF65-F5344CB8AC3E}">
        <p14:creationId xmlns:p14="http://schemas.microsoft.com/office/powerpoint/2010/main" val="3196429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kern="1200" dirty="0">
                <a:solidFill>
                  <a:schemeClr val="tx1"/>
                </a:solidFill>
                <a:effectLst/>
                <a:latin typeface="+mn-lt"/>
                <a:ea typeface="+mn-ea"/>
                <a:cs typeface="+mn-cs"/>
              </a:rPr>
              <a:t>NHSC Comparison Chart:</a:t>
            </a:r>
          </a:p>
          <a:p>
            <a:r>
              <a:rPr lang="en-US" sz="1800" b="0" kern="1200" dirty="0">
                <a:solidFill>
                  <a:schemeClr val="tx1"/>
                </a:solidFill>
                <a:effectLst/>
                <a:latin typeface="+mn-lt"/>
                <a:ea typeface="+mn-ea"/>
                <a:cs typeface="+mn-cs"/>
              </a:rPr>
              <a:t>Here you can see the difference in the award amounts, and the eligible disciplines for each program.</a:t>
            </a:r>
          </a:p>
          <a:p>
            <a:r>
              <a:rPr lang="en-US" sz="1800" b="0" kern="1200" dirty="0">
                <a:solidFill>
                  <a:schemeClr val="tx1"/>
                </a:solidFill>
                <a:effectLst/>
                <a:latin typeface="+mn-lt"/>
                <a:ea typeface="+mn-ea"/>
                <a:cs typeface="+mn-cs"/>
              </a:rPr>
              <a:t>We have added Licensed Mental Health Counselors (LMHC) for the two year</a:t>
            </a:r>
            <a:r>
              <a:rPr lang="en-US" sz="1800" b="0" kern="1200" baseline="0" dirty="0">
                <a:solidFill>
                  <a:schemeClr val="tx1"/>
                </a:solidFill>
                <a:effectLst/>
                <a:latin typeface="+mn-lt"/>
                <a:ea typeface="+mn-ea"/>
                <a:cs typeface="+mn-cs"/>
              </a:rPr>
              <a:t> traditional program, </a:t>
            </a:r>
            <a:r>
              <a:rPr lang="en-US" sz="1800" b="0" kern="1200" dirty="0">
                <a:solidFill>
                  <a:schemeClr val="tx1"/>
                </a:solidFill>
                <a:effectLst/>
                <a:latin typeface="+mn-lt"/>
                <a:ea typeface="+mn-ea"/>
                <a:cs typeface="+mn-cs"/>
              </a:rPr>
              <a:t>SUD Professional Counselors, Pharmacists and Registered Nurses as eligible disciplines for the SUD and Rural Community programs, and Nurse Anesthetists as an eligible discipline for the Rural Community Loan repayment program. </a:t>
            </a:r>
          </a:p>
        </p:txBody>
      </p:sp>
      <p:sp>
        <p:nvSpPr>
          <p:cNvPr id="4" name="Slide Number Placeholder 3"/>
          <p:cNvSpPr>
            <a:spLocks noGrp="1"/>
          </p:cNvSpPr>
          <p:nvPr>
            <p:ph type="sldNum" sz="quarter" idx="10"/>
          </p:nvPr>
        </p:nvSpPr>
        <p:spPr/>
        <p:txBody>
          <a:bodyPr/>
          <a:lstStyle/>
          <a:p>
            <a:pPr defTabSz="931774">
              <a:defRPr/>
            </a:pPr>
            <a:fld id="{CAA11B83-7453-4C63-9F24-B8D95A5E7065}" type="slidenum">
              <a:rPr lang="en-US">
                <a:solidFill>
                  <a:prstClr val="black"/>
                </a:solidFill>
                <a:latin typeface="Calibri"/>
              </a:rPr>
              <a:pPr defTabSz="931774">
                <a:defRPr/>
              </a:pPr>
              <a:t>18</a:t>
            </a:fld>
            <a:endParaRPr lang="en-US" dirty="0">
              <a:solidFill>
                <a:prstClr val="black"/>
              </a:solidFill>
              <a:latin typeface="Calibri"/>
            </a:endParaRPr>
          </a:p>
        </p:txBody>
      </p:sp>
    </p:spTree>
    <p:extLst>
      <p:ext uri="{BB962C8B-B14F-4D97-AF65-F5344CB8AC3E}">
        <p14:creationId xmlns:p14="http://schemas.microsoft.com/office/powerpoint/2010/main" val="2027426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DE4F0-740A-44FD-8D83-14B9995E0890}" type="slidenum">
              <a:rPr lang="en-US" smtClean="0"/>
              <a:t>19</a:t>
            </a:fld>
            <a:endParaRPr lang="en-US" dirty="0"/>
          </a:p>
        </p:txBody>
      </p:sp>
    </p:spTree>
    <p:extLst>
      <p:ext uri="{BB962C8B-B14F-4D97-AF65-F5344CB8AC3E}">
        <p14:creationId xmlns:p14="http://schemas.microsoft.com/office/powerpoint/2010/main" val="259182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510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All NHSC participants are required to verify their employment and time spent away from practice every 6 months. You must document your vacations, sick leave, federal holidays, clinic closures and other time spent away from your site with NHSC.</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Full-time contract status is 40 hours per week (includes patient care, admin duties, teaching hours, and telemedicine). </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Requirements vary by discipline, so please consult the Application and Program Guidance for additional clarification. </a:t>
            </a:r>
            <a:endParaRPr lang="en-US" dirty="0">
              <a:latin typeface="+mn-lt"/>
            </a:endParaRPr>
          </a:p>
        </p:txBody>
      </p:sp>
      <p:sp>
        <p:nvSpPr>
          <p:cNvPr id="4" name="Slide Number Placeholder 3"/>
          <p:cNvSpPr>
            <a:spLocks noGrp="1"/>
          </p:cNvSpPr>
          <p:nvPr>
            <p:ph type="sldNum" sz="quarter" idx="10"/>
          </p:nvPr>
        </p:nvSpPr>
        <p:spPr/>
        <p:txBody>
          <a:bodyPr/>
          <a:lstStyle/>
          <a:p>
            <a:fld id="{B354AC27-72A6-784B-9045-EA5EA0302683}" type="slidenum">
              <a:rPr lang="en-US" smtClean="0"/>
              <a:t>20</a:t>
            </a:fld>
            <a:endParaRPr lang="en-US"/>
          </a:p>
        </p:txBody>
      </p:sp>
    </p:spTree>
    <p:extLst>
      <p:ext uri="{BB962C8B-B14F-4D97-AF65-F5344CB8AC3E}">
        <p14:creationId xmlns:p14="http://schemas.microsoft.com/office/powerpoint/2010/main" val="3692378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kern="1200" dirty="0">
                <a:solidFill>
                  <a:schemeClr val="tx1"/>
                </a:solidFill>
                <a:effectLst/>
                <a:latin typeface="+mn-lt"/>
                <a:ea typeface="+mn-ea"/>
                <a:cs typeface="+mn-cs"/>
              </a:rPr>
              <a:t>Before you begin your application! </a:t>
            </a:r>
          </a:p>
          <a:p>
            <a:r>
              <a:rPr lang="en-US" sz="1800" b="0" kern="1200" dirty="0">
                <a:solidFill>
                  <a:schemeClr val="tx1"/>
                </a:solidFill>
                <a:effectLst/>
                <a:latin typeface="+mn-lt"/>
                <a:ea typeface="+mn-ea"/>
                <a:cs typeface="+mn-cs"/>
              </a:rPr>
              <a:t>These are the required documents you will need prior to submitting your application:</a:t>
            </a:r>
          </a:p>
          <a:p>
            <a:r>
              <a:rPr lang="en-US" sz="1800" b="0" kern="1200" dirty="0">
                <a:solidFill>
                  <a:schemeClr val="tx1"/>
                </a:solidFill>
                <a:effectLst/>
                <a:latin typeface="+mn-lt"/>
                <a:ea typeface="+mn-ea"/>
                <a:cs typeface="+mn-cs"/>
              </a:rPr>
              <a:t>For example, copy of current U.S. passport ID page, U.S. passport card, U.S. birth certification </a:t>
            </a:r>
            <a:r>
              <a:rPr lang="en-US" sz="1800" b="0" u="sng" kern="1200" dirty="0">
                <a:solidFill>
                  <a:schemeClr val="tx1"/>
                </a:solidFill>
                <a:effectLst/>
                <a:latin typeface="+mn-lt"/>
                <a:ea typeface="+mn-ea"/>
                <a:cs typeface="+mn-cs"/>
              </a:rPr>
              <a:t>OR</a:t>
            </a:r>
            <a:r>
              <a:rPr lang="en-US" sz="1800" b="0" kern="1200" dirty="0">
                <a:solidFill>
                  <a:schemeClr val="tx1"/>
                </a:solidFill>
                <a:effectLst/>
                <a:latin typeface="+mn-lt"/>
                <a:ea typeface="+mn-ea"/>
                <a:cs typeface="+mn-cs"/>
              </a:rPr>
              <a:t> Naturalization Certificate. </a:t>
            </a:r>
          </a:p>
          <a:p>
            <a:r>
              <a:rPr lang="en-US" sz="1800" b="0" kern="1200" dirty="0">
                <a:solidFill>
                  <a:schemeClr val="tx1"/>
                </a:solidFill>
                <a:effectLst/>
                <a:latin typeface="+mn-lt"/>
                <a:ea typeface="+mn-ea"/>
                <a:cs typeface="+mn-cs"/>
              </a:rPr>
              <a:t>On the right side of the page, are optional documents you may need to provide if necessary. </a:t>
            </a:r>
          </a:p>
          <a:p>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Some of</a:t>
            </a:r>
            <a:r>
              <a:rPr lang="en-US" sz="1800" b="0" kern="1200" baseline="0" dirty="0">
                <a:solidFill>
                  <a:schemeClr val="tx1"/>
                </a:solidFill>
                <a:effectLst/>
                <a:latin typeface="+mn-lt"/>
                <a:ea typeface="+mn-ea"/>
                <a:cs typeface="+mn-cs"/>
              </a:rPr>
              <a:t> the optional documents such as the Primary Care Training and Enhancement (PCTE), the Teaching Health Care Graduate Medical Education (THCGME) and the Addiction Medical Fellowship (AMF) are only for applicants who have completed trainings related to these programs.  </a:t>
            </a:r>
            <a:endParaRPr lang="en-US" sz="1800" b="0" kern="1200" dirty="0">
              <a:solidFill>
                <a:schemeClr val="tx1"/>
              </a:solidFill>
              <a:effectLst/>
              <a:latin typeface="+mn-lt"/>
              <a:ea typeface="+mn-ea"/>
              <a:cs typeface="+mn-cs"/>
            </a:endParaRPr>
          </a:p>
          <a:p>
            <a:endParaRPr lang="en-US" sz="1800" b="0" kern="1200" dirty="0">
              <a:solidFill>
                <a:schemeClr val="tx1"/>
              </a:solidFill>
              <a:effectLst/>
              <a:latin typeface="+mn-lt"/>
              <a:ea typeface="+mn-ea"/>
              <a:cs typeface="+mn-cs"/>
            </a:endParaRPr>
          </a:p>
          <a:p>
            <a:endParaRPr lang="en-US" sz="18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54AC27-72A6-784B-9045-EA5EA0302683}" type="slidenum">
              <a:rPr lang="en-US" smtClean="0"/>
              <a:t>22</a:t>
            </a:fld>
            <a:endParaRPr lang="en-US" dirty="0"/>
          </a:p>
        </p:txBody>
      </p:sp>
    </p:spTree>
    <p:extLst>
      <p:ext uri="{BB962C8B-B14F-4D97-AF65-F5344CB8AC3E}">
        <p14:creationId xmlns:p14="http://schemas.microsoft.com/office/powerpoint/2010/main" val="1490273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kern="1200" dirty="0">
                <a:solidFill>
                  <a:schemeClr val="tx1"/>
                </a:solidFill>
                <a:effectLst/>
                <a:latin typeface="+mn-lt"/>
                <a:ea typeface="+mn-ea"/>
                <a:cs typeface="+mn-cs"/>
              </a:rPr>
              <a:t>Loan</a:t>
            </a:r>
            <a:r>
              <a:rPr lang="en-US" sz="1800" b="0" kern="1200" baseline="0" dirty="0">
                <a:solidFill>
                  <a:schemeClr val="tx1"/>
                </a:solidFill>
                <a:effectLst/>
                <a:latin typeface="+mn-lt"/>
                <a:ea typeface="+mn-ea"/>
                <a:cs typeface="+mn-cs"/>
              </a:rPr>
              <a:t> Information:</a:t>
            </a:r>
          </a:p>
          <a:p>
            <a:r>
              <a:rPr lang="en-US" sz="1800" b="0" kern="1200" dirty="0">
                <a:solidFill>
                  <a:schemeClr val="tx1"/>
                </a:solidFill>
                <a:effectLst/>
                <a:latin typeface="+mn-lt"/>
                <a:ea typeface="+mn-ea"/>
                <a:cs typeface="+mn-cs"/>
              </a:rPr>
              <a:t>On this slide, are loan documents you will need in order to complete your application. Please ensure all documents are officially from your lender or lenders, and must include your name and all required information. </a:t>
            </a:r>
          </a:p>
          <a:p>
            <a:r>
              <a:rPr lang="en-US" sz="1800" b="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354AC27-72A6-784B-9045-EA5EA0302683}" type="slidenum">
              <a:rPr lang="en-US" smtClean="0"/>
              <a:t>23</a:t>
            </a:fld>
            <a:endParaRPr lang="en-US" dirty="0"/>
          </a:p>
        </p:txBody>
      </p:sp>
    </p:spTree>
    <p:extLst>
      <p:ext uri="{BB962C8B-B14F-4D97-AF65-F5344CB8AC3E}">
        <p14:creationId xmlns:p14="http://schemas.microsoft.com/office/powerpoint/2010/main" val="3447444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kern="1200" dirty="0">
                <a:solidFill>
                  <a:schemeClr val="tx1"/>
                </a:solidFill>
                <a:effectLst/>
                <a:latin typeface="+mn-lt"/>
                <a:ea typeface="+mn-ea"/>
                <a:cs typeface="+mn-cs"/>
              </a:rPr>
              <a:t>Starting Your Application:</a:t>
            </a:r>
          </a:p>
          <a:p>
            <a:r>
              <a:rPr lang="en-US" sz="1800" b="0" kern="1200" dirty="0">
                <a:solidFill>
                  <a:schemeClr val="tx1"/>
                </a:solidFill>
                <a:effectLst/>
                <a:latin typeface="+mn-lt"/>
                <a:ea typeface="+mn-ea"/>
                <a:cs typeface="+mn-cs"/>
              </a:rPr>
              <a:t>It is highly recommended that you read the Application and Program Guidance (APG) for the program in which you are applying for before starting your application. </a:t>
            </a:r>
          </a:p>
          <a:p>
            <a:r>
              <a:rPr lang="en-US" sz="1800" b="0" kern="1200" dirty="0">
                <a:solidFill>
                  <a:schemeClr val="tx1"/>
                </a:solidFill>
                <a:effectLst/>
                <a:latin typeface="+mn-lt"/>
                <a:ea typeface="+mn-ea"/>
                <a:cs typeface="+mn-cs"/>
              </a:rPr>
              <a:t>Pay special attention to program eligibility, contractual right, breaching a contract and service commitment.</a:t>
            </a:r>
          </a:p>
          <a:p>
            <a:r>
              <a:rPr lang="en-US" sz="1800" b="0" kern="1200" dirty="0">
                <a:solidFill>
                  <a:schemeClr val="tx1"/>
                </a:solidFill>
                <a:effectLst/>
                <a:latin typeface="+mn-lt"/>
                <a:ea typeface="+mn-ea"/>
                <a:cs typeface="+mn-cs"/>
              </a:rPr>
              <a:t> </a:t>
            </a:r>
          </a:p>
          <a:p>
            <a:r>
              <a:rPr lang="en-US" sz="1800" b="0" kern="1200" dirty="0">
                <a:solidFill>
                  <a:schemeClr val="tx1"/>
                </a:solidFill>
                <a:effectLst/>
                <a:latin typeface="+mn-lt"/>
                <a:ea typeface="+mn-ea"/>
                <a:cs typeface="+mn-cs"/>
              </a:rPr>
              <a:t>Once you have read the APG, you should gather the required documents for an easy completion of the application. Please keep in mind that you can only apply to ONE Program.</a:t>
            </a:r>
          </a:p>
        </p:txBody>
      </p:sp>
      <p:sp>
        <p:nvSpPr>
          <p:cNvPr id="4" name="Slide Number Placeholder 3"/>
          <p:cNvSpPr>
            <a:spLocks noGrp="1"/>
          </p:cNvSpPr>
          <p:nvPr>
            <p:ph type="sldNum" sz="quarter" idx="10"/>
          </p:nvPr>
        </p:nvSpPr>
        <p:spPr/>
        <p:txBody>
          <a:bodyPr/>
          <a:lstStyle/>
          <a:p>
            <a:fld id="{B354AC27-72A6-784B-9045-EA5EA0302683}" type="slidenum">
              <a:rPr lang="en-US" smtClean="0"/>
              <a:t>24</a:t>
            </a:fld>
            <a:endParaRPr lang="en-US" dirty="0"/>
          </a:p>
        </p:txBody>
      </p:sp>
    </p:spTree>
    <p:extLst>
      <p:ext uri="{BB962C8B-B14F-4D97-AF65-F5344CB8AC3E}">
        <p14:creationId xmlns:p14="http://schemas.microsoft.com/office/powerpoint/2010/main" val="1261054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kern="1200" dirty="0">
                <a:solidFill>
                  <a:schemeClr val="tx1"/>
                </a:solidFill>
                <a:effectLst/>
                <a:latin typeface="+mn-lt"/>
                <a:ea typeface="+mn-ea"/>
                <a:cs typeface="+mn-cs"/>
              </a:rPr>
              <a:t>NHSC Application:</a:t>
            </a:r>
          </a:p>
          <a:p>
            <a:r>
              <a:rPr lang="en-US" sz="1800" b="0" kern="1200" dirty="0">
                <a:solidFill>
                  <a:schemeClr val="tx1"/>
                </a:solidFill>
                <a:effectLst/>
                <a:latin typeface="+mn-lt"/>
                <a:ea typeface="+mn-ea"/>
                <a:cs typeface="+mn-cs"/>
              </a:rPr>
              <a:t>You will need to create an NHSC application account before you can complete your application. </a:t>
            </a:r>
          </a:p>
          <a:p>
            <a:r>
              <a:rPr lang="en-US" sz="1800" b="0" kern="1200" dirty="0">
                <a:solidFill>
                  <a:schemeClr val="tx1"/>
                </a:solidFill>
                <a:effectLst/>
                <a:latin typeface="+mn-lt"/>
                <a:ea typeface="+mn-ea"/>
                <a:cs typeface="+mn-cs"/>
              </a:rPr>
              <a:t>Login to the NHSC Loan Repayment Program Website and click on “Apply Now” to create your account and complete your application. </a:t>
            </a:r>
          </a:p>
          <a:p>
            <a:r>
              <a:rPr lang="en-US" sz="1800" b="0" kern="1200" dirty="0">
                <a:solidFill>
                  <a:schemeClr val="tx1"/>
                </a:solidFill>
                <a:effectLst/>
                <a:latin typeface="+mn-lt"/>
                <a:ea typeface="+mn-ea"/>
                <a:cs typeface="+mn-cs"/>
              </a:rPr>
              <a:t>Please follow the instructions from there; they are very straightforward. The deadline to submit a completed application is April 25, 2023.</a:t>
            </a:r>
          </a:p>
          <a:p>
            <a:r>
              <a:rPr lang="en-US" sz="1800" b="0" u="none" strike="noStrike" kern="1200" dirty="0">
                <a:solidFill>
                  <a:schemeClr val="tx1"/>
                </a:solidFill>
                <a:effectLst/>
                <a:latin typeface="+mn-lt"/>
                <a:ea typeface="+mn-ea"/>
                <a:cs typeface="+mn-cs"/>
              </a:rPr>
              <a:t> </a:t>
            </a:r>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Step 1 - You will be asked a series of eligibility questions while completing the application process. Current license, U.S. citizenship, existing service obligation, judgment liens, defaults and breaching of any service obligation.</a:t>
            </a:r>
          </a:p>
          <a:p>
            <a:r>
              <a:rPr lang="en-US" sz="1800" b="0" kern="1200" dirty="0">
                <a:solidFill>
                  <a:schemeClr val="tx1"/>
                </a:solidFill>
                <a:effectLst/>
                <a:latin typeface="+mn-lt"/>
                <a:ea typeface="+mn-ea"/>
                <a:cs typeface="+mn-cs"/>
              </a:rPr>
              <a:t> </a:t>
            </a:r>
          </a:p>
          <a:p>
            <a:r>
              <a:rPr lang="en-US" sz="1800" b="0" kern="1200" dirty="0">
                <a:solidFill>
                  <a:schemeClr val="tx1"/>
                </a:solidFill>
                <a:effectLst/>
                <a:latin typeface="+mn-lt"/>
                <a:ea typeface="+mn-ea"/>
                <a:cs typeface="+mn-cs"/>
              </a:rPr>
              <a:t>Step 2 - To determine which program is right for you; you will be asked a few program eligibility questions. Base on your responses, you will be matched with the program or programs you are eligible for. </a:t>
            </a:r>
          </a:p>
          <a:p>
            <a:r>
              <a:rPr lang="en-US" sz="1800" b="0" kern="1200" dirty="0">
                <a:solidFill>
                  <a:schemeClr val="tx1"/>
                </a:solidFill>
                <a:effectLst/>
                <a:latin typeface="+mn-lt"/>
                <a:ea typeface="+mn-ea"/>
                <a:cs typeface="+mn-cs"/>
              </a:rPr>
              <a:t> </a:t>
            </a:r>
          </a:p>
          <a:p>
            <a:r>
              <a:rPr lang="en-US" sz="1800" b="0" kern="1200" dirty="0">
                <a:solidFill>
                  <a:schemeClr val="tx1"/>
                </a:solidFill>
                <a:effectLst/>
                <a:latin typeface="+mn-lt"/>
                <a:ea typeface="+mn-ea"/>
                <a:cs typeface="+mn-cs"/>
              </a:rPr>
              <a:t>Step 3 - In completing the application, will allow you to select the program that is right for you. Whether it is for full or half-time. Please note you can only select one program. </a:t>
            </a:r>
          </a:p>
          <a:p>
            <a:r>
              <a:rPr lang="en-US" sz="1800" b="0" kern="1200" dirty="0">
                <a:solidFill>
                  <a:schemeClr val="tx1"/>
                </a:solidFill>
                <a:effectLst/>
                <a:latin typeface="+mn-lt"/>
                <a:ea typeface="+mn-ea"/>
                <a:cs typeface="+mn-cs"/>
              </a:rPr>
              <a:t> </a:t>
            </a:r>
          </a:p>
          <a:p>
            <a:r>
              <a:rPr lang="en-US" sz="1800" b="0" kern="1200" dirty="0">
                <a:solidFill>
                  <a:schemeClr val="tx1"/>
                </a:solidFill>
                <a:effectLst/>
                <a:latin typeface="+mn-lt"/>
                <a:ea typeface="+mn-ea"/>
                <a:cs typeface="+mn-cs"/>
              </a:rPr>
              <a:t>Step 4 - The general information page in the application requires your name, home address, social security number, place of birth, demographics, disadvantage background, public health service and how did you hear about the National Health Service Corps.</a:t>
            </a:r>
          </a:p>
        </p:txBody>
      </p:sp>
      <p:sp>
        <p:nvSpPr>
          <p:cNvPr id="4" name="Slide Number Placeholder 3"/>
          <p:cNvSpPr>
            <a:spLocks noGrp="1"/>
          </p:cNvSpPr>
          <p:nvPr>
            <p:ph type="sldNum" sz="quarter" idx="10"/>
          </p:nvPr>
        </p:nvSpPr>
        <p:spPr/>
        <p:txBody>
          <a:bodyPr/>
          <a:lstStyle/>
          <a:p>
            <a:fld id="{B354AC27-72A6-784B-9045-EA5EA0302683}" type="slidenum">
              <a:rPr lang="en-US" smtClean="0"/>
              <a:t>25</a:t>
            </a:fld>
            <a:endParaRPr lang="en-US" dirty="0"/>
          </a:p>
        </p:txBody>
      </p:sp>
    </p:spTree>
    <p:extLst>
      <p:ext uri="{BB962C8B-B14F-4D97-AF65-F5344CB8AC3E}">
        <p14:creationId xmlns:p14="http://schemas.microsoft.com/office/powerpoint/2010/main" val="2380633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kern="1200" dirty="0">
                <a:solidFill>
                  <a:schemeClr val="tx1"/>
                </a:solidFill>
                <a:effectLst/>
                <a:latin typeface="+mn-lt"/>
                <a:ea typeface="+mn-ea"/>
                <a:cs typeface="+mn-cs"/>
              </a:rPr>
              <a:t>Step 5 – You will be</a:t>
            </a:r>
            <a:r>
              <a:rPr lang="en-US" sz="1800" b="0" kern="1200" baseline="0" dirty="0">
                <a:solidFill>
                  <a:schemeClr val="tx1"/>
                </a:solidFill>
                <a:effectLst/>
                <a:latin typeface="+mn-lt"/>
                <a:ea typeface="+mn-ea"/>
                <a:cs typeface="+mn-cs"/>
              </a:rPr>
              <a:t> able </a:t>
            </a:r>
            <a:r>
              <a:rPr lang="en-US" sz="1800" b="0" kern="1200" dirty="0">
                <a:solidFill>
                  <a:schemeClr val="tx1"/>
                </a:solidFill>
                <a:effectLst/>
                <a:latin typeface="+mn-lt"/>
                <a:ea typeface="+mn-ea"/>
                <a:cs typeface="+mn-cs"/>
              </a:rPr>
              <a:t>to select your discipline, and provide the date you received your degree. For the purposes of the National Health Service Corps, your employment start date has to be after you obtain your professional degree.</a:t>
            </a:r>
            <a:r>
              <a:rPr lang="en-US" sz="1800" b="0" kern="1200" baseline="0" dirty="0">
                <a:solidFill>
                  <a:schemeClr val="tx1"/>
                </a:solidFill>
                <a:effectLst/>
                <a:latin typeface="+mn-lt"/>
                <a:ea typeface="+mn-ea"/>
                <a:cs typeface="+mn-cs"/>
              </a:rPr>
              <a:t> </a:t>
            </a:r>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 </a:t>
            </a:r>
          </a:p>
          <a:p>
            <a:r>
              <a:rPr lang="en-US" sz="1800" b="0" kern="1200" dirty="0">
                <a:solidFill>
                  <a:schemeClr val="tx1"/>
                </a:solidFill>
                <a:effectLst/>
                <a:latin typeface="+mn-lt"/>
                <a:ea typeface="+mn-ea"/>
                <a:cs typeface="+mn-cs"/>
              </a:rPr>
              <a:t>Step 6</a:t>
            </a:r>
            <a:r>
              <a:rPr lang="en-US" sz="1800" b="0" kern="1200" baseline="0" dirty="0">
                <a:solidFill>
                  <a:schemeClr val="tx1"/>
                </a:solidFill>
                <a:effectLst/>
                <a:latin typeface="+mn-lt"/>
                <a:ea typeface="+mn-ea"/>
                <a:cs typeface="+mn-cs"/>
              </a:rPr>
              <a:t> - </a:t>
            </a:r>
            <a:r>
              <a:rPr lang="en-US" sz="1800" b="0" kern="1200" dirty="0">
                <a:solidFill>
                  <a:schemeClr val="tx1"/>
                </a:solidFill>
                <a:effectLst/>
                <a:latin typeface="+mn-lt"/>
                <a:ea typeface="+mn-ea"/>
                <a:cs typeface="+mn-cs"/>
              </a:rPr>
              <a:t>You will choose your specialty, as applicable. Please answer all the required questions before you save and continue to the next step. These questions are based on your discipline and specialty and may prompt you to answer additional questions. </a:t>
            </a:r>
          </a:p>
          <a:p>
            <a:r>
              <a:rPr lang="en-US" sz="1800" b="0" u="none" strike="noStrike" kern="1200" dirty="0">
                <a:solidFill>
                  <a:schemeClr val="tx1"/>
                </a:solidFill>
                <a:effectLst/>
                <a:latin typeface="+mn-lt"/>
                <a:ea typeface="+mn-ea"/>
                <a:cs typeface="+mn-cs"/>
              </a:rPr>
              <a:t> </a:t>
            </a:r>
            <a:endParaRPr lang="en-US" sz="18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Step 7 </a:t>
            </a:r>
            <a:r>
              <a:rPr lang="en-US" sz="1800" b="0" kern="1200" baseline="0" dirty="0">
                <a:solidFill>
                  <a:schemeClr val="tx1"/>
                </a:solidFill>
                <a:effectLst/>
                <a:latin typeface="+mn-lt"/>
                <a:ea typeface="+mn-ea"/>
                <a:cs typeface="+mn-cs"/>
              </a:rPr>
              <a:t>- </a:t>
            </a:r>
            <a:r>
              <a:rPr lang="en-US" sz="1800" b="0" kern="1200" dirty="0">
                <a:solidFill>
                  <a:schemeClr val="tx1"/>
                </a:solidFill>
                <a:effectLst/>
                <a:latin typeface="+mn-lt"/>
                <a:ea typeface="+mn-ea"/>
                <a:cs typeface="+mn-cs"/>
              </a:rPr>
              <a:t>This is where you will choose your site of employment. Y</a:t>
            </a:r>
            <a:r>
              <a:rPr lang="en-US" sz="1800" b="0" kern="1200" baseline="0" dirty="0">
                <a:solidFill>
                  <a:schemeClr val="tx1"/>
                </a:solidFill>
                <a:effectLst/>
                <a:latin typeface="+mn-lt"/>
                <a:ea typeface="+mn-ea"/>
                <a:cs typeface="+mn-cs"/>
              </a:rPr>
              <a:t>ou will need to add a site before </a:t>
            </a:r>
            <a:r>
              <a:rPr lang="en-US" sz="1800" b="0" kern="1200" dirty="0">
                <a:solidFill>
                  <a:schemeClr val="tx1"/>
                </a:solidFill>
                <a:effectLst/>
                <a:latin typeface="+mn-lt"/>
                <a:ea typeface="+mn-ea"/>
                <a:cs typeface="+mn-cs"/>
              </a:rPr>
              <a:t>initiating the Employment Verification (EV) form. A</a:t>
            </a:r>
            <a:r>
              <a:rPr lang="en-US" sz="1800" b="0" kern="1200" baseline="0" dirty="0">
                <a:solidFill>
                  <a:schemeClr val="tx1"/>
                </a:solidFill>
                <a:effectLst/>
                <a:latin typeface="+mn-lt"/>
                <a:ea typeface="+mn-ea"/>
                <a:cs typeface="+mn-cs"/>
              </a:rPr>
              <a:t>n email notification will be sent to your site point of contact</a:t>
            </a:r>
            <a:r>
              <a:rPr lang="en-US" sz="1800" b="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mn-lt"/>
              <a:ea typeface="+mn-ea"/>
              <a:cs typeface="+mn-cs"/>
            </a:endParaRPr>
          </a:p>
          <a:p>
            <a:r>
              <a:rPr lang="en-US" sz="1800" b="0" kern="1200" baseline="0" dirty="0">
                <a:solidFill>
                  <a:schemeClr val="tx1"/>
                </a:solidFill>
                <a:effectLst/>
                <a:latin typeface="+mn-lt"/>
                <a:ea typeface="+mn-ea"/>
                <a:cs typeface="+mn-cs"/>
              </a:rPr>
              <a:t>If you have issues finding your site you can select “No, some of my sites are not yet added.” This will allow you to continue with the application. You will need to return to this section and add your employment information or initiate the “site not found” process if you’re unable to add your employment site. You do have the ability to add multiple sites if you’re working at different locations.</a:t>
            </a:r>
          </a:p>
          <a:p>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As a heads up, your application cannot be submitted until your site point of contact completes your employment</a:t>
            </a:r>
            <a:r>
              <a:rPr lang="en-US" sz="1800" b="0" kern="1200" baseline="0" dirty="0">
                <a:solidFill>
                  <a:schemeClr val="tx1"/>
                </a:solidFill>
                <a:effectLst/>
                <a:latin typeface="+mn-lt"/>
                <a:ea typeface="+mn-ea"/>
                <a:cs typeface="+mn-cs"/>
              </a:rPr>
              <a:t> verification, and you cannot submit an application without an employment site.</a:t>
            </a:r>
            <a:endParaRPr lang="en-US" sz="1800" b="0" kern="1200" dirty="0">
              <a:solidFill>
                <a:schemeClr val="tx1"/>
              </a:solidFill>
              <a:effectLst/>
              <a:latin typeface="+mn-lt"/>
              <a:ea typeface="+mn-ea"/>
              <a:cs typeface="+mn-cs"/>
            </a:endParaRPr>
          </a:p>
          <a:p>
            <a:endParaRPr lang="en-US" sz="2800" b="0" dirty="0"/>
          </a:p>
        </p:txBody>
      </p:sp>
      <p:sp>
        <p:nvSpPr>
          <p:cNvPr id="4" name="Slide Number Placeholder 3"/>
          <p:cNvSpPr>
            <a:spLocks noGrp="1"/>
          </p:cNvSpPr>
          <p:nvPr>
            <p:ph type="sldNum" sz="quarter" idx="10"/>
          </p:nvPr>
        </p:nvSpPr>
        <p:spPr/>
        <p:txBody>
          <a:bodyPr/>
          <a:lstStyle/>
          <a:p>
            <a:fld id="{B354AC27-72A6-784B-9045-EA5EA0302683}" type="slidenum">
              <a:rPr lang="en-US" smtClean="0"/>
              <a:t>26</a:t>
            </a:fld>
            <a:endParaRPr lang="en-US" dirty="0"/>
          </a:p>
        </p:txBody>
      </p:sp>
    </p:spTree>
    <p:extLst>
      <p:ext uri="{BB962C8B-B14F-4D97-AF65-F5344CB8AC3E}">
        <p14:creationId xmlns:p14="http://schemas.microsoft.com/office/powerpoint/2010/main" val="2875124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kern="1200" dirty="0">
                <a:solidFill>
                  <a:schemeClr val="tx1"/>
                </a:solidFill>
                <a:effectLst/>
                <a:latin typeface="+mn-lt"/>
                <a:ea typeface="+mn-ea"/>
                <a:cs typeface="+mn-cs"/>
              </a:rPr>
              <a:t>Part of step 7 is</a:t>
            </a:r>
            <a:r>
              <a:rPr lang="en-US" sz="1800" b="0" kern="1200" baseline="0" dirty="0">
                <a:solidFill>
                  <a:schemeClr val="tx1"/>
                </a:solidFill>
                <a:effectLst/>
                <a:latin typeface="+mn-lt"/>
                <a:ea typeface="+mn-ea"/>
                <a:cs typeface="+mn-cs"/>
              </a:rPr>
              <a:t> having the</a:t>
            </a:r>
            <a:r>
              <a:rPr lang="en-US" sz="1800" b="0" kern="1200" dirty="0">
                <a:solidFill>
                  <a:schemeClr val="tx1"/>
                </a:solidFill>
                <a:effectLst/>
                <a:latin typeface="+mn-lt"/>
                <a:ea typeface="+mn-ea"/>
                <a:cs typeface="+mn-cs"/>
              </a:rPr>
              <a:t> Site Point of Contact verify your employment information</a:t>
            </a:r>
            <a:r>
              <a:rPr lang="en-US" sz="1800" b="0" kern="1200" baseline="0" dirty="0">
                <a:solidFill>
                  <a:schemeClr val="tx1"/>
                </a:solidFill>
                <a:effectLst/>
                <a:latin typeface="+mn-lt"/>
                <a:ea typeface="+mn-ea"/>
                <a:cs typeface="+mn-cs"/>
              </a:rPr>
              <a:t> </a:t>
            </a:r>
            <a:r>
              <a:rPr lang="en-US" sz="1800" b="0" kern="1200" dirty="0">
                <a:solidFill>
                  <a:schemeClr val="tx1"/>
                </a:solidFill>
                <a:effectLst/>
                <a:latin typeface="+mn-lt"/>
                <a:ea typeface="+mn-ea"/>
                <a:cs typeface="+mn-cs"/>
              </a:rPr>
              <a:t>such as your employment status, site location, discipline, license, employment start date, clinical practice hours and total hours worked at the site.</a:t>
            </a:r>
          </a:p>
          <a:p>
            <a:r>
              <a:rPr lang="en-US" sz="1800" b="0" kern="1200" dirty="0">
                <a:solidFill>
                  <a:schemeClr val="tx1"/>
                </a:solidFill>
                <a:effectLst/>
                <a:latin typeface="+mn-lt"/>
                <a:ea typeface="+mn-ea"/>
                <a:cs typeface="+mn-cs"/>
              </a:rPr>
              <a:t> </a:t>
            </a:r>
          </a:p>
          <a:p>
            <a:r>
              <a:rPr lang="en-US" sz="1800" b="0" kern="1200" dirty="0">
                <a:solidFill>
                  <a:schemeClr val="tx1"/>
                </a:solidFill>
                <a:effectLst/>
                <a:latin typeface="+mn-lt"/>
                <a:ea typeface="+mn-ea"/>
                <a:cs typeface="+mn-cs"/>
              </a:rPr>
              <a:t>For the purpose of the National Health Service Corps 40 hours per week is considered full-time. Anything less than 40 hours per week is considered half-time. </a:t>
            </a:r>
          </a:p>
          <a:p>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Therefore, if you are applying for a full-time contract, your total hours must equal to 40 hours per week, if not your application will be deemed ineligible upon submission.</a:t>
            </a:r>
          </a:p>
          <a:p>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Your site will also verify employment policies, if you are a contractor, if you have any financial interest in the company, if you are provided malpractice insurance, and the type of setting you are working at. </a:t>
            </a:r>
          </a:p>
          <a:p>
            <a:r>
              <a:rPr lang="en-US" sz="1800" b="0" kern="1200" dirty="0">
                <a:solidFill>
                  <a:schemeClr val="tx1"/>
                </a:solidFill>
                <a:effectLst/>
                <a:latin typeface="+mn-lt"/>
                <a:ea typeface="+mn-ea"/>
                <a:cs typeface="+mn-cs"/>
              </a:rPr>
              <a:t> </a:t>
            </a:r>
          </a:p>
          <a:p>
            <a:r>
              <a:rPr lang="en-US" sz="1800" b="0" kern="1200" dirty="0">
                <a:solidFill>
                  <a:schemeClr val="tx1"/>
                </a:solidFill>
                <a:effectLst/>
                <a:latin typeface="+mn-lt"/>
                <a:ea typeface="+mn-ea"/>
                <a:cs typeface="+mn-cs"/>
              </a:rPr>
              <a:t>Based on those answers you may be considered a Private Practice Option also known</a:t>
            </a:r>
            <a:r>
              <a:rPr lang="en-US" sz="1800" b="0" kern="1200" baseline="0" dirty="0">
                <a:solidFill>
                  <a:schemeClr val="tx1"/>
                </a:solidFill>
                <a:effectLst/>
                <a:latin typeface="+mn-lt"/>
                <a:ea typeface="+mn-ea"/>
                <a:cs typeface="+mn-cs"/>
              </a:rPr>
              <a:t> as a </a:t>
            </a:r>
            <a:r>
              <a:rPr lang="en-US" sz="1800" b="0" kern="1200" dirty="0">
                <a:solidFill>
                  <a:schemeClr val="tx1"/>
                </a:solidFill>
                <a:effectLst/>
                <a:latin typeface="+mn-lt"/>
                <a:ea typeface="+mn-ea"/>
                <a:cs typeface="+mn-cs"/>
              </a:rPr>
              <a:t>PPO. PPOs are ONLY eligible for full-time employment. For further detail on PPOs, please refer to our Application and Program Guidance for the three practice types available to the NHSC applicants.</a:t>
            </a:r>
          </a:p>
        </p:txBody>
      </p:sp>
      <p:sp>
        <p:nvSpPr>
          <p:cNvPr id="4" name="Slide Number Placeholder 3"/>
          <p:cNvSpPr>
            <a:spLocks noGrp="1"/>
          </p:cNvSpPr>
          <p:nvPr>
            <p:ph type="sldNum" sz="quarter" idx="10"/>
          </p:nvPr>
        </p:nvSpPr>
        <p:spPr/>
        <p:txBody>
          <a:bodyPr/>
          <a:lstStyle/>
          <a:p>
            <a:fld id="{B354AC27-72A6-784B-9045-EA5EA0302683}" type="slidenum">
              <a:rPr lang="en-US" smtClean="0"/>
              <a:t>27</a:t>
            </a:fld>
            <a:endParaRPr lang="en-US" dirty="0"/>
          </a:p>
        </p:txBody>
      </p:sp>
    </p:spTree>
    <p:extLst>
      <p:ext uri="{BB962C8B-B14F-4D97-AF65-F5344CB8AC3E}">
        <p14:creationId xmlns:p14="http://schemas.microsoft.com/office/powerpoint/2010/main" val="460121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kern="1200" dirty="0">
                <a:solidFill>
                  <a:schemeClr val="tx1"/>
                </a:solidFill>
                <a:effectLst/>
                <a:latin typeface="+mn-lt"/>
                <a:ea typeface="+mn-ea"/>
                <a:cs typeface="+mn-cs"/>
              </a:rPr>
              <a:t>Steps</a:t>
            </a:r>
            <a:r>
              <a:rPr lang="en-US" sz="1800" b="0" kern="1200" baseline="0" dirty="0">
                <a:solidFill>
                  <a:schemeClr val="tx1"/>
                </a:solidFill>
                <a:effectLst/>
                <a:latin typeface="+mn-lt"/>
                <a:ea typeface="+mn-ea"/>
                <a:cs typeface="+mn-cs"/>
              </a:rPr>
              <a:t> 8 and 9.</a:t>
            </a:r>
          </a:p>
          <a:p>
            <a:r>
              <a:rPr lang="en-US" sz="1800" b="0" kern="1200" baseline="0" dirty="0">
                <a:solidFill>
                  <a:schemeClr val="tx1"/>
                </a:solidFill>
                <a:effectLst/>
                <a:latin typeface="+mn-lt"/>
                <a:ea typeface="+mn-ea"/>
                <a:cs typeface="+mn-cs"/>
              </a:rPr>
              <a:t>I</a:t>
            </a:r>
            <a:r>
              <a:rPr lang="en-US" sz="1800" b="0" kern="1200" dirty="0">
                <a:solidFill>
                  <a:schemeClr val="tx1"/>
                </a:solidFill>
                <a:effectLst/>
                <a:latin typeface="+mn-lt"/>
                <a:ea typeface="+mn-ea"/>
                <a:cs typeface="+mn-cs"/>
              </a:rPr>
              <a:t>f you have federal loans,</a:t>
            </a:r>
            <a:r>
              <a:rPr lang="en-US" sz="1800" b="0" kern="1200" baseline="0" dirty="0">
                <a:solidFill>
                  <a:schemeClr val="tx1"/>
                </a:solidFill>
                <a:effectLst/>
                <a:latin typeface="+mn-lt"/>
                <a:ea typeface="+mn-ea"/>
                <a:cs typeface="+mn-cs"/>
              </a:rPr>
              <a:t> y</a:t>
            </a:r>
            <a:r>
              <a:rPr lang="en-US" sz="1800" b="0" kern="1200" dirty="0">
                <a:solidFill>
                  <a:schemeClr val="tx1"/>
                </a:solidFill>
                <a:effectLst/>
                <a:latin typeface="+mn-lt"/>
                <a:ea typeface="+mn-ea"/>
                <a:cs typeface="+mn-cs"/>
              </a:rPr>
              <a:t>ou will have the option</a:t>
            </a:r>
            <a:r>
              <a:rPr lang="en-US" sz="1800" b="0" kern="1200" baseline="0" dirty="0">
                <a:solidFill>
                  <a:schemeClr val="tx1"/>
                </a:solidFill>
                <a:effectLst/>
                <a:latin typeface="+mn-lt"/>
                <a:ea typeface="+mn-ea"/>
                <a:cs typeface="+mn-cs"/>
              </a:rPr>
              <a:t> </a:t>
            </a:r>
            <a:r>
              <a:rPr lang="en-US" sz="1800" b="0" kern="1200" dirty="0">
                <a:solidFill>
                  <a:schemeClr val="tx1"/>
                </a:solidFill>
                <a:effectLst/>
                <a:latin typeface="+mn-lt"/>
                <a:ea typeface="+mn-ea"/>
                <a:cs typeface="+mn-cs"/>
              </a:rPr>
              <a:t>to electronically import your loans directly from the Department of Education website. You must electronically import loans before adding manual</a:t>
            </a:r>
            <a:r>
              <a:rPr lang="en-US" sz="1800" b="0" kern="1200" baseline="0" dirty="0">
                <a:solidFill>
                  <a:schemeClr val="tx1"/>
                </a:solidFill>
                <a:effectLst/>
                <a:latin typeface="+mn-lt"/>
                <a:ea typeface="+mn-ea"/>
                <a:cs typeface="+mn-cs"/>
              </a:rPr>
              <a:t> loans.</a:t>
            </a:r>
            <a:endParaRPr lang="en-US" sz="1800" b="0" kern="1200" dirty="0">
              <a:solidFill>
                <a:schemeClr val="tx1"/>
              </a:solidFill>
              <a:effectLst/>
              <a:latin typeface="+mn-lt"/>
              <a:ea typeface="+mn-ea"/>
              <a:cs typeface="+mn-cs"/>
            </a:endParaRPr>
          </a:p>
          <a:p>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You will need to login to the federal student</a:t>
            </a:r>
            <a:r>
              <a:rPr lang="en-US" sz="1800" b="0" kern="1200" baseline="0" dirty="0">
                <a:solidFill>
                  <a:schemeClr val="tx1"/>
                </a:solidFill>
                <a:effectLst/>
                <a:latin typeface="+mn-lt"/>
                <a:ea typeface="+mn-ea"/>
                <a:cs typeface="+mn-cs"/>
              </a:rPr>
              <a:t> aid website u</a:t>
            </a:r>
            <a:r>
              <a:rPr lang="en-US" sz="1800" b="0" kern="1200" dirty="0">
                <a:solidFill>
                  <a:schemeClr val="tx1"/>
                </a:solidFill>
                <a:effectLst/>
                <a:latin typeface="+mn-lt"/>
                <a:ea typeface="+mn-ea"/>
                <a:cs typeface="+mn-cs"/>
              </a:rPr>
              <a:t>sing your student ID – this is where you will be</a:t>
            </a:r>
            <a:r>
              <a:rPr lang="en-US" sz="1800" b="0" kern="1200" baseline="0" dirty="0">
                <a:solidFill>
                  <a:schemeClr val="tx1"/>
                </a:solidFill>
                <a:effectLst/>
                <a:latin typeface="+mn-lt"/>
                <a:ea typeface="+mn-ea"/>
                <a:cs typeface="+mn-cs"/>
              </a:rPr>
              <a:t> able to </a:t>
            </a:r>
            <a:r>
              <a:rPr lang="en-US" sz="1800" b="0" kern="1200" dirty="0">
                <a:solidFill>
                  <a:schemeClr val="tx1"/>
                </a:solidFill>
                <a:effectLst/>
                <a:latin typeface="+mn-lt"/>
                <a:ea typeface="+mn-ea"/>
                <a:cs typeface="+mn-cs"/>
              </a:rPr>
              <a:t>see all of your federal school</a:t>
            </a:r>
            <a:r>
              <a:rPr lang="en-US" sz="1800" b="0" kern="1200" baseline="0" dirty="0">
                <a:solidFill>
                  <a:schemeClr val="tx1"/>
                </a:solidFill>
                <a:effectLst/>
                <a:latin typeface="+mn-lt"/>
                <a:ea typeface="+mn-ea"/>
                <a:cs typeface="+mn-cs"/>
              </a:rPr>
              <a:t> </a:t>
            </a:r>
            <a:r>
              <a:rPr lang="en-US" sz="1800" b="0" kern="1200" dirty="0">
                <a:solidFill>
                  <a:schemeClr val="tx1"/>
                </a:solidFill>
                <a:effectLst/>
                <a:latin typeface="+mn-lt"/>
                <a:ea typeface="+mn-ea"/>
                <a:cs typeface="+mn-cs"/>
              </a:rPr>
              <a:t>loans.</a:t>
            </a:r>
          </a:p>
          <a:p>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Follow the directions on importing your loans. Once completed, you will be directed back to your application where you should see that all your federal loans have been imported.  </a:t>
            </a:r>
          </a:p>
          <a:p>
            <a:r>
              <a:rPr lang="en-US" sz="1800" b="0" kern="1200" dirty="0">
                <a:solidFill>
                  <a:schemeClr val="tx1"/>
                </a:solidFill>
                <a:effectLst/>
                <a:latin typeface="+mn-lt"/>
                <a:ea typeface="+mn-ea"/>
                <a:cs typeface="+mn-cs"/>
              </a:rPr>
              <a:t> </a:t>
            </a:r>
          </a:p>
          <a:p>
            <a:r>
              <a:rPr lang="en-US" sz="1800" b="0" kern="1200" dirty="0">
                <a:solidFill>
                  <a:schemeClr val="tx1"/>
                </a:solidFill>
                <a:effectLst/>
                <a:latin typeface="+mn-lt"/>
                <a:ea typeface="+mn-ea"/>
                <a:cs typeface="+mn-cs"/>
              </a:rPr>
              <a:t>For all non-federal loans. You will be required to enter those loans manually. Also, if you’re having issues electronically importing your federal loans, you can use the manual process. </a:t>
            </a:r>
          </a:p>
          <a:p>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When completing</a:t>
            </a:r>
            <a:r>
              <a:rPr lang="en-US" sz="1800" b="0" kern="1200" baseline="0" dirty="0">
                <a:solidFill>
                  <a:schemeClr val="tx1"/>
                </a:solidFill>
                <a:effectLst/>
                <a:latin typeface="+mn-lt"/>
                <a:ea typeface="+mn-ea"/>
                <a:cs typeface="+mn-cs"/>
              </a:rPr>
              <a:t> the </a:t>
            </a:r>
            <a:r>
              <a:rPr lang="en-US" sz="1800" b="0" kern="1200" dirty="0">
                <a:solidFill>
                  <a:schemeClr val="tx1"/>
                </a:solidFill>
                <a:effectLst/>
                <a:latin typeface="+mn-lt"/>
                <a:ea typeface="+mn-ea"/>
                <a:cs typeface="+mn-cs"/>
              </a:rPr>
              <a:t>manual process, please follow the instructions</a:t>
            </a:r>
            <a:r>
              <a:rPr lang="en-US" sz="1800" b="0" kern="1200" baseline="0" dirty="0">
                <a:solidFill>
                  <a:schemeClr val="tx1"/>
                </a:solidFill>
                <a:effectLst/>
                <a:latin typeface="+mn-lt"/>
                <a:ea typeface="+mn-ea"/>
                <a:cs typeface="+mn-cs"/>
              </a:rPr>
              <a:t> </a:t>
            </a:r>
            <a:r>
              <a:rPr lang="en-US" sz="1800" b="0" kern="1200" dirty="0">
                <a:solidFill>
                  <a:schemeClr val="tx1"/>
                </a:solidFill>
                <a:effectLst/>
                <a:latin typeface="+mn-lt"/>
                <a:ea typeface="+mn-ea"/>
                <a:cs typeface="+mn-cs"/>
              </a:rPr>
              <a:t>and make sure you have all required documents to upload. </a:t>
            </a:r>
          </a:p>
          <a:p>
            <a:endParaRPr lang="en-US" sz="18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800" b="0" kern="1200" dirty="0">
                <a:solidFill>
                  <a:schemeClr val="tx1"/>
                </a:solidFill>
                <a:effectLst/>
                <a:latin typeface="+mn-lt"/>
                <a:ea typeface="+mn-ea"/>
                <a:cs typeface="+mn-cs"/>
              </a:rPr>
              <a:t>Yo</a:t>
            </a:r>
            <a:r>
              <a:rPr lang="en-US" sz="1800" b="0" kern="1200" baseline="0" dirty="0">
                <a:solidFill>
                  <a:schemeClr val="tx1"/>
                </a:solidFill>
                <a:effectLst/>
                <a:latin typeface="+mn-lt"/>
                <a:ea typeface="+mn-ea"/>
                <a:cs typeface="+mn-cs"/>
              </a:rPr>
              <a:t>u will need an account statement and detailed summary report from your private lender.</a:t>
            </a:r>
          </a:p>
          <a:p>
            <a:pPr marL="171450" indent="-171450">
              <a:buFont typeface="Arial" panose="020B0604020202020204" pitchFamily="34" charset="0"/>
              <a:buChar char="•"/>
            </a:pPr>
            <a:endParaRPr lang="en-US" sz="1800" b="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800" b="0" kern="1200" dirty="0">
                <a:solidFill>
                  <a:schemeClr val="tx1"/>
                </a:solidFill>
                <a:effectLst/>
                <a:latin typeface="+mn-lt"/>
                <a:ea typeface="+mn-ea"/>
                <a:cs typeface="+mn-cs"/>
              </a:rPr>
              <a:t>If you were unable to import</a:t>
            </a:r>
            <a:r>
              <a:rPr lang="en-US" sz="1800" b="0" kern="1200" baseline="0" dirty="0">
                <a:solidFill>
                  <a:schemeClr val="tx1"/>
                </a:solidFill>
                <a:effectLst/>
                <a:latin typeface="+mn-lt"/>
                <a:ea typeface="+mn-ea"/>
                <a:cs typeface="+mn-cs"/>
              </a:rPr>
              <a:t> your </a:t>
            </a:r>
            <a:r>
              <a:rPr lang="en-US" sz="1800" b="0" kern="1200" dirty="0">
                <a:solidFill>
                  <a:schemeClr val="tx1"/>
                </a:solidFill>
                <a:effectLst/>
                <a:latin typeface="+mn-lt"/>
                <a:ea typeface="+mn-ea"/>
                <a:cs typeface="+mn-cs"/>
              </a:rPr>
              <a:t>federal loans, you will need an account statement, and the student Aid Summary Report from the</a:t>
            </a:r>
            <a:r>
              <a:rPr lang="en-US" sz="1800" b="0" kern="1200" baseline="0" dirty="0">
                <a:solidFill>
                  <a:schemeClr val="tx1"/>
                </a:solidFill>
                <a:effectLst/>
                <a:latin typeface="+mn-lt"/>
                <a:ea typeface="+mn-ea"/>
                <a:cs typeface="+mn-cs"/>
              </a:rPr>
              <a:t> student aid website. Please do </a:t>
            </a:r>
            <a:r>
              <a:rPr lang="en-US" sz="1800" b="0" kern="1200" dirty="0">
                <a:solidFill>
                  <a:schemeClr val="tx1"/>
                </a:solidFill>
                <a:effectLst/>
                <a:latin typeface="+mn-lt"/>
                <a:ea typeface="+mn-ea"/>
                <a:cs typeface="+mn-cs"/>
              </a:rPr>
              <a:t>not submit this document in text format. </a:t>
            </a:r>
          </a:p>
          <a:p>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You will be required to upload two documents for each manual loan and</a:t>
            </a:r>
            <a:r>
              <a:rPr lang="en-US" sz="1800" b="0" kern="1200" baseline="0" dirty="0">
                <a:solidFill>
                  <a:schemeClr val="tx1"/>
                </a:solidFill>
                <a:effectLst/>
                <a:latin typeface="+mn-lt"/>
                <a:ea typeface="+mn-ea"/>
                <a:cs typeface="+mn-cs"/>
              </a:rPr>
              <a:t> that is </a:t>
            </a:r>
            <a:r>
              <a:rPr lang="en-US" sz="1800" b="0" kern="1200" dirty="0">
                <a:solidFill>
                  <a:schemeClr val="tx1"/>
                </a:solidFill>
                <a:effectLst/>
                <a:latin typeface="+mn-lt"/>
                <a:ea typeface="+mn-ea"/>
                <a:cs typeface="+mn-cs"/>
              </a:rPr>
              <a:t>the account statement and a detailed disbursement report, or the AID Summary report.</a:t>
            </a:r>
          </a:p>
          <a:p>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For applicants who</a:t>
            </a:r>
            <a:r>
              <a:rPr lang="en-US" sz="1800" b="0" kern="1200" baseline="0" dirty="0">
                <a:solidFill>
                  <a:schemeClr val="tx1"/>
                </a:solidFill>
                <a:effectLst/>
                <a:latin typeface="+mn-lt"/>
                <a:ea typeface="+mn-ea"/>
                <a:cs typeface="+mn-cs"/>
              </a:rPr>
              <a:t> need consolidated loans.</a:t>
            </a:r>
          </a:p>
          <a:p>
            <a:endParaRPr lang="en-US" sz="18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When applicable,</a:t>
            </a:r>
            <a:r>
              <a:rPr lang="en-US" sz="1800" b="0" kern="1200" baseline="0" dirty="0">
                <a:solidFill>
                  <a:schemeClr val="tx1"/>
                </a:solidFill>
                <a:effectLst/>
                <a:latin typeface="+mn-lt"/>
                <a:ea typeface="+mn-ea"/>
                <a:cs typeface="+mn-cs"/>
              </a:rPr>
              <a:t> a</a:t>
            </a:r>
            <a:r>
              <a:rPr lang="en-US" sz="1800" b="0" kern="1200" dirty="0">
                <a:solidFill>
                  <a:schemeClr val="tx1"/>
                </a:solidFill>
                <a:effectLst/>
                <a:latin typeface="+mn-lt"/>
                <a:ea typeface="+mn-ea"/>
                <a:cs typeface="+mn-cs"/>
              </a:rPr>
              <a:t>pplicants with federal loans should respond "No" to the consolidation question as the consolidation type is provided as</a:t>
            </a:r>
            <a:r>
              <a:rPr lang="en-US" sz="1800" b="0" kern="1200" baseline="0" dirty="0">
                <a:solidFill>
                  <a:schemeClr val="tx1"/>
                </a:solidFill>
                <a:effectLst/>
                <a:latin typeface="+mn-lt"/>
                <a:ea typeface="+mn-ea"/>
                <a:cs typeface="+mn-cs"/>
              </a:rPr>
              <a:t> part of the student aid report and electronically imported loans do not require you to submit additional documentation, please know that selecting “no” </a:t>
            </a:r>
            <a:r>
              <a:rPr lang="en-US" sz="1800" b="0" kern="1200" dirty="0">
                <a:solidFill>
                  <a:schemeClr val="tx1"/>
                </a:solidFill>
                <a:effectLst/>
                <a:latin typeface="+mn-lt"/>
                <a:ea typeface="+mn-ea"/>
                <a:cs typeface="+mn-cs"/>
              </a:rPr>
              <a:t>will not disqualify your loan.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mn-lt"/>
              <a:ea typeface="+mn-ea"/>
              <a:cs typeface="+mn-cs"/>
            </a:endParaRPr>
          </a:p>
          <a:p>
            <a:pPr lvl="0"/>
            <a:r>
              <a:rPr lang="en-US" sz="1800" b="0" kern="1200" dirty="0">
                <a:solidFill>
                  <a:schemeClr val="tx1"/>
                </a:solidFill>
                <a:effectLst/>
                <a:latin typeface="+mn-lt"/>
                <a:ea typeface="+mn-ea"/>
                <a:cs typeface="+mn-cs"/>
              </a:rPr>
              <a:t>If the loan is consolidated and is not federally guaranteed or insured, respond “Yes” that your loans are consolidated, and follow these steps:</a:t>
            </a:r>
          </a:p>
          <a:p>
            <a:pPr lvl="0"/>
            <a:endParaRPr lang="en-US" sz="1800" b="0" kern="1200" dirty="0">
              <a:solidFill>
                <a:schemeClr val="tx1"/>
              </a:solidFill>
              <a:effectLst/>
              <a:latin typeface="+mn-lt"/>
              <a:ea typeface="+mn-ea"/>
              <a:cs typeface="+mn-cs"/>
            </a:endParaRPr>
          </a:p>
          <a:p>
            <a:pPr lvl="1"/>
            <a:r>
              <a:rPr lang="en-US" sz="1800" b="0" kern="1200" dirty="0">
                <a:solidFill>
                  <a:schemeClr val="tx1"/>
                </a:solidFill>
                <a:effectLst/>
                <a:latin typeface="+mn-lt"/>
                <a:ea typeface="+mn-ea"/>
                <a:cs typeface="+mn-cs"/>
              </a:rPr>
              <a:t>Select the number of loans consolidated.</a:t>
            </a:r>
          </a:p>
          <a:p>
            <a:pPr lvl="1"/>
            <a:r>
              <a:rPr lang="en-US" sz="1800" b="0" kern="1200" dirty="0">
                <a:solidFill>
                  <a:schemeClr val="tx1"/>
                </a:solidFill>
                <a:effectLst/>
                <a:latin typeface="+mn-lt"/>
                <a:ea typeface="+mn-ea"/>
                <a:cs typeface="+mn-cs"/>
              </a:rPr>
              <a:t>Enter original account number for each loan that was consolidated.</a:t>
            </a:r>
          </a:p>
          <a:p>
            <a:pPr lvl="1"/>
            <a:r>
              <a:rPr lang="en-US" sz="1800" b="0" kern="1200" dirty="0">
                <a:solidFill>
                  <a:schemeClr val="tx1"/>
                </a:solidFill>
                <a:effectLst/>
                <a:latin typeface="+mn-lt"/>
                <a:ea typeface="+mn-ea"/>
                <a:cs typeface="+mn-cs"/>
              </a:rPr>
              <a:t>Enter original date of each loan included in the consolidation. </a:t>
            </a:r>
          </a:p>
          <a:p>
            <a:pPr lvl="1"/>
            <a:r>
              <a:rPr lang="en-US" sz="1800" b="0" kern="1200" dirty="0">
                <a:solidFill>
                  <a:schemeClr val="tx1"/>
                </a:solidFill>
                <a:effectLst/>
                <a:latin typeface="+mn-lt"/>
                <a:ea typeface="+mn-ea"/>
                <a:cs typeface="+mn-cs"/>
              </a:rPr>
              <a:t>Enter original amount of each loan included in the consolidation.</a:t>
            </a:r>
          </a:p>
          <a:p>
            <a:r>
              <a:rPr lang="en-US" sz="1800" b="0" kern="1200" dirty="0">
                <a:solidFill>
                  <a:schemeClr val="tx1"/>
                </a:solidFill>
                <a:effectLst/>
                <a:latin typeface="+mn-lt"/>
                <a:ea typeface="+mn-ea"/>
                <a:cs typeface="+mn-cs"/>
              </a:rPr>
              <a:t> </a:t>
            </a:r>
          </a:p>
          <a:p>
            <a:r>
              <a:rPr lang="en-US" sz="1800" b="0" kern="1200" dirty="0">
                <a:solidFill>
                  <a:schemeClr val="tx1"/>
                </a:solidFill>
                <a:effectLst/>
                <a:latin typeface="+mn-lt"/>
                <a:ea typeface="+mn-ea"/>
                <a:cs typeface="+mn-cs"/>
              </a:rPr>
              <a:t>You will be required to upload supporting documents before submitting your application. You will</a:t>
            </a:r>
            <a:r>
              <a:rPr lang="en-US" sz="1800" b="0" kern="1200" baseline="0" dirty="0">
                <a:solidFill>
                  <a:schemeClr val="tx1"/>
                </a:solidFill>
                <a:effectLst/>
                <a:latin typeface="+mn-lt"/>
                <a:ea typeface="+mn-ea"/>
                <a:cs typeface="+mn-cs"/>
              </a:rPr>
              <a:t> </a:t>
            </a:r>
            <a:r>
              <a:rPr lang="en-US" sz="1800" b="0" kern="1200" dirty="0">
                <a:solidFill>
                  <a:schemeClr val="tx1"/>
                </a:solidFill>
                <a:effectLst/>
                <a:latin typeface="+mn-lt"/>
                <a:ea typeface="+mn-ea"/>
                <a:cs typeface="+mn-cs"/>
              </a:rPr>
              <a:t>not be able to submit your application, if any of the required documents are missing, so please make sure to read the APG for acceptable documents.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a:solidFill>
                  <a:schemeClr val="tx1"/>
                </a:solidFill>
                <a:effectLst/>
                <a:latin typeface="+mn-lt"/>
                <a:ea typeface="+mn-ea"/>
                <a:cs typeface="+mn-cs"/>
              </a:rPr>
              <a:t>Do not submit a driver’s license or social security card as proof of citizenship, these are not valid citizenship documents. Do not submit your bank statements or cancelled checks as proof of payment. Submission of these documents will deem your application ineligible. </a:t>
            </a:r>
            <a:endParaRPr lang="en-US" sz="18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a:solidFill>
                  <a:schemeClr val="tx1"/>
                </a:solidFill>
                <a:effectLst/>
                <a:latin typeface="+mn-lt"/>
                <a:ea typeface="+mn-ea"/>
                <a:cs typeface="+mn-cs"/>
              </a:rPr>
              <a:t>At any time during the application process, you are able to save and continue. On the home page you will be able to see what sections have been completed in the application process. </a:t>
            </a:r>
            <a:endParaRPr lang="en-US" sz="1800" b="0" kern="1200" dirty="0">
              <a:solidFill>
                <a:schemeClr val="tx1"/>
              </a:solidFill>
              <a:effectLst/>
              <a:latin typeface="+mn-lt"/>
              <a:ea typeface="+mn-ea"/>
              <a:cs typeface="+mn-cs"/>
            </a:endParaRPr>
          </a:p>
          <a:p>
            <a:endParaRPr lang="en-US" sz="1800" b="0" dirty="0"/>
          </a:p>
          <a:p>
            <a:endParaRPr lang="en-US" sz="1800" b="0" dirty="0"/>
          </a:p>
        </p:txBody>
      </p:sp>
      <p:sp>
        <p:nvSpPr>
          <p:cNvPr id="4" name="Slide Number Placeholder 3"/>
          <p:cNvSpPr>
            <a:spLocks noGrp="1"/>
          </p:cNvSpPr>
          <p:nvPr>
            <p:ph type="sldNum" sz="quarter" idx="10"/>
          </p:nvPr>
        </p:nvSpPr>
        <p:spPr/>
        <p:txBody>
          <a:bodyPr/>
          <a:lstStyle/>
          <a:p>
            <a:fld id="{B354AC27-72A6-784B-9045-EA5EA0302683}" type="slidenum">
              <a:rPr lang="en-US" smtClean="0"/>
              <a:t>28</a:t>
            </a:fld>
            <a:endParaRPr lang="en-US" dirty="0"/>
          </a:p>
        </p:txBody>
      </p:sp>
    </p:spTree>
    <p:extLst>
      <p:ext uri="{BB962C8B-B14F-4D97-AF65-F5344CB8AC3E}">
        <p14:creationId xmlns:p14="http://schemas.microsoft.com/office/powerpoint/2010/main" val="2947867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Step</a:t>
            </a:r>
            <a:r>
              <a:rPr lang="en-US" sz="1800" b="0" baseline="0" dirty="0"/>
              <a:t> 10 - </a:t>
            </a:r>
            <a:r>
              <a:rPr lang="en-US" sz="1800" b="0" kern="1200" dirty="0">
                <a:solidFill>
                  <a:schemeClr val="tx1"/>
                </a:solidFill>
                <a:effectLst/>
                <a:latin typeface="+mn-lt"/>
                <a:ea typeface="+mn-ea"/>
                <a:cs typeface="+mn-cs"/>
              </a:rPr>
              <a:t>Self-Certification. You are certifying that all the information you provided is accurate and truthful, therefore please make sure you are providing honest information throughout the entire application. </a:t>
            </a:r>
          </a:p>
          <a:p>
            <a:endParaRPr lang="en-US" sz="1800" b="0" baseline="0" dirty="0"/>
          </a:p>
          <a:p>
            <a:r>
              <a:rPr lang="en-US" sz="1800" b="0" kern="1200" dirty="0">
                <a:solidFill>
                  <a:schemeClr val="tx1"/>
                </a:solidFill>
                <a:effectLst/>
                <a:latin typeface="+mn-lt"/>
                <a:ea typeface="+mn-ea"/>
                <a:cs typeface="+mn-cs"/>
              </a:rPr>
              <a:t>Step 11</a:t>
            </a:r>
            <a:r>
              <a:rPr lang="en-US" sz="1800" b="0" kern="1200" baseline="0" dirty="0">
                <a:solidFill>
                  <a:schemeClr val="tx1"/>
                </a:solidFill>
                <a:effectLst/>
                <a:latin typeface="+mn-lt"/>
                <a:ea typeface="+mn-ea"/>
                <a:cs typeface="+mn-cs"/>
              </a:rPr>
              <a:t> - </a:t>
            </a:r>
            <a:r>
              <a:rPr lang="en-US" sz="1800" b="0" kern="1200" dirty="0">
                <a:solidFill>
                  <a:schemeClr val="tx1"/>
                </a:solidFill>
                <a:effectLst/>
                <a:latin typeface="+mn-lt"/>
                <a:ea typeface="+mn-ea"/>
                <a:cs typeface="+mn-cs"/>
              </a:rPr>
              <a:t>this is the final step in the application. Please make sure to</a:t>
            </a:r>
            <a:r>
              <a:rPr lang="en-US" sz="1800" b="0" kern="1200" baseline="0" dirty="0">
                <a:solidFill>
                  <a:schemeClr val="tx1"/>
                </a:solidFill>
                <a:effectLst/>
                <a:latin typeface="+mn-lt"/>
                <a:ea typeface="+mn-ea"/>
                <a:cs typeface="+mn-cs"/>
              </a:rPr>
              <a:t> go back to</a:t>
            </a:r>
            <a:r>
              <a:rPr lang="en-US" sz="1800" b="0" kern="1200" dirty="0">
                <a:solidFill>
                  <a:schemeClr val="tx1"/>
                </a:solidFill>
                <a:effectLst/>
                <a:latin typeface="+mn-lt"/>
                <a:ea typeface="+mn-ea"/>
                <a:cs typeface="+mn-cs"/>
              </a:rPr>
              <a:t> review your application. Verify the information on the Employment Verification is accurate. Check your documents, and ensure they were uploaded properly.</a:t>
            </a:r>
          </a:p>
          <a:p>
            <a:r>
              <a:rPr lang="en-US" sz="1800" b="0" kern="1200" dirty="0">
                <a:solidFill>
                  <a:schemeClr val="tx1"/>
                </a:solidFill>
                <a:effectLst/>
                <a:latin typeface="+mn-lt"/>
                <a:ea typeface="+mn-ea"/>
                <a:cs typeface="+mn-cs"/>
              </a:rPr>
              <a:t> </a:t>
            </a:r>
          </a:p>
          <a:p>
            <a:r>
              <a:rPr lang="en-US" sz="1800" b="0" kern="1200" dirty="0">
                <a:solidFill>
                  <a:schemeClr val="tx1"/>
                </a:solidFill>
                <a:effectLst/>
                <a:latin typeface="+mn-lt"/>
                <a:ea typeface="+mn-ea"/>
                <a:cs typeface="+mn-cs"/>
              </a:rPr>
              <a:t>If your application was submitted and</a:t>
            </a:r>
            <a:r>
              <a:rPr lang="en-US" sz="1800" b="0" kern="1200" baseline="0" dirty="0">
                <a:solidFill>
                  <a:schemeClr val="tx1"/>
                </a:solidFill>
                <a:effectLst/>
                <a:latin typeface="+mn-lt"/>
                <a:ea typeface="+mn-ea"/>
                <a:cs typeface="+mn-cs"/>
              </a:rPr>
              <a:t> came back with a status of </a:t>
            </a:r>
            <a:r>
              <a:rPr lang="en-US" sz="1800" b="0" kern="1200" dirty="0">
                <a:solidFill>
                  <a:schemeClr val="tx1"/>
                </a:solidFill>
                <a:effectLst/>
                <a:latin typeface="+mn-lt"/>
                <a:ea typeface="+mn-ea"/>
                <a:cs typeface="+mn-cs"/>
              </a:rPr>
              <a:t>ineligible, please review the submitted ineligible message and corresponding issue. </a:t>
            </a:r>
          </a:p>
          <a:p>
            <a:r>
              <a:rPr lang="en-US" sz="1800" b="0" kern="1200" dirty="0">
                <a:solidFill>
                  <a:schemeClr val="tx1"/>
                </a:solidFill>
                <a:effectLst/>
                <a:latin typeface="+mn-lt"/>
                <a:ea typeface="+mn-ea"/>
                <a:cs typeface="+mn-cs"/>
              </a:rPr>
              <a:t> </a:t>
            </a:r>
          </a:p>
          <a:p>
            <a:r>
              <a:rPr lang="en-US" sz="1800" b="0" kern="1200" dirty="0">
                <a:solidFill>
                  <a:schemeClr val="tx1"/>
                </a:solidFill>
                <a:effectLst/>
                <a:latin typeface="+mn-lt"/>
                <a:ea typeface="+mn-ea"/>
                <a:cs typeface="+mn-cs"/>
              </a:rPr>
              <a:t>In most cases when an application is deemed ineligible, it can be one of the following issues: </a:t>
            </a:r>
          </a:p>
          <a:p>
            <a:endParaRPr lang="en-US" sz="18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800" b="0" kern="1200" dirty="0">
                <a:solidFill>
                  <a:schemeClr val="tx1"/>
                </a:solidFill>
                <a:effectLst/>
                <a:latin typeface="+mn-lt"/>
                <a:ea typeface="+mn-ea"/>
                <a:cs typeface="+mn-cs"/>
              </a:rPr>
              <a:t>future employment start date, </a:t>
            </a:r>
          </a:p>
          <a:p>
            <a:pPr marL="628650" lvl="1" indent="-171450">
              <a:buFont typeface="Arial" panose="020B0604020202020204" pitchFamily="34" charset="0"/>
              <a:buChar char="•"/>
            </a:pPr>
            <a:r>
              <a:rPr lang="en-US" sz="1800" b="0" kern="1200" dirty="0">
                <a:solidFill>
                  <a:schemeClr val="tx1"/>
                </a:solidFill>
                <a:effectLst/>
                <a:latin typeface="+mn-lt"/>
                <a:ea typeface="+mn-ea"/>
                <a:cs typeface="+mn-cs"/>
              </a:rPr>
              <a:t>expired license,</a:t>
            </a:r>
          </a:p>
          <a:p>
            <a:pPr marL="628650" lvl="1" indent="-171450">
              <a:buFont typeface="Arial" panose="020B0604020202020204" pitchFamily="34" charset="0"/>
              <a:buChar char="•"/>
            </a:pPr>
            <a:r>
              <a:rPr lang="en-US" sz="1800" b="0" kern="1200" dirty="0">
                <a:solidFill>
                  <a:schemeClr val="tx1"/>
                </a:solidFill>
                <a:effectLst/>
                <a:latin typeface="+mn-lt"/>
                <a:ea typeface="+mn-ea"/>
                <a:cs typeface="+mn-cs"/>
              </a:rPr>
              <a:t>contract type and the hours (full-time contract with half-time hours), </a:t>
            </a:r>
          </a:p>
          <a:p>
            <a:pPr marL="628650" lvl="1" indent="-171450">
              <a:buFont typeface="Arial" panose="020B0604020202020204" pitchFamily="34" charset="0"/>
              <a:buChar char="•"/>
            </a:pPr>
            <a:r>
              <a:rPr lang="en-US" sz="1800" b="0" kern="1200" dirty="0">
                <a:solidFill>
                  <a:schemeClr val="tx1"/>
                </a:solidFill>
                <a:effectLst/>
                <a:latin typeface="+mn-lt"/>
                <a:ea typeface="+mn-ea"/>
                <a:cs typeface="+mn-cs"/>
              </a:rPr>
              <a:t>You’re an NHSC participant with a current service obligation. </a:t>
            </a:r>
          </a:p>
          <a:p>
            <a:pPr marL="171450" indent="-171450">
              <a:buFont typeface="Arial" panose="020B0604020202020204" pitchFamily="34" charset="0"/>
              <a:buChar char="•"/>
            </a:pPr>
            <a:endParaRPr lang="en-US" sz="1800" b="0" kern="1200" dirty="0">
              <a:solidFill>
                <a:schemeClr val="tx1"/>
              </a:solidFill>
              <a:effectLst/>
              <a:latin typeface="+mn-lt"/>
              <a:ea typeface="+mn-ea"/>
              <a:cs typeface="+mn-cs"/>
            </a:endParaRPr>
          </a:p>
          <a:p>
            <a:pPr marL="0" indent="0">
              <a:buFont typeface="Arial" panose="020B0604020202020204" pitchFamily="34" charset="0"/>
              <a:buNone/>
            </a:pPr>
            <a:r>
              <a:rPr lang="en-US" sz="1800" b="0" kern="1200" dirty="0">
                <a:solidFill>
                  <a:schemeClr val="tx1"/>
                </a:solidFill>
                <a:effectLst/>
                <a:latin typeface="+mn-lt"/>
                <a:ea typeface="+mn-ea"/>
                <a:cs typeface="+mn-cs"/>
              </a:rPr>
              <a:t>Therefore please make sure to check the reason for your ineligible application. </a:t>
            </a:r>
          </a:p>
          <a:p>
            <a:pPr marL="0" indent="0">
              <a:buFont typeface="Arial" panose="020B0604020202020204" pitchFamily="34" charset="0"/>
              <a:buNone/>
            </a:pPr>
            <a:endParaRPr lang="en-US" sz="1800" b="0" kern="1200" dirty="0">
              <a:solidFill>
                <a:schemeClr val="tx1"/>
              </a:solidFill>
              <a:effectLst/>
              <a:latin typeface="+mn-lt"/>
              <a:ea typeface="+mn-ea"/>
              <a:cs typeface="+mn-cs"/>
            </a:endParaRPr>
          </a:p>
          <a:p>
            <a:pPr marL="0" indent="0">
              <a:buFont typeface="Arial" panose="020B0604020202020204" pitchFamily="34" charset="0"/>
              <a:buNone/>
            </a:pPr>
            <a:r>
              <a:rPr lang="en-US" sz="1800" b="0" kern="1200" dirty="0">
                <a:solidFill>
                  <a:schemeClr val="tx1"/>
                </a:solidFill>
                <a:effectLst/>
                <a:latin typeface="+mn-lt"/>
                <a:ea typeface="+mn-ea"/>
                <a:cs typeface="+mn-cs"/>
              </a:rPr>
              <a:t>Most importantly, any time you re-open your application to make</a:t>
            </a:r>
            <a:r>
              <a:rPr lang="en-US" sz="1800" b="0" kern="1200" baseline="0" dirty="0">
                <a:solidFill>
                  <a:schemeClr val="tx1"/>
                </a:solidFill>
                <a:effectLst/>
                <a:latin typeface="+mn-lt"/>
                <a:ea typeface="+mn-ea"/>
                <a:cs typeface="+mn-cs"/>
              </a:rPr>
              <a:t> edits or upload documents you must resubmit your application.</a:t>
            </a:r>
            <a:endParaRPr lang="en-US" sz="1800" b="0" kern="1200" dirty="0">
              <a:solidFill>
                <a:schemeClr val="tx1"/>
              </a:solidFill>
              <a:effectLst/>
              <a:latin typeface="+mn-lt"/>
              <a:ea typeface="+mn-ea"/>
              <a:cs typeface="+mn-cs"/>
            </a:endParaRPr>
          </a:p>
          <a:p>
            <a:endParaRPr lang="en-US" sz="1800" b="0" dirty="0"/>
          </a:p>
          <a:p>
            <a:endParaRPr lang="en-US" sz="1800" b="0" dirty="0"/>
          </a:p>
        </p:txBody>
      </p:sp>
      <p:sp>
        <p:nvSpPr>
          <p:cNvPr id="4" name="Slide Number Placeholder 3"/>
          <p:cNvSpPr>
            <a:spLocks noGrp="1"/>
          </p:cNvSpPr>
          <p:nvPr>
            <p:ph type="sldNum" sz="quarter" idx="10"/>
          </p:nvPr>
        </p:nvSpPr>
        <p:spPr/>
        <p:txBody>
          <a:bodyPr/>
          <a:lstStyle/>
          <a:p>
            <a:fld id="{B354AC27-72A6-784B-9045-EA5EA0302683}" type="slidenum">
              <a:rPr lang="en-US" smtClean="0"/>
              <a:t>29</a:t>
            </a:fld>
            <a:endParaRPr lang="en-US" dirty="0"/>
          </a:p>
        </p:txBody>
      </p:sp>
    </p:spTree>
    <p:extLst>
      <p:ext uri="{BB962C8B-B14F-4D97-AF65-F5344CB8AC3E}">
        <p14:creationId xmlns:p14="http://schemas.microsoft.com/office/powerpoint/2010/main" val="4204550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Application Tips and Reminders:</a:t>
            </a:r>
          </a:p>
          <a:p>
            <a:pPr lvl="0"/>
            <a:r>
              <a:rPr lang="en-US" sz="1800" b="0" kern="1200" dirty="0">
                <a:solidFill>
                  <a:schemeClr val="tx1"/>
                </a:solidFill>
                <a:effectLst/>
                <a:latin typeface="+mn-lt"/>
                <a:ea typeface="+mn-ea"/>
                <a:cs typeface="+mn-cs"/>
              </a:rPr>
              <a:t>Your application must be submitted with the required documents by April 25, 2023, at 7:30 pm EST</a:t>
            </a:r>
          </a:p>
          <a:p>
            <a:pPr lvl="0"/>
            <a:endParaRPr lang="en-US" sz="1800" b="0" kern="1200" dirty="0">
              <a:solidFill>
                <a:schemeClr val="tx1"/>
              </a:solidFill>
              <a:effectLst/>
              <a:latin typeface="+mn-lt"/>
              <a:ea typeface="+mn-ea"/>
              <a:cs typeface="+mn-cs"/>
            </a:endParaRPr>
          </a:p>
          <a:p>
            <a:pPr lvl="0"/>
            <a:r>
              <a:rPr lang="en-US" sz="1800" b="0" kern="1200" dirty="0">
                <a:solidFill>
                  <a:schemeClr val="tx1"/>
                </a:solidFill>
                <a:effectLst/>
                <a:latin typeface="+mn-lt"/>
                <a:ea typeface="+mn-ea"/>
                <a:cs typeface="+mn-cs"/>
              </a:rPr>
              <a:t>Verify the following before submitting your application:  </a:t>
            </a:r>
          </a:p>
          <a:p>
            <a:pPr lvl="0"/>
            <a:endParaRPr lang="en-US" sz="18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800" b="0" kern="1200" dirty="0">
                <a:solidFill>
                  <a:schemeClr val="tx1"/>
                </a:solidFill>
                <a:effectLst/>
                <a:latin typeface="+mn-lt"/>
                <a:ea typeface="+mn-ea"/>
                <a:cs typeface="+mn-cs"/>
              </a:rPr>
              <a:t>Submit ALL requested documents: such as your Proof of citizenship, health professional degree, professional license, certifications</a:t>
            </a:r>
          </a:p>
          <a:p>
            <a:pPr marL="628650" lvl="1" indent="-171450">
              <a:buFont typeface="Arial" panose="020B0604020202020204" pitchFamily="34" charset="0"/>
              <a:buChar char="•"/>
            </a:pPr>
            <a:r>
              <a:rPr lang="en-US" sz="1800" b="0" kern="1200" dirty="0">
                <a:solidFill>
                  <a:schemeClr val="tx1"/>
                </a:solidFill>
                <a:effectLst/>
                <a:latin typeface="+mn-lt"/>
                <a:ea typeface="+mn-ea"/>
                <a:cs typeface="+mn-cs"/>
              </a:rPr>
              <a:t>Make sure all documents are legible and</a:t>
            </a:r>
            <a:r>
              <a:rPr lang="en-US" sz="1800" b="0" kern="1200" baseline="0" dirty="0">
                <a:solidFill>
                  <a:schemeClr val="tx1"/>
                </a:solidFill>
                <a:effectLst/>
                <a:latin typeface="+mn-lt"/>
                <a:ea typeface="+mn-ea"/>
                <a:cs typeface="+mn-cs"/>
              </a:rPr>
              <a:t> program eligibility requirements</a:t>
            </a:r>
            <a:endParaRPr lang="en-US" sz="18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800" b="0" kern="1200" dirty="0">
                <a:solidFill>
                  <a:schemeClr val="tx1"/>
                </a:solidFill>
                <a:effectLst/>
                <a:latin typeface="+mn-lt"/>
                <a:ea typeface="+mn-ea"/>
                <a:cs typeface="+mn-cs"/>
              </a:rPr>
              <a:t>Loan account statement(s) must</a:t>
            </a:r>
            <a:r>
              <a:rPr lang="en-US" sz="1800" b="0" kern="1200" baseline="0" dirty="0">
                <a:solidFill>
                  <a:schemeClr val="tx1"/>
                </a:solidFill>
                <a:effectLst/>
                <a:latin typeface="+mn-lt"/>
                <a:ea typeface="+mn-ea"/>
                <a:cs typeface="+mn-cs"/>
              </a:rPr>
              <a:t> </a:t>
            </a:r>
            <a:r>
              <a:rPr lang="en-US" sz="1800" b="0" kern="1200" dirty="0">
                <a:solidFill>
                  <a:schemeClr val="tx1"/>
                </a:solidFill>
                <a:effectLst/>
                <a:latin typeface="+mn-lt"/>
                <a:ea typeface="+mn-ea"/>
                <a:cs typeface="+mn-cs"/>
              </a:rPr>
              <a:t>have your lender’s name, your name, account number, original loan date and balance, current</a:t>
            </a:r>
            <a:r>
              <a:rPr lang="en-US" sz="1800" b="0" kern="1200" baseline="0" dirty="0">
                <a:solidFill>
                  <a:schemeClr val="tx1"/>
                </a:solidFill>
                <a:effectLst/>
                <a:latin typeface="+mn-lt"/>
                <a:ea typeface="+mn-ea"/>
                <a:cs typeface="+mn-cs"/>
              </a:rPr>
              <a:t> </a:t>
            </a:r>
            <a:r>
              <a:rPr lang="en-US" sz="1800" b="0" kern="1200" dirty="0">
                <a:solidFill>
                  <a:schemeClr val="tx1"/>
                </a:solidFill>
                <a:effectLst/>
                <a:latin typeface="+mn-lt"/>
                <a:ea typeface="+mn-ea"/>
                <a:cs typeface="+mn-cs"/>
              </a:rPr>
              <a:t>loan balance and interest rate</a:t>
            </a:r>
          </a:p>
          <a:p>
            <a:pPr marL="628650" lvl="1" indent="-171450">
              <a:buFont typeface="Arial" panose="020B0604020202020204" pitchFamily="34" charset="0"/>
              <a:buChar char="•"/>
            </a:pPr>
            <a:r>
              <a:rPr lang="en-US" sz="1800" b="0" kern="1200" dirty="0">
                <a:solidFill>
                  <a:schemeClr val="tx1"/>
                </a:solidFill>
                <a:effectLst/>
                <a:latin typeface="+mn-lt"/>
                <a:ea typeface="+mn-ea"/>
                <a:cs typeface="+mn-cs"/>
              </a:rPr>
              <a:t>Prior participants must provide a</a:t>
            </a:r>
            <a:r>
              <a:rPr lang="en-US" sz="1800" b="0" kern="1200" baseline="0" dirty="0">
                <a:solidFill>
                  <a:schemeClr val="tx1"/>
                </a:solidFill>
                <a:effectLst/>
                <a:latin typeface="+mn-lt"/>
                <a:ea typeface="+mn-ea"/>
                <a:cs typeface="+mn-cs"/>
              </a:rPr>
              <a:t> detailed </a:t>
            </a:r>
            <a:r>
              <a:rPr lang="en-US" sz="1800" b="0" kern="1200" dirty="0">
                <a:solidFill>
                  <a:schemeClr val="tx1"/>
                </a:solidFill>
                <a:effectLst/>
                <a:latin typeface="+mn-lt"/>
                <a:ea typeface="+mn-ea"/>
                <a:cs typeface="+mn-cs"/>
              </a:rPr>
              <a:t>proof of payment history, do not submit a bank</a:t>
            </a:r>
            <a:r>
              <a:rPr lang="en-US" sz="1800" b="0" kern="1200" baseline="0" dirty="0">
                <a:solidFill>
                  <a:schemeClr val="tx1"/>
                </a:solidFill>
                <a:effectLst/>
                <a:latin typeface="+mn-lt"/>
                <a:ea typeface="+mn-ea"/>
                <a:cs typeface="+mn-cs"/>
              </a:rPr>
              <a:t> statement or an excel </a:t>
            </a:r>
            <a:r>
              <a:rPr lang="en-US" sz="1800" b="0" kern="1200" baseline="0">
                <a:solidFill>
                  <a:schemeClr val="tx1"/>
                </a:solidFill>
                <a:effectLst/>
                <a:latin typeface="+mn-lt"/>
                <a:ea typeface="+mn-ea"/>
                <a:cs typeface="+mn-cs"/>
              </a:rPr>
              <a:t>format document</a:t>
            </a:r>
            <a:endParaRPr lang="en-US" sz="18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800" b="0" kern="1200" dirty="0">
                <a:solidFill>
                  <a:schemeClr val="tx1"/>
                </a:solidFill>
                <a:effectLst/>
                <a:latin typeface="+mn-lt"/>
                <a:ea typeface="+mn-ea"/>
                <a:cs typeface="+mn-cs"/>
              </a:rPr>
              <a:t>Review your employment verification for accuracy (hours, contract status etc.)</a:t>
            </a:r>
          </a:p>
          <a:p>
            <a:pPr marL="628650" lvl="1" indent="-171450">
              <a:buFont typeface="Arial" panose="020B0604020202020204" pitchFamily="34" charset="0"/>
              <a:buChar char="•"/>
            </a:pPr>
            <a:r>
              <a:rPr lang="en-US" sz="1800" b="0" kern="1200" dirty="0">
                <a:solidFill>
                  <a:schemeClr val="tx1"/>
                </a:solidFill>
                <a:effectLst/>
                <a:latin typeface="+mn-lt"/>
                <a:ea typeface="+mn-ea"/>
                <a:cs typeface="+mn-cs"/>
              </a:rPr>
              <a:t>And unlock or unfreeze your credit reports for the duration of the application review</a:t>
            </a:r>
            <a:r>
              <a:rPr lang="en-US" sz="1800" b="0" kern="1200" baseline="0" dirty="0">
                <a:solidFill>
                  <a:schemeClr val="tx1"/>
                </a:solidFill>
                <a:effectLst/>
                <a:latin typeface="+mn-lt"/>
                <a:ea typeface="+mn-ea"/>
                <a:cs typeface="+mn-cs"/>
              </a:rPr>
              <a:t> period</a:t>
            </a:r>
            <a:endParaRPr lang="en-US" sz="1800" b="0" kern="1200" dirty="0">
              <a:solidFill>
                <a:schemeClr val="tx1"/>
              </a:solidFill>
              <a:effectLst/>
              <a:latin typeface="+mn-lt"/>
              <a:ea typeface="+mn-ea"/>
              <a:cs typeface="+mn-cs"/>
            </a:endParaRPr>
          </a:p>
          <a:p>
            <a:endParaRPr lang="en-US" sz="1800" b="0" baseline="0" dirty="0"/>
          </a:p>
          <a:p>
            <a:r>
              <a:rPr lang="en-US" sz="1800" b="0" baseline="0" dirty="0"/>
              <a:t>Failure to meet these program requirements will deem your application ineligible. </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B354AC27-72A6-784B-9045-EA5EA0302683}" type="slidenum">
              <a:rPr lang="en-US" smtClean="0"/>
              <a:t>30</a:t>
            </a:fld>
            <a:endParaRPr lang="en-US" dirty="0"/>
          </a:p>
        </p:txBody>
      </p:sp>
    </p:spTree>
    <p:extLst>
      <p:ext uri="{BB962C8B-B14F-4D97-AF65-F5344CB8AC3E}">
        <p14:creationId xmlns:p14="http://schemas.microsoft.com/office/powerpoint/2010/main" val="90037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4AC27-72A6-784B-9045-EA5EA03026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9057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4AC27-72A6-784B-9045-EA5EA0302683}" type="slidenum">
              <a:rPr lang="en-US" smtClean="0"/>
              <a:t>31</a:t>
            </a:fld>
            <a:endParaRPr lang="en-US" dirty="0"/>
          </a:p>
        </p:txBody>
      </p:sp>
    </p:spTree>
    <p:extLst>
      <p:ext uri="{BB962C8B-B14F-4D97-AF65-F5344CB8AC3E}">
        <p14:creationId xmlns:p14="http://schemas.microsoft.com/office/powerpoint/2010/main" val="1920686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alibri" panose="020F0502020204030204" pitchFamily="34" charset="0"/>
              </a:rPr>
              <a:t>Thank you Habiba!  Hello</a:t>
            </a:r>
            <a:r>
              <a:rPr lang="en-US" sz="1800" dirty="0">
                <a:latin typeface="Calibri" panose="020F0502020204030204" pitchFamily="34" charset="0"/>
              </a:rPr>
              <a:t> Everyone, </a:t>
            </a:r>
            <a:r>
              <a:rPr lang="en-US" sz="1800" b="0" i="0" u="none" strike="noStrike" baseline="0" dirty="0">
                <a:latin typeface="Calibri" panose="020F0502020204030204" pitchFamily="34" charset="0"/>
              </a:rPr>
              <a:t>My name is Janice Cook and I work in the Division of Regional Operations (DRO) and I am the state lead for Kentucky and I am </a:t>
            </a:r>
          </a:p>
          <a:p>
            <a:pPr algn="l"/>
            <a:r>
              <a:rPr lang="en-US" sz="1800" b="0" i="0" u="none" strike="noStrike" baseline="0" dirty="0">
                <a:latin typeface="Calibri" panose="020F0502020204030204" pitchFamily="34" charset="0"/>
              </a:rPr>
              <a:t>responsible for administering the NHSC site approval process in Kentucky. I am going to talk about NHSC approved sites, application process, and provide site data on rural health and nonrural NHSC approved sites.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So let me begin by staying all NHSC Clinicians must work at an NHSC Approved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94F"/>
                </a:solidFill>
                <a:effectLst/>
                <a:latin typeface="pt-sans-pro"/>
              </a:rPr>
              <a:t>A National Health Service Corps (NHSC) approved site is a health care facility that generally provides comprehensive outpatient, primary health care, dental health, or mental health services to populations residing in Health Professional Shortage Areas (HPSAs) and has been determined to meet the NHSC site eligibility requirements and qualifications. The facility may be located in a rural, urban, or tribal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94F"/>
              </a:solidFill>
              <a:effectLst/>
              <a:latin typeface="pt-sans-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94F"/>
                </a:solidFill>
                <a:effectLst/>
                <a:latin typeface="pt-sans-pro"/>
              </a:rPr>
              <a:t>To apply to become an NHSC site the facility must meet applicable requirements that are aligned with the NHSC Site Agreement,. For example, the site must be in an eligible site type, provide comprehensive care, offer a sliding fee. To locate the requirements, please review the website for the most updated information regarding requirements and to view the NHSC Site Agreement.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4AC27-72A6-784B-9045-EA5EA03026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5860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Bureau of Health Workforce, Division of Regional Operations is committed to enhancing access to care in rural communities. We want to welcome any sites in rural and non-rural areas interested in applying to be aware that the NHSC Site Application Cycle will be coming soon.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As stated earlier, please review the NHSC website for the most current opening and closing time. Additionally, sign up to receive updates from the NHSC via email. This will allow you know when the application will open.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4AC27-72A6-784B-9045-EA5EA03026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2808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 wanted to shared this table, which allows you to view the Numbers and Percentages of NHSC approved sites in Kentucky that are located in Rural and Non-Rural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800" dirty="0"/>
              <a:t>Nationally only 44% of NHSC sites are in rural areas. However, in Kentucky 77% are in rural areas and 32% of NHSC clinicians work in rural areas, while once again 77% of NHSC clinicians in Kentucky work in rural areas. </a:t>
            </a:r>
          </a:p>
          <a:p>
            <a:endParaRPr lang="en-US" sz="18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4AC27-72A6-784B-9045-EA5EA03026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0413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You may view the NHSC website for site information on eligibility requirements and how to apply for the program. This will provide a step by step guide. </a:t>
            </a:r>
          </a:p>
          <a:p>
            <a:r>
              <a:rPr lang="en-US" dirty="0">
                <a:latin typeface="+mn-lt"/>
              </a:rPr>
              <a:t>Additionally, you may contact the State Primary Care Office, our partners, who can assist you with program requirement information, along with the DRO. I am your contact person for Kentucky.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4AC27-72A6-784B-9045-EA5EA03026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4704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B354AC27-72A6-784B-9045-EA5EA0302683}" type="slidenum">
              <a:rPr lang="en-US" smtClean="0"/>
              <a:t>36</a:t>
            </a:fld>
            <a:endParaRPr lang="en-US"/>
          </a:p>
        </p:txBody>
      </p:sp>
    </p:spTree>
    <p:extLst>
      <p:ext uri="{BB962C8B-B14F-4D97-AF65-F5344CB8AC3E}">
        <p14:creationId xmlns:p14="http://schemas.microsoft.com/office/powerpoint/2010/main" val="2277671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HRSA is on five social media platforms. We encourage you to follow along and share our content on Twitter, Facebook, LinkedIn, and Instagram to stay up-to-date on the latest HRSA news. Our account/handle on each platform is @HRSAgov. And visit our YouTube page @HRSATube to learn more.</a:t>
            </a:r>
            <a:br>
              <a:rPr lang="en-US" sz="1200" i="0" kern="1200" dirty="0">
                <a:solidFill>
                  <a:schemeClr val="tx1"/>
                </a:solidFill>
                <a:effectLst/>
                <a:latin typeface="+mn-lt"/>
                <a:ea typeface="+mn-ea"/>
                <a:cs typeface="+mn-cs"/>
              </a:rPr>
            </a:b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Additionally, we also encourage you to sign up for HRSA’s e-News, a biweekly email of comprehensive HRSA news, and to sign up for HRSA press releases.  You can also visit our website </a:t>
            </a:r>
            <a:r>
              <a:rPr lang="en-US" sz="1200" i="0" u="sng" kern="1200" dirty="0">
                <a:solidFill>
                  <a:schemeClr val="tx1"/>
                </a:solidFill>
                <a:effectLst/>
                <a:latin typeface="+mn-lt"/>
                <a:ea typeface="+mn-ea"/>
                <a:cs typeface="+mn-cs"/>
                <a:hlinkClick r:id="rId3"/>
              </a:rPr>
              <a:t>www.HRSA.gov</a:t>
            </a:r>
            <a:r>
              <a:rPr lang="en-US" sz="1200" i="0" kern="1200" dirty="0">
                <a:solidFill>
                  <a:schemeClr val="tx1"/>
                </a:solidFill>
                <a:effectLst/>
                <a:latin typeface="+mn-lt"/>
                <a:ea typeface="+mn-ea"/>
                <a:cs typeface="+mn-cs"/>
              </a:rPr>
              <a:t> for more detailed information about all of our programs.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4AC27-72A6-784B-9045-EA5EA03026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7540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433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4AC27-72A6-784B-9045-EA5EA03026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12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4AC27-72A6-784B-9045-EA5EA03026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436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2022, we received over 7,400 new award applications and awarded over 4,500 clinicians.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 you can see the breakdown by programs. For the two year, we made over 3,700 awards.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SUD LRP awards were over 800, and Rural Community LRP awards were over 600.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62E615-38D3-4A0C-8831-02A230A70C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4701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4AC27-72A6-784B-9045-EA5EA0302683}" type="slidenum">
              <a:rPr lang="en-US" smtClean="0"/>
              <a:t>7</a:t>
            </a:fld>
            <a:endParaRPr lang="en-US" dirty="0"/>
          </a:p>
        </p:txBody>
      </p:sp>
    </p:spTree>
    <p:extLst>
      <p:ext uri="{BB962C8B-B14F-4D97-AF65-F5344CB8AC3E}">
        <p14:creationId xmlns:p14="http://schemas.microsoft.com/office/powerpoint/2010/main" val="3724729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Three NHSC LRPs </a:t>
            </a:r>
          </a:p>
        </p:txBody>
      </p:sp>
      <p:sp>
        <p:nvSpPr>
          <p:cNvPr id="4" name="Slide Number Placeholder 3"/>
          <p:cNvSpPr>
            <a:spLocks noGrp="1"/>
          </p:cNvSpPr>
          <p:nvPr>
            <p:ph type="sldNum" sz="quarter" idx="10"/>
          </p:nvPr>
        </p:nvSpPr>
        <p:spPr/>
        <p:txBody>
          <a:bodyPr/>
          <a:lstStyle/>
          <a:p>
            <a:fld id="{B354AC27-72A6-784B-9045-EA5EA0302683}" type="slidenum">
              <a:rPr lang="en-US" smtClean="0"/>
              <a:t>8</a:t>
            </a:fld>
            <a:endParaRPr lang="en-US" dirty="0"/>
          </a:p>
        </p:txBody>
      </p:sp>
    </p:spTree>
    <p:extLst>
      <p:ext uri="{BB962C8B-B14F-4D97-AF65-F5344CB8AC3E}">
        <p14:creationId xmlns:p14="http://schemas.microsoft.com/office/powerpoint/2010/main" val="699935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4AC27-72A6-784B-9045-EA5EA03026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5798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2.xml"/><Relationship Id="rId4" Type="http://schemas.openxmlformats.org/officeDocument/2006/relationships/image" Target="../media/image29.jpe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emf"/><Relationship Id="rId1" Type="http://schemas.openxmlformats.org/officeDocument/2006/relationships/slideMaster" Target="../slideMasters/slideMaster3.xml"/><Relationship Id="rId6" Type="http://schemas.openxmlformats.org/officeDocument/2006/relationships/image" Target="../media/image46.emf"/><Relationship Id="rId5" Type="http://schemas.openxmlformats.org/officeDocument/2006/relationships/image" Target="../media/image53.png"/><Relationship Id="rId4" Type="http://schemas.openxmlformats.org/officeDocument/2006/relationships/image" Target="../media/image52.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Master" Target="../slideMasters/slideMaster3.xml"/><Relationship Id="rId5" Type="http://schemas.openxmlformats.org/officeDocument/2006/relationships/image" Target="../media/image53.png"/><Relationship Id="rId4" Type="http://schemas.openxmlformats.org/officeDocument/2006/relationships/image" Target="../media/image47.emf"/></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54.emf"/><Relationship Id="rId1" Type="http://schemas.openxmlformats.org/officeDocument/2006/relationships/slideMaster" Target="../slideMasters/slideMaster3.xml"/><Relationship Id="rId5" Type="http://schemas.openxmlformats.org/officeDocument/2006/relationships/image" Target="../media/image47.emf"/><Relationship Id="rId4" Type="http://schemas.openxmlformats.org/officeDocument/2006/relationships/image" Target="../media/image46.emf"/></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2.xml"/><Relationship Id="rId4" Type="http://schemas.openxmlformats.org/officeDocument/2006/relationships/image" Target="../media/image32.jpe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0.tif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tif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Master" Target="../slideMasters/slideMaster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Master" Target="../slideMasters/slideMaster3.xml"/><Relationship Id="rId4" Type="http://schemas.openxmlformats.org/officeDocument/2006/relationships/image" Target="../media/image7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76.emf"/><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Master" Target="../slideMasters/slideMaster3.xml"/><Relationship Id="rId5" Type="http://schemas.openxmlformats.org/officeDocument/2006/relationships/image" Target="../media/image86.emf"/><Relationship Id="rId4" Type="http://schemas.openxmlformats.org/officeDocument/2006/relationships/image" Target="../media/image85.emf"/></Relationships>
</file>

<file path=ppt/slideLayouts/_rels/slideLayout1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7.emf"/><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7.emf"/><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hyperlink" Target="https://www.facebook.com/HRSAgov/" TargetMode="External"/><Relationship Id="rId1" Type="http://schemas.openxmlformats.org/officeDocument/2006/relationships/slideMaster" Target="../slideMasters/slideMaster2.xml"/><Relationship Id="rId6" Type="http://schemas.openxmlformats.org/officeDocument/2006/relationships/hyperlink" Target="https://www.linkedin.com/company/1159357/" TargetMode="External"/><Relationship Id="rId5" Type="http://schemas.openxmlformats.org/officeDocument/2006/relationships/image" Target="../media/image34.png"/><Relationship Id="rId4" Type="http://schemas.openxmlformats.org/officeDocument/2006/relationships/hyperlink" Target="https://twitter.com/HRSAgov" TargetMode="Externa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Master" Target="../slideMasters/slideMaster3.xml"/><Relationship Id="rId5" Type="http://schemas.openxmlformats.org/officeDocument/2006/relationships/image" Target="../media/image93.jpeg"/><Relationship Id="rId4" Type="http://schemas.openxmlformats.org/officeDocument/2006/relationships/image" Target="../media/image92.jpe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Master" Target="../slideMasters/slideMaster3.xml"/><Relationship Id="rId4" Type="http://schemas.openxmlformats.org/officeDocument/2006/relationships/image" Target="../media/image47.emf"/></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jpe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jpe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jpe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Master" Target="../slideMasters/slideMaster4.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Layouts/_rels/slideLayout161.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gif"/><Relationship Id="rId7"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Master" Target="../slideMasters/slideMaster4.xml"/><Relationship Id="rId6" Type="http://schemas.openxmlformats.org/officeDocument/2006/relationships/image" Target="../media/image120.png"/><Relationship Id="rId5" Type="http://schemas.openxmlformats.org/officeDocument/2006/relationships/image" Target="../media/image119.gif"/><Relationship Id="rId4" Type="http://schemas.openxmlformats.org/officeDocument/2006/relationships/image" Target="../media/image118.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Master" Target="../slideMasters/slideMaster4.xml"/><Relationship Id="rId4" Type="http://schemas.openxmlformats.org/officeDocument/2006/relationships/image" Target="../media/image125.png"/></Relationships>
</file>

<file path=ppt/slideLayouts/_rels/slideLayout163.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image" Target="../media/image126.png"/><Relationship Id="rId1" Type="http://schemas.openxmlformats.org/officeDocument/2006/relationships/slideMaster" Target="../slideMasters/slideMaster4.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 Id="rId9" Type="http://schemas.openxmlformats.org/officeDocument/2006/relationships/image" Target="../media/image133.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Master" Target="../slideMasters/slideMaster4.xml"/><Relationship Id="rId4" Type="http://schemas.openxmlformats.org/officeDocument/2006/relationships/image" Target="../media/image136.png"/></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37.png"/><Relationship Id="rId1" Type="http://schemas.openxmlformats.org/officeDocument/2006/relationships/slideMaster" Target="../slideMasters/slideMaster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Master" Target="../slideMasters/slideMaster4.xml"/><Relationship Id="rId6" Type="http://schemas.openxmlformats.org/officeDocument/2006/relationships/image" Target="../media/image148.png"/><Relationship Id="rId5" Type="http://schemas.openxmlformats.org/officeDocument/2006/relationships/image" Target="../media/image147.gif"/><Relationship Id="rId4" Type="http://schemas.openxmlformats.org/officeDocument/2006/relationships/image" Target="../media/image146.png"/></Relationships>
</file>

<file path=ppt/slideLayouts/_rels/slideLayout16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0.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Master" Target="../slideMasters/slideMaster4.xml"/><Relationship Id="rId6" Type="http://schemas.microsoft.com/office/2007/relationships/hdphoto" Target="../media/hdphoto3.wdp"/><Relationship Id="rId5" Type="http://schemas.openxmlformats.org/officeDocument/2006/relationships/image" Target="../media/image154.png"/><Relationship Id="rId4" Type="http://schemas.openxmlformats.org/officeDocument/2006/relationships/image" Target="../media/image153.jpeg"/></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Master" Target="../slideMasters/slideMaster4.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1.jpeg"/><Relationship Id="rId1" Type="http://schemas.openxmlformats.org/officeDocument/2006/relationships/slideMaster" Target="../slideMasters/slideMaster5.xml"/><Relationship Id="rId4" Type="http://schemas.openxmlformats.org/officeDocument/2006/relationships/image" Target="../media/image11.jpe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2.jpeg"/><Relationship Id="rId1" Type="http://schemas.openxmlformats.org/officeDocument/2006/relationships/slideMaster" Target="../slideMasters/slideMaster5.xml"/><Relationship Id="rId4" Type="http://schemas.openxmlformats.org/officeDocument/2006/relationships/image" Target="../media/image14.jpe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 Id="rId4" Type="http://schemas.openxmlformats.org/officeDocument/2006/relationships/image" Target="../media/image163.jpe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Master" Target="../slideMasters/slideMaster5.xml"/><Relationship Id="rId4" Type="http://schemas.openxmlformats.org/officeDocument/2006/relationships/image" Target="../media/image20.jpe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5.xml"/><Relationship Id="rId4" Type="http://schemas.openxmlformats.org/officeDocument/2006/relationships/image" Target="../media/image164.jpe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5.xml"/><Relationship Id="rId4" Type="http://schemas.openxmlformats.org/officeDocument/2006/relationships/image" Target="../media/image26.jpe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5.jpeg"/><Relationship Id="rId1" Type="http://schemas.openxmlformats.org/officeDocument/2006/relationships/slideMaster" Target="../slideMasters/slideMaster5.xml"/><Relationship Id="rId4" Type="http://schemas.openxmlformats.org/officeDocument/2006/relationships/image" Target="../media/image29.jpe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image" Target="../media/image30.jpeg"/><Relationship Id="rId1" Type="http://schemas.openxmlformats.org/officeDocument/2006/relationships/slideMaster" Target="../slideMasters/slideMaster5.xml"/><Relationship Id="rId4" Type="http://schemas.openxmlformats.org/officeDocument/2006/relationships/image" Target="../media/image32.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Master" Target="../slideMasters/slideMaster2.xml"/><Relationship Id="rId6" Type="http://schemas.openxmlformats.org/officeDocument/2006/relationships/image" Target="../media/image41.emf"/><Relationship Id="rId5" Type="http://schemas.openxmlformats.org/officeDocument/2006/relationships/hyperlink" Target="https://www.youtube.com/channel/UCN3WJ8DI0t6_cfceZL9ZN7Q" TargetMode="External"/><Relationship Id="rId4" Type="http://schemas.openxmlformats.org/officeDocument/2006/relationships/image" Target="../media/image40.jpe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hyperlink" Target="https://www.facebook.com/HRSAgov/" TargetMode="External"/><Relationship Id="rId1" Type="http://schemas.openxmlformats.org/officeDocument/2006/relationships/slideMaster" Target="../slideMasters/slideMaster5.xml"/><Relationship Id="rId6" Type="http://schemas.openxmlformats.org/officeDocument/2006/relationships/hyperlink" Target="https://www.linkedin.com/company/1159357/" TargetMode="External"/><Relationship Id="rId5" Type="http://schemas.openxmlformats.org/officeDocument/2006/relationships/image" Target="../media/image34.png"/><Relationship Id="rId4" Type="http://schemas.openxmlformats.org/officeDocument/2006/relationships/hyperlink" Target="https://twitter.com/HRSAgov" TargetMode="Externa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Master" Target="../slideMasters/slideMaster5.xml"/><Relationship Id="rId6" Type="http://schemas.openxmlformats.org/officeDocument/2006/relationships/image" Target="../media/image41.emf"/><Relationship Id="rId5" Type="http://schemas.openxmlformats.org/officeDocument/2006/relationships/hyperlink" Target="https://www.youtube.com/channel/UCN3WJ8DI0t6_cfceZL9ZN7Q" TargetMode="External"/><Relationship Id="rId4" Type="http://schemas.openxmlformats.org/officeDocument/2006/relationships/image" Target="../media/image40.jpeg"/></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Master" Target="../slideMasters/slideMaster5.xml"/><Relationship Id="rId5" Type="http://schemas.openxmlformats.org/officeDocument/2006/relationships/image" Target="../media/image47.emf"/><Relationship Id="rId4" Type="http://schemas.openxmlformats.org/officeDocument/2006/relationships/image" Target="../media/image46.emf"/></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Master" Target="../slideMasters/slideMaster5.xml"/><Relationship Id="rId5" Type="http://schemas.openxmlformats.org/officeDocument/2006/relationships/image" Target="../media/image48.png"/><Relationship Id="rId4" Type="http://schemas.openxmlformats.org/officeDocument/2006/relationships/image" Target="../media/image47.emf"/></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7.emf"/><Relationship Id="rId1" Type="http://schemas.openxmlformats.org/officeDocument/2006/relationships/slideMaster" Target="../slideMasters/slideMaster5.xml"/><Relationship Id="rId5" Type="http://schemas.openxmlformats.org/officeDocument/2006/relationships/image" Target="../media/image50.emf"/><Relationship Id="rId4" Type="http://schemas.openxmlformats.org/officeDocument/2006/relationships/image" Target="../media/image46.emf"/></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emf"/><Relationship Id="rId1" Type="http://schemas.openxmlformats.org/officeDocument/2006/relationships/slideMaster" Target="../slideMasters/slideMaster5.xml"/><Relationship Id="rId6" Type="http://schemas.openxmlformats.org/officeDocument/2006/relationships/image" Target="../media/image46.emf"/><Relationship Id="rId5" Type="http://schemas.openxmlformats.org/officeDocument/2006/relationships/image" Target="../media/image53.png"/><Relationship Id="rId4" Type="http://schemas.openxmlformats.org/officeDocument/2006/relationships/image" Target="../media/image52.pn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Master" Target="../slideMasters/slideMaster5.xml"/><Relationship Id="rId5" Type="http://schemas.openxmlformats.org/officeDocument/2006/relationships/image" Target="../media/image53.png"/><Relationship Id="rId4" Type="http://schemas.openxmlformats.org/officeDocument/2006/relationships/image" Target="../media/image47.emf"/></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54.emf"/><Relationship Id="rId1" Type="http://schemas.openxmlformats.org/officeDocument/2006/relationships/slideMaster" Target="../slideMasters/slideMaster5.xml"/><Relationship Id="rId5" Type="http://schemas.openxmlformats.org/officeDocument/2006/relationships/image" Target="../media/image47.emf"/><Relationship Id="rId4" Type="http://schemas.openxmlformats.org/officeDocument/2006/relationships/image" Target="../media/image46.emf"/></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60.tiff"/><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tiff"/><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Master" Target="../slideMasters/slideMaster2.xml"/><Relationship Id="rId5" Type="http://schemas.openxmlformats.org/officeDocument/2006/relationships/image" Target="../media/image47.emf"/><Relationship Id="rId4" Type="http://schemas.openxmlformats.org/officeDocument/2006/relationships/image" Target="../media/image46.emf"/></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Master" Target="../slideMasters/slideMaster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Master" Target="../slideMasters/slideMaster5.xml"/><Relationship Id="rId4" Type="http://schemas.openxmlformats.org/officeDocument/2006/relationships/image" Target="../media/image74.png"/></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76.emf"/><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Master" Target="../slideMasters/slideMaster2.xml"/><Relationship Id="rId5" Type="http://schemas.openxmlformats.org/officeDocument/2006/relationships/image" Target="../media/image48.png"/><Relationship Id="rId4" Type="http://schemas.openxmlformats.org/officeDocument/2006/relationships/image" Target="../media/image47.emf"/></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Master" Target="../slideMasters/slideMaster5.xml"/><Relationship Id="rId5" Type="http://schemas.openxmlformats.org/officeDocument/2006/relationships/image" Target="../media/image86.emf"/><Relationship Id="rId4" Type="http://schemas.openxmlformats.org/officeDocument/2006/relationships/image" Target="../media/image85.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7.emf"/><Relationship Id="rId1" Type="http://schemas.openxmlformats.org/officeDocument/2006/relationships/slideMaster" Target="../slideMasters/slideMaster2.xml"/><Relationship Id="rId5" Type="http://schemas.openxmlformats.org/officeDocument/2006/relationships/image" Target="../media/image50.emf"/><Relationship Id="rId4" Type="http://schemas.openxmlformats.org/officeDocument/2006/relationships/image" Target="../media/image46.emf"/></Relationships>
</file>

<file path=ppt/slideLayouts/_rels/slideLayout27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7.emf"/><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87.emf"/><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Master" Target="../slideMasters/slideMaster5.xml"/><Relationship Id="rId4" Type="http://schemas.openxmlformats.org/officeDocument/2006/relationships/image" Target="../media/image47.emf"/></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Master" Target="../slideMasters/slideMaster5.xml"/><Relationship Id="rId5" Type="http://schemas.openxmlformats.org/officeDocument/2006/relationships/image" Target="../media/image86.emf"/><Relationship Id="rId4" Type="http://schemas.openxmlformats.org/officeDocument/2006/relationships/image" Target="../media/image85.emf"/></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emf"/><Relationship Id="rId1" Type="http://schemas.openxmlformats.org/officeDocument/2006/relationships/slideMaster" Target="../slideMasters/slideMaster2.xml"/><Relationship Id="rId6" Type="http://schemas.openxmlformats.org/officeDocument/2006/relationships/image" Target="../media/image46.emf"/><Relationship Id="rId5" Type="http://schemas.openxmlformats.org/officeDocument/2006/relationships/image" Target="../media/image53.png"/><Relationship Id="rId4" Type="http://schemas.openxmlformats.org/officeDocument/2006/relationships/image" Target="../media/image5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Master" Target="../slideMasters/slideMaster2.xml"/><Relationship Id="rId5" Type="http://schemas.openxmlformats.org/officeDocument/2006/relationships/image" Target="../media/image53.png"/><Relationship Id="rId4" Type="http://schemas.openxmlformats.org/officeDocument/2006/relationships/image" Target="../media/image47.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54.emf"/><Relationship Id="rId1" Type="http://schemas.openxmlformats.org/officeDocument/2006/relationships/slideMaster" Target="../slideMasters/slideMaster2.xml"/><Relationship Id="rId5" Type="http://schemas.openxmlformats.org/officeDocument/2006/relationships/image" Target="../media/image47.emf"/><Relationship Id="rId4" Type="http://schemas.openxmlformats.org/officeDocument/2006/relationships/image" Target="../media/image46.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0.tif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tif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Master" Target="../slideMasters/slideMaster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Master" Target="../slideMasters/slideMaster2.xml"/><Relationship Id="rId4" Type="http://schemas.openxmlformats.org/officeDocument/2006/relationships/image" Target="../media/image74.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76.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Master" Target="../slideMasters/slideMaster2.xml"/><Relationship Id="rId5" Type="http://schemas.openxmlformats.org/officeDocument/2006/relationships/image" Target="../media/image86.emf"/><Relationship Id="rId4" Type="http://schemas.openxmlformats.org/officeDocument/2006/relationships/image" Target="../media/image85.emf"/></Relationships>
</file>

<file path=ppt/slideLayouts/_rels/slideLayout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7.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Master" Target="../slideMasters/slideMaster2.xml"/><Relationship Id="rId4" Type="http://schemas.openxmlformats.org/officeDocument/2006/relationships/image" Target="../media/image20.jpe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Master" Target="../slideMasters/slideMaster2.xml"/><Relationship Id="rId5" Type="http://schemas.openxmlformats.org/officeDocument/2006/relationships/image" Target="../media/image86.emf"/><Relationship Id="rId4" Type="http://schemas.openxmlformats.org/officeDocument/2006/relationships/image" Target="../media/image85.emf"/></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7.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Master" Target="../slideMasters/slideMaster3.xml"/><Relationship Id="rId4" Type="http://schemas.openxmlformats.org/officeDocument/2006/relationships/image" Target="../media/image20.jpe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2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3.jpe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3.xml"/><Relationship Id="rId4" Type="http://schemas.openxmlformats.org/officeDocument/2006/relationships/image" Target="../media/image26.jpe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3.xml"/><Relationship Id="rId4" Type="http://schemas.openxmlformats.org/officeDocument/2006/relationships/image" Target="../media/image29.jpe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3.xml"/><Relationship Id="rId4" Type="http://schemas.openxmlformats.org/officeDocument/2006/relationships/image" Target="../media/image32.jpe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hyperlink" Target="https://www.facebook.com/HRSAgov/" TargetMode="External"/><Relationship Id="rId1" Type="http://schemas.openxmlformats.org/officeDocument/2006/relationships/slideMaster" Target="../slideMasters/slideMaster3.xml"/><Relationship Id="rId6" Type="http://schemas.openxmlformats.org/officeDocument/2006/relationships/hyperlink" Target="https://www.linkedin.com/company/1159357/" TargetMode="External"/><Relationship Id="rId5" Type="http://schemas.openxmlformats.org/officeDocument/2006/relationships/image" Target="../media/image34.png"/><Relationship Id="rId4" Type="http://schemas.openxmlformats.org/officeDocument/2006/relationships/hyperlink" Target="https://twitter.com/HRSAgov" TargetMode="Externa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Master" Target="../slideMasters/slideMaster3.xml"/><Relationship Id="rId6" Type="http://schemas.openxmlformats.org/officeDocument/2006/relationships/image" Target="../media/image41.emf"/><Relationship Id="rId5" Type="http://schemas.openxmlformats.org/officeDocument/2006/relationships/hyperlink" Target="https://www.youtube.com/channel/UCN3WJ8DI0t6_cfceZL9ZN7Q" TargetMode="External"/><Relationship Id="rId4" Type="http://schemas.openxmlformats.org/officeDocument/2006/relationships/image" Target="../media/image40.jpe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Master" Target="../slideMasters/slideMaster3.xml"/><Relationship Id="rId5" Type="http://schemas.openxmlformats.org/officeDocument/2006/relationships/image" Target="../media/image47.emf"/><Relationship Id="rId4" Type="http://schemas.openxmlformats.org/officeDocument/2006/relationships/image" Target="../media/image46.emf"/></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Master" Target="../slideMasters/slideMaster3.xml"/><Relationship Id="rId5" Type="http://schemas.openxmlformats.org/officeDocument/2006/relationships/image" Target="../media/image48.png"/><Relationship Id="rId4" Type="http://schemas.openxmlformats.org/officeDocument/2006/relationships/image" Target="../media/image47.emf"/></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7.emf"/><Relationship Id="rId1" Type="http://schemas.openxmlformats.org/officeDocument/2006/relationships/slideMaster" Target="../slideMasters/slideMaster3.xml"/><Relationship Id="rId5" Type="http://schemas.openxmlformats.org/officeDocument/2006/relationships/image" Target="../media/image50.emf"/><Relationship Id="rId4" Type="http://schemas.openxmlformats.org/officeDocument/2006/relationships/image" Target="../media/image46.emf"/></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74D5ADE-D46C-4A48-B99D-8205F87DFFB5}"/>
              </a:ext>
            </a:extLst>
          </p:cNvPr>
          <p:cNvSpPr>
            <a:spLocks noGrp="1"/>
          </p:cNvSpPr>
          <p:nvPr>
            <p:ph type="body" sz="quarter" idx="13"/>
          </p:nvPr>
        </p:nvSpPr>
        <p:spPr>
          <a:xfrm>
            <a:off x="1203682" y="2562107"/>
            <a:ext cx="8077200" cy="1515003"/>
          </a:xfrm>
          <a:prstGeom prst="rect">
            <a:avLst/>
          </a:prstGeom>
        </p:spPr>
        <p:txBody>
          <a:bodyPr lIns="0" tIns="0" rIns="0" bIns="0"/>
          <a:lstStyle>
            <a:lvl1pPr>
              <a:lnSpc>
                <a:spcPct val="100000"/>
              </a:lnSpc>
              <a:defRPr sz="8000" spc="-150">
                <a:solidFill>
                  <a:schemeClr val="tx2"/>
                </a:solidFill>
              </a:defRPr>
            </a:lvl1pPr>
          </a:lstStyle>
          <a:p>
            <a:pPr lvl="0"/>
            <a:r>
              <a:rPr lang="en-US"/>
              <a:t>Click to edit</a:t>
            </a:r>
          </a:p>
        </p:txBody>
      </p:sp>
      <p:sp>
        <p:nvSpPr>
          <p:cNvPr id="11" name="Text Placeholder 2">
            <a:extLst>
              <a:ext uri="{FF2B5EF4-FFF2-40B4-BE49-F238E27FC236}">
                <a16:creationId xmlns:a16="http://schemas.microsoft.com/office/drawing/2014/main" id="{918F9834-2450-144F-993F-8EA2C4DFEF8C}"/>
              </a:ext>
            </a:extLst>
          </p:cNvPr>
          <p:cNvSpPr txBox="1">
            <a:spLocks/>
          </p:cNvSpPr>
          <p:nvPr userDrawn="1"/>
        </p:nvSpPr>
        <p:spPr>
          <a:xfrm>
            <a:off x="1306232" y="4945253"/>
            <a:ext cx="7316274" cy="1017206"/>
          </a:xfrm>
          <a:prstGeom prst="rect">
            <a:avLst/>
          </a:prstGeom>
        </p:spPr>
        <p:txBody>
          <a:bodyPr vert="horz" lIns="0" tIns="0" rIns="0" bIns="0" rtlCol="0">
            <a:noAutofit/>
          </a:bodyPr>
          <a:lstStyle>
            <a:lvl1pPr marL="0" indent="0" algn="l" defTabSz="914400" rtl="0" eaLnBrk="1" latinLnBrk="0" hangingPunct="1">
              <a:lnSpc>
                <a:spcPts val="18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1800"/>
              </a:lnSpc>
              <a:spcBef>
                <a:spcPts val="5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800"/>
              </a:lnSpc>
              <a:spcBef>
                <a:spcPts val="5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800"/>
              </a:lnSpc>
              <a:spcBef>
                <a:spcPts val="5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800"/>
              </a:lnSpc>
              <a:spcBef>
                <a:spcPts val="5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solidFill>
                  <a:schemeClr val="bg2"/>
                </a:solidFil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a:solidFill>
                  <a:schemeClr val="bg2"/>
                </a:solidFill>
              </a:rPr>
              <a:t>Division (Division</a:t>
            </a:r>
            <a:r>
              <a:rPr lang="en-US" b="0" baseline="0">
                <a:solidFill>
                  <a:schemeClr val="bg2"/>
                </a:solidFill>
              </a:rPr>
              <a:t> </a:t>
            </a:r>
            <a:r>
              <a:rPr lang="en-US" b="0">
                <a:solidFill>
                  <a:schemeClr val="bg2"/>
                </a:solidFill>
              </a:rPr>
              <a:t>Abbreviation)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a:solidFill>
                  <a:schemeClr val="bg2"/>
                </a:solidFill>
              </a:rPr>
              <a:t>Bureau of Health Workforce (BHW)</a:t>
            </a:r>
          </a:p>
          <a:p>
            <a:pPr>
              <a:lnSpc>
                <a:spcPct val="100000"/>
              </a:lnSpc>
              <a:spcBef>
                <a:spcPts val="0"/>
              </a:spcBef>
              <a:spcAft>
                <a:spcPts val="0"/>
              </a:spcAft>
            </a:pPr>
            <a:r>
              <a:rPr lang="en-US" b="0">
                <a:solidFill>
                  <a:schemeClr val="bg2"/>
                </a:solidFill>
              </a:rPr>
              <a:t>Health Resources and Services Administration (HRSA)</a:t>
            </a:r>
          </a:p>
        </p:txBody>
      </p:sp>
      <p:sp>
        <p:nvSpPr>
          <p:cNvPr id="12" name="TextBox 11">
            <a:extLst>
              <a:ext uri="{FF2B5EF4-FFF2-40B4-BE49-F238E27FC236}">
                <a16:creationId xmlns:a16="http://schemas.microsoft.com/office/drawing/2014/main" id="{59CAD44B-EEF2-D044-B1B3-05B0B2FA408A}"/>
              </a:ext>
            </a:extLst>
          </p:cNvPr>
          <p:cNvSpPr txBox="1"/>
          <p:nvPr userDrawn="1"/>
        </p:nvSpPr>
        <p:spPr>
          <a:xfrm>
            <a:off x="694394" y="1986930"/>
            <a:ext cx="536265" cy="600164"/>
          </a:xfrm>
          <a:prstGeom prst="rect">
            <a:avLst/>
          </a:prstGeom>
          <a:noFill/>
        </p:spPr>
        <p:txBody>
          <a:bodyPr wrap="square" lIns="0" tIns="0" rIns="0" bIns="0" rtlCol="0">
            <a:spAutoFit/>
          </a:bodyPr>
          <a:lstStyle/>
          <a:p>
            <a:pPr algn="ctr"/>
            <a:endParaRPr lang="en-US" sz="3900" b="1" i="0">
              <a:solidFill>
                <a:schemeClr val="accent4"/>
              </a:solidFill>
              <a:latin typeface="Georgia" panose="02040502050405020303" pitchFamily="18" charset="0"/>
            </a:endParaRPr>
          </a:p>
        </p:txBody>
      </p:sp>
      <p:sp>
        <p:nvSpPr>
          <p:cNvPr id="23" name="Text Placeholder 21">
            <a:extLst>
              <a:ext uri="{FF2B5EF4-FFF2-40B4-BE49-F238E27FC236}">
                <a16:creationId xmlns:a16="http://schemas.microsoft.com/office/drawing/2014/main" id="{6193BE2F-B007-814C-ABE7-2A7C9A6F1C86}"/>
              </a:ext>
            </a:extLst>
          </p:cNvPr>
          <p:cNvSpPr>
            <a:spLocks noGrp="1"/>
          </p:cNvSpPr>
          <p:nvPr>
            <p:ph type="body" sz="quarter" idx="15" hasCustomPrompt="1"/>
          </p:nvPr>
        </p:nvSpPr>
        <p:spPr>
          <a:xfrm>
            <a:off x="1306232" y="4862302"/>
            <a:ext cx="5427398" cy="298450"/>
          </a:xfrm>
          <a:prstGeom prst="rect">
            <a:avLst/>
          </a:prstGeom>
        </p:spPr>
        <p:txBody>
          <a:bodyPr lIns="0" tIns="0" rIns="0" bIns="0"/>
          <a:lstStyle>
            <a:lvl1pPr>
              <a:defRPr/>
            </a:lvl1pPr>
          </a:lstStyle>
          <a:p>
            <a:pPr lvl="0"/>
            <a:r>
              <a:rPr lang="en-US"/>
              <a:t>Presenter Name | Presenter Title</a:t>
            </a:r>
          </a:p>
        </p:txBody>
      </p:sp>
      <p:sp>
        <p:nvSpPr>
          <p:cNvPr id="3" name="Content Placeholder 2">
            <a:extLst>
              <a:ext uri="{FF2B5EF4-FFF2-40B4-BE49-F238E27FC236}">
                <a16:creationId xmlns:a16="http://schemas.microsoft.com/office/drawing/2014/main" id="{8A42E699-3A23-48DB-AAAE-6D66630DC7F8}"/>
              </a:ext>
            </a:extLst>
          </p:cNvPr>
          <p:cNvSpPr>
            <a:spLocks noGrp="1"/>
          </p:cNvSpPr>
          <p:nvPr>
            <p:ph sz="quarter" idx="17"/>
          </p:nvPr>
        </p:nvSpPr>
        <p:spPr>
          <a:xfrm>
            <a:off x="1306513" y="3708400"/>
            <a:ext cx="6619875" cy="544513"/>
          </a:xfrm>
          <a:prstGeom prst="rect">
            <a:avLst/>
          </a:prstGeom>
        </p:spPr>
        <p:txBody>
          <a:bodyPr lIns="0" tIns="0" rIns="0" bIns="0"/>
          <a:lstStyle>
            <a:lvl1pPr>
              <a:defRPr lang="en-US" sz="2400" i="0" smtClean="0">
                <a:solidFill>
                  <a:srgbClr val="0070C0"/>
                </a:solidFill>
                <a:latin typeface="Georgia" panose="02040502050405020303" pitchFamily="18" charset="0"/>
              </a:defRPr>
            </a:lvl1pPr>
            <a:lvl2pPr>
              <a:defRPr lang="en-US" sz="2400" b="1" smtClean="0">
                <a:solidFill>
                  <a:schemeClr val="bg1"/>
                </a:solidFill>
                <a:latin typeface="Georgia" panose="02040502050405020303" pitchFamily="18" charset="0"/>
              </a:defRPr>
            </a:lvl2pPr>
            <a:lvl3pPr>
              <a:defRPr lang="en-US" sz="2400" b="1" smtClean="0">
                <a:solidFill>
                  <a:schemeClr val="bg1"/>
                </a:solidFill>
                <a:latin typeface="Georgia" panose="02040502050405020303" pitchFamily="18" charset="0"/>
              </a:defRPr>
            </a:lvl3pPr>
            <a:lvl4pPr>
              <a:defRPr lang="en-US" sz="2400" b="1" smtClean="0">
                <a:solidFill>
                  <a:schemeClr val="bg1"/>
                </a:solidFill>
                <a:latin typeface="Georgia" panose="02040502050405020303" pitchFamily="18" charset="0"/>
              </a:defRPr>
            </a:lvl4pPr>
            <a:lvl5pPr>
              <a:defRPr lang="en-CA" sz="2400" b="1">
                <a:solidFill>
                  <a:schemeClr val="bg1"/>
                </a:solidFill>
                <a:latin typeface="Georgia" panose="02040502050405020303" pitchFamily="18" charset="0"/>
              </a:defRPr>
            </a:lvl5pPr>
          </a:lstStyle>
          <a:p>
            <a:pPr lvl="0">
              <a:lnSpc>
                <a:spcPct val="100000"/>
              </a:lnSpc>
            </a:pPr>
            <a:endParaRPr lang="en-CA"/>
          </a:p>
        </p:txBody>
      </p:sp>
      <p:sp>
        <p:nvSpPr>
          <p:cNvPr id="5" name="Content Placeholder 4">
            <a:extLst>
              <a:ext uri="{FF2B5EF4-FFF2-40B4-BE49-F238E27FC236}">
                <a16:creationId xmlns:a16="http://schemas.microsoft.com/office/drawing/2014/main" id="{6523329E-8C89-4109-9D7F-EEB2F000E906}"/>
              </a:ext>
            </a:extLst>
          </p:cNvPr>
          <p:cNvSpPr>
            <a:spLocks noGrp="1"/>
          </p:cNvSpPr>
          <p:nvPr>
            <p:ph sz="quarter" idx="18"/>
          </p:nvPr>
        </p:nvSpPr>
        <p:spPr>
          <a:xfrm>
            <a:off x="1306513" y="4160838"/>
            <a:ext cx="5427662" cy="312737"/>
          </a:xfrm>
          <a:prstGeom prst="rect">
            <a:avLst/>
          </a:prstGeom>
        </p:spPr>
        <p:txBody>
          <a:bodyPr lIns="0" tIns="0" rIns="0" bIns="0"/>
          <a:lstStyle>
            <a:lvl1pPr>
              <a:defRPr lang="en-US" smtClean="0"/>
            </a:lvl1pPr>
            <a:lvl2pPr>
              <a:defRPr lang="en-US" smtClean="0"/>
            </a:lvl2pPr>
            <a:lvl3pPr>
              <a:defRPr lang="en-US" smtClean="0"/>
            </a:lvl3pPr>
            <a:lvl4pPr>
              <a:defRPr lang="en-US" smtClean="0"/>
            </a:lvl4pPr>
            <a:lvl5pPr>
              <a:defRPr lang="en-CA"/>
            </a:lvl5pPr>
          </a:lstStyle>
          <a:p>
            <a:pPr lvl="0"/>
            <a:endParaRPr lang="en-CA"/>
          </a:p>
        </p:txBody>
      </p:sp>
      <p:sp>
        <p:nvSpPr>
          <p:cNvPr id="8" name="Content Placeholder 7">
            <a:extLst>
              <a:ext uri="{FF2B5EF4-FFF2-40B4-BE49-F238E27FC236}">
                <a16:creationId xmlns:a16="http://schemas.microsoft.com/office/drawing/2014/main" id="{F87AB834-2520-47A1-B718-8E09B2755242}"/>
              </a:ext>
            </a:extLst>
          </p:cNvPr>
          <p:cNvSpPr>
            <a:spLocks noGrp="1"/>
          </p:cNvSpPr>
          <p:nvPr>
            <p:ph sz="quarter" idx="19"/>
          </p:nvPr>
        </p:nvSpPr>
        <p:spPr>
          <a:xfrm>
            <a:off x="1306513" y="4862513"/>
            <a:ext cx="5427662" cy="3127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7003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vider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E4B24-DB36-40D8-9837-6C4A8E080C3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5814"/>
          <a:stretch/>
        </p:blipFill>
        <p:spPr>
          <a:xfrm>
            <a:off x="5967425" y="3602231"/>
            <a:ext cx="3780000" cy="3776340"/>
          </a:xfrm>
          <a:prstGeom prst="ellipse">
            <a:avLst/>
          </a:prstGeom>
        </p:spPr>
      </p:pic>
      <p:pic>
        <p:nvPicPr>
          <p:cNvPr id="7" name="Picture 6">
            <a:extLst>
              <a:ext uri="{FF2B5EF4-FFF2-40B4-BE49-F238E27FC236}">
                <a16:creationId xmlns:a16="http://schemas.microsoft.com/office/drawing/2014/main" id="{CA979BE4-2572-499B-8532-38D0CCAD64C6}"/>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8908723" y="0"/>
            <a:ext cx="3283277" cy="5896801"/>
          </a:xfrm>
          <a:custGeom>
            <a:avLst/>
            <a:gdLst>
              <a:gd name="connsiteX0" fmla="*/ 1639200 w 3283277"/>
              <a:gd name="connsiteY0" fmla="*/ 0 h 5896801"/>
              <a:gd name="connsiteX1" fmla="*/ 3283277 w 3283277"/>
              <a:gd name="connsiteY1" fmla="*/ 0 h 5896801"/>
              <a:gd name="connsiteX2" fmla="*/ 3283277 w 3283277"/>
              <a:gd name="connsiteY2" fmla="*/ 5893150 h 5896801"/>
              <a:gd name="connsiteX3" fmla="*/ 3138890 w 3283277"/>
              <a:gd name="connsiteY3" fmla="*/ 5896801 h 5896801"/>
              <a:gd name="connsiteX4" fmla="*/ 0 w 3283277"/>
              <a:gd name="connsiteY4" fmla="*/ 2757911 h 5896801"/>
              <a:gd name="connsiteX5" fmla="*/ 1383907 w 3283277"/>
              <a:gd name="connsiteY5" fmla="*/ 155094 h 589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3277" h="5896801">
                <a:moveTo>
                  <a:pt x="1639200" y="0"/>
                </a:moveTo>
                <a:lnTo>
                  <a:pt x="3283277" y="0"/>
                </a:lnTo>
                <a:lnTo>
                  <a:pt x="3283277" y="5893150"/>
                </a:lnTo>
                <a:lnTo>
                  <a:pt x="3138890" y="5896801"/>
                </a:lnTo>
                <a:cubicBezTo>
                  <a:pt x="1405329" y="5896801"/>
                  <a:pt x="0" y="4491472"/>
                  <a:pt x="0" y="2757911"/>
                </a:cubicBezTo>
                <a:cubicBezTo>
                  <a:pt x="0" y="1674436"/>
                  <a:pt x="548957" y="719175"/>
                  <a:pt x="1383907" y="155094"/>
                </a:cubicBezTo>
                <a:close/>
              </a:path>
            </a:pathLst>
          </a:custGeom>
          <a:noFill/>
        </p:spPr>
      </p:pic>
      <p:pic>
        <p:nvPicPr>
          <p:cNvPr id="9" name="Picture 8">
            <a:extLst>
              <a:ext uri="{FF2B5EF4-FFF2-40B4-BE49-F238E27FC236}">
                <a16:creationId xmlns:a16="http://schemas.microsoft.com/office/drawing/2014/main" id="{759AACB5-187A-4E87-819A-3B82483F2E4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931825" y="4603542"/>
            <a:ext cx="2066544" cy="2066544"/>
          </a:xfrm>
          <a:prstGeom prst="ellipse">
            <a:avLst/>
          </a:prstGeom>
          <a:noFill/>
        </p:spPr>
      </p:pic>
      <p:sp>
        <p:nvSpPr>
          <p:cNvPr id="2" name="Title 1">
            <a:extLst>
              <a:ext uri="{FF2B5EF4-FFF2-40B4-BE49-F238E27FC236}">
                <a16:creationId xmlns:a16="http://schemas.microsoft.com/office/drawing/2014/main" id="{44D65BE3-CB72-4A78-846F-79B86AD60858}"/>
              </a:ext>
            </a:extLst>
          </p:cNvPr>
          <p:cNvSpPr>
            <a:spLocks noGrp="1"/>
          </p:cNvSpPr>
          <p:nvPr>
            <p:ph type="title"/>
          </p:nvPr>
        </p:nvSpPr>
        <p:spPr>
          <a:xfrm>
            <a:off x="1738795" y="2348346"/>
            <a:ext cx="6286017" cy="1970265"/>
          </a:xfrm>
        </p:spPr>
        <p:txBody>
          <a:bodyPr vert="horz" lIns="0" tIns="0" rIns="0" bIns="0" rtlCol="0">
            <a:normAutofit/>
          </a:bodyPr>
          <a:lstStyle>
            <a:lvl1pPr>
              <a:defRPr kumimoji="0" lang="en-CA" sz="4000" u="none" strike="noStrike" cap="all" spc="0" normalizeH="0" baseline="0" dirty="0">
                <a:ln>
                  <a:noFill/>
                </a:ln>
                <a:solidFill>
                  <a:srgbClr val="232849"/>
                </a:solidFill>
                <a:effectLst/>
                <a:uLnTx/>
                <a:uFillTx/>
                <a:ea typeface="+mn-ea"/>
              </a:defRPr>
            </a:lvl1pPr>
          </a:lstStyle>
          <a:p>
            <a:pPr marL="0" marR="0" lvl="0" indent="0" fontAlgn="auto">
              <a:lnSpc>
                <a:spcPct val="82000"/>
              </a:lnSpc>
              <a:spcBef>
                <a:spcPts val="0"/>
              </a:spcBef>
              <a:spcAft>
                <a:spcPts val="0"/>
              </a:spcAft>
              <a:buClr>
                <a:srgbClr val="2374B3"/>
              </a:buClr>
              <a:buSzTx/>
              <a:buFont typeface="Arial" panose="020B0604020202020204" pitchFamily="34" charset="0"/>
              <a:tabLst/>
            </a:pPr>
            <a:r>
              <a:rPr lang="en-US"/>
              <a:t>Click to edit Master title style</a:t>
            </a:r>
            <a:endParaRPr lang="en-CA"/>
          </a:p>
        </p:txBody>
      </p:sp>
      <p:sp>
        <p:nvSpPr>
          <p:cNvPr id="6" name="Slide Number Placeholder 1">
            <a:extLst>
              <a:ext uri="{FF2B5EF4-FFF2-40B4-BE49-F238E27FC236}">
                <a16:creationId xmlns:a16="http://schemas.microsoft.com/office/drawing/2014/main" id="{0064B0A6-5463-4CEB-BA00-09C14857C44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2802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Eligibility - no priority inf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9" name="Text Placeholder 4">
            <a:extLst>
              <a:ext uri="{FF2B5EF4-FFF2-40B4-BE49-F238E27FC236}">
                <a16:creationId xmlns:a16="http://schemas.microsoft.com/office/drawing/2014/main" id="{94A723F2-707D-F542-A298-B9A3FD5B23F0}"/>
              </a:ext>
            </a:extLst>
          </p:cNvPr>
          <p:cNvSpPr>
            <a:spLocks noGrp="1"/>
          </p:cNvSpPr>
          <p:nvPr>
            <p:ph type="body" sz="quarter" idx="14"/>
          </p:nvPr>
        </p:nvSpPr>
        <p:spPr>
          <a:xfrm>
            <a:off x="6819054"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10" name="Text Placeholder 4">
            <a:extLst>
              <a:ext uri="{FF2B5EF4-FFF2-40B4-BE49-F238E27FC236}">
                <a16:creationId xmlns:a16="http://schemas.microsoft.com/office/drawing/2014/main" id="{246C779D-348C-254D-A399-E603D36F2CBA}"/>
              </a:ext>
            </a:extLst>
          </p:cNvPr>
          <p:cNvSpPr>
            <a:spLocks noGrp="1"/>
          </p:cNvSpPr>
          <p:nvPr>
            <p:ph type="body" sz="quarter" idx="15"/>
          </p:nvPr>
        </p:nvSpPr>
        <p:spPr>
          <a:xfrm>
            <a:off x="931418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06D5CE67-AF00-9C49-A453-9F14C1ADDF49}"/>
              </a:ext>
            </a:extLst>
          </p:cNvPr>
          <p:cNvGrpSpPr/>
          <p:nvPr userDrawn="1"/>
        </p:nvGrpSpPr>
        <p:grpSpPr>
          <a:xfrm>
            <a:off x="4117049" y="2717199"/>
            <a:ext cx="4938851" cy="1949609"/>
            <a:chOff x="4117049" y="2717199"/>
            <a:chExt cx="4938851" cy="1949609"/>
          </a:xfrm>
        </p:grpSpPr>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3F0665AF-44D2-4074-A6AA-ACC829F3C26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3128" r="4780"/>
          <a:stretch/>
        </p:blipFill>
        <p:spPr>
          <a:xfrm>
            <a:off x="2222181" y="2194560"/>
            <a:ext cx="1188720" cy="1172863"/>
          </a:xfrm>
          <a:prstGeom prst="rect">
            <a:avLst/>
          </a:prstGeom>
        </p:spPr>
      </p:pic>
      <p:grpSp>
        <p:nvGrpSpPr>
          <p:cNvPr id="14" name="Group 13">
            <a:extLst>
              <a:ext uri="{FF2B5EF4-FFF2-40B4-BE49-F238E27FC236}">
                <a16:creationId xmlns:a16="http://schemas.microsoft.com/office/drawing/2014/main" id="{5A82FAFA-F565-4D04-9F14-4F0D19618BEF}"/>
              </a:ext>
            </a:extLst>
          </p:cNvPr>
          <p:cNvGrpSpPr/>
          <p:nvPr userDrawn="1"/>
        </p:nvGrpSpPr>
        <p:grpSpPr>
          <a:xfrm>
            <a:off x="4642103" y="1940761"/>
            <a:ext cx="1466768" cy="1437924"/>
            <a:chOff x="4642103" y="1940761"/>
            <a:chExt cx="1466768" cy="1437924"/>
          </a:xfrm>
        </p:grpSpPr>
        <p:sp>
          <p:nvSpPr>
            <p:cNvPr id="15" name="Oval 14">
              <a:extLst>
                <a:ext uri="{FF2B5EF4-FFF2-40B4-BE49-F238E27FC236}">
                  <a16:creationId xmlns:a16="http://schemas.microsoft.com/office/drawing/2014/main" id="{57163A66-6D3D-405E-B8EB-72B382A763B1}"/>
                </a:ext>
              </a:extLst>
            </p:cNvPr>
            <p:cNvSpPr>
              <a:spLocks noChangeAspect="1"/>
            </p:cNvSpPr>
            <p:nvPr/>
          </p:nvSpPr>
          <p:spPr>
            <a:xfrm>
              <a:off x="4788795" y="2199567"/>
              <a:ext cx="1179576" cy="1177564"/>
            </a:xfrm>
            <a:prstGeom prst="ellipse">
              <a:avLst/>
            </a:prstGeom>
            <a:solidFill>
              <a:srgbClr val="DA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9E39522-C644-4A99-A010-2D8FBB074E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88870" y="2199109"/>
              <a:ext cx="1179576" cy="1179576"/>
            </a:xfrm>
            <a:prstGeom prst="ellipse">
              <a:avLst/>
            </a:prstGeom>
          </p:spPr>
        </p:pic>
        <p:pic>
          <p:nvPicPr>
            <p:cNvPr id="20" name="Picture 19">
              <a:extLst>
                <a:ext uri="{FF2B5EF4-FFF2-40B4-BE49-F238E27FC236}">
                  <a16:creationId xmlns:a16="http://schemas.microsoft.com/office/drawing/2014/main" id="{56DBA9DF-79AD-456B-899D-67A7457F32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2174" t="-10181" r="-12174"/>
            <a:stretch/>
          </p:blipFill>
          <p:spPr>
            <a:xfrm>
              <a:off x="4642103" y="1940761"/>
              <a:ext cx="1466768" cy="1259791"/>
            </a:xfrm>
            <a:prstGeom prst="ellipse">
              <a:avLst/>
            </a:prstGeom>
          </p:spPr>
        </p:pic>
      </p:grpSp>
      <p:pic>
        <p:nvPicPr>
          <p:cNvPr id="21" name="Picture 20" descr="A picture containing LEGO, toy&#10;&#10;Description automatically generated">
            <a:extLst>
              <a:ext uri="{FF2B5EF4-FFF2-40B4-BE49-F238E27FC236}">
                <a16:creationId xmlns:a16="http://schemas.microsoft.com/office/drawing/2014/main" id="{94623735-7C0E-492A-9453-B5D2B646E6B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10358" t="-2967"/>
          <a:stretch/>
        </p:blipFill>
        <p:spPr>
          <a:xfrm>
            <a:off x="7287592" y="2194560"/>
            <a:ext cx="1179576" cy="1179576"/>
          </a:xfrm>
          <a:prstGeom prst="ellipse">
            <a:avLst/>
          </a:prstGeom>
          <a:solidFill>
            <a:srgbClr val="DAE5F0"/>
          </a:solidFill>
        </p:spPr>
      </p:pic>
      <p:pic>
        <p:nvPicPr>
          <p:cNvPr id="22" name="Picture 21">
            <a:extLst>
              <a:ext uri="{FF2B5EF4-FFF2-40B4-BE49-F238E27FC236}">
                <a16:creationId xmlns:a16="http://schemas.microsoft.com/office/drawing/2014/main" id="{F28241F8-4357-4C5D-B13F-05CC652E165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786761" y="2121408"/>
            <a:ext cx="1179576" cy="1241660"/>
          </a:xfrm>
          <a:prstGeom prst="rect">
            <a:avLst/>
          </a:prstGeom>
        </p:spPr>
      </p:pic>
      <p:sp>
        <p:nvSpPr>
          <p:cNvPr id="11" name="Content Placeholder 10">
            <a:extLst>
              <a:ext uri="{FF2B5EF4-FFF2-40B4-BE49-F238E27FC236}">
                <a16:creationId xmlns:a16="http://schemas.microsoft.com/office/drawing/2014/main" id="{93B062E1-9C79-43CD-9C9C-BDD092B7A743}"/>
              </a:ext>
            </a:extLst>
          </p:cNvPr>
          <p:cNvSpPr>
            <a:spLocks noGrp="1"/>
          </p:cNvSpPr>
          <p:nvPr>
            <p:ph sz="quarter" idx="16"/>
          </p:nvPr>
        </p:nvSpPr>
        <p:spPr>
          <a:xfrm>
            <a:off x="9563100" y="5067300"/>
            <a:ext cx="2103438" cy="187424"/>
          </a:xfrm>
          <a:noFill/>
        </p:spPr>
        <p:txBody>
          <a:bodyPr wrap="square" lIns="0" tIns="0" rIns="0" bIns="0" rtlCol="0">
            <a:spAutoFit/>
          </a:bodyPr>
          <a:lstStyle>
            <a:lvl1pPr>
              <a:defRPr lang="en-US" sz="1200" b="0"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24" name="Slide Number Placeholder 1">
            <a:extLst>
              <a:ext uri="{FF2B5EF4-FFF2-40B4-BE49-F238E27FC236}">
                <a16:creationId xmlns:a16="http://schemas.microsoft.com/office/drawing/2014/main" id="{5144EFE5-653A-4125-8666-6C3377632F8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2080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Eligibility - no priority inf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9" name="Text Placeholder 4">
            <a:extLst>
              <a:ext uri="{FF2B5EF4-FFF2-40B4-BE49-F238E27FC236}">
                <a16:creationId xmlns:a16="http://schemas.microsoft.com/office/drawing/2014/main" id="{94A723F2-707D-F542-A298-B9A3FD5B23F0}"/>
              </a:ext>
            </a:extLst>
          </p:cNvPr>
          <p:cNvSpPr>
            <a:spLocks noGrp="1"/>
          </p:cNvSpPr>
          <p:nvPr>
            <p:ph type="body" sz="quarter" idx="14"/>
          </p:nvPr>
        </p:nvSpPr>
        <p:spPr>
          <a:xfrm>
            <a:off x="6819054"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10" name="Text Placeholder 4">
            <a:extLst>
              <a:ext uri="{FF2B5EF4-FFF2-40B4-BE49-F238E27FC236}">
                <a16:creationId xmlns:a16="http://schemas.microsoft.com/office/drawing/2014/main" id="{246C779D-348C-254D-A399-E603D36F2CBA}"/>
              </a:ext>
            </a:extLst>
          </p:cNvPr>
          <p:cNvSpPr>
            <a:spLocks noGrp="1"/>
          </p:cNvSpPr>
          <p:nvPr>
            <p:ph type="body" sz="quarter" idx="15"/>
          </p:nvPr>
        </p:nvSpPr>
        <p:spPr>
          <a:xfrm>
            <a:off x="931418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06D5CE67-AF00-9C49-A453-9F14C1ADDF49}"/>
              </a:ext>
            </a:extLst>
          </p:cNvPr>
          <p:cNvGrpSpPr/>
          <p:nvPr userDrawn="1"/>
        </p:nvGrpSpPr>
        <p:grpSpPr>
          <a:xfrm>
            <a:off x="4117049" y="2717199"/>
            <a:ext cx="4938851" cy="1949609"/>
            <a:chOff x="4117049" y="2717199"/>
            <a:chExt cx="4938851" cy="1949609"/>
          </a:xfrm>
        </p:grpSpPr>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6517AE63-A2CD-4353-B715-8021BA9788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54961"/>
          <a:stretch/>
        </p:blipFill>
        <p:spPr>
          <a:xfrm>
            <a:off x="4788795" y="2130552"/>
            <a:ext cx="1181468" cy="1275846"/>
          </a:xfrm>
          <a:prstGeom prst="rect">
            <a:avLst/>
          </a:prstGeom>
        </p:spPr>
      </p:pic>
      <p:pic>
        <p:nvPicPr>
          <p:cNvPr id="14" name="Picture 13">
            <a:extLst>
              <a:ext uri="{FF2B5EF4-FFF2-40B4-BE49-F238E27FC236}">
                <a16:creationId xmlns:a16="http://schemas.microsoft.com/office/drawing/2014/main" id="{F5A7C5EA-3BD4-4030-B40F-097E36A5F7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86761" y="2121408"/>
            <a:ext cx="1179576" cy="1241660"/>
          </a:xfrm>
          <a:prstGeom prst="rect">
            <a:avLst/>
          </a:prstGeom>
        </p:spPr>
      </p:pic>
      <p:pic>
        <p:nvPicPr>
          <p:cNvPr id="15" name="Picture 14">
            <a:extLst>
              <a:ext uri="{FF2B5EF4-FFF2-40B4-BE49-F238E27FC236}">
                <a16:creationId xmlns:a16="http://schemas.microsoft.com/office/drawing/2014/main" id="{D9B2834C-6EC7-4942-83E7-4CD9032AEB0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3128" r="4780"/>
          <a:stretch/>
        </p:blipFill>
        <p:spPr>
          <a:xfrm>
            <a:off x="2222181" y="2194560"/>
            <a:ext cx="1188720" cy="1172863"/>
          </a:xfrm>
          <a:prstGeom prst="rect">
            <a:avLst/>
          </a:prstGeom>
        </p:spPr>
      </p:pic>
      <p:pic>
        <p:nvPicPr>
          <p:cNvPr id="16" name="Picture 15" descr="A picture containing LEGO, toy&#10;&#10;Description automatically generated">
            <a:extLst>
              <a:ext uri="{FF2B5EF4-FFF2-40B4-BE49-F238E27FC236}">
                <a16:creationId xmlns:a16="http://schemas.microsoft.com/office/drawing/2014/main" id="{F7A59FC3-3A6C-4C88-9621-0C5C9CD5C6C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10358" t="-2967"/>
          <a:stretch/>
        </p:blipFill>
        <p:spPr>
          <a:xfrm>
            <a:off x="7287592" y="2194560"/>
            <a:ext cx="1179576" cy="1179576"/>
          </a:xfrm>
          <a:prstGeom prst="ellipse">
            <a:avLst/>
          </a:prstGeom>
          <a:solidFill>
            <a:srgbClr val="DAE5F0"/>
          </a:solidFill>
        </p:spPr>
      </p:pic>
    </p:spTree>
    <p:extLst>
      <p:ext uri="{BB962C8B-B14F-4D97-AF65-F5344CB8AC3E}">
        <p14:creationId xmlns:p14="http://schemas.microsoft.com/office/powerpoint/2010/main" val="24958194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Eligibility - no priority inf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9" name="Text Placeholder 4">
            <a:extLst>
              <a:ext uri="{FF2B5EF4-FFF2-40B4-BE49-F238E27FC236}">
                <a16:creationId xmlns:a16="http://schemas.microsoft.com/office/drawing/2014/main" id="{94A723F2-707D-F542-A298-B9A3FD5B23F0}"/>
              </a:ext>
            </a:extLst>
          </p:cNvPr>
          <p:cNvSpPr>
            <a:spLocks noGrp="1"/>
          </p:cNvSpPr>
          <p:nvPr>
            <p:ph type="body" sz="quarter" idx="14"/>
          </p:nvPr>
        </p:nvSpPr>
        <p:spPr>
          <a:xfrm>
            <a:off x="6819054"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10" name="Text Placeholder 4">
            <a:extLst>
              <a:ext uri="{FF2B5EF4-FFF2-40B4-BE49-F238E27FC236}">
                <a16:creationId xmlns:a16="http://schemas.microsoft.com/office/drawing/2014/main" id="{246C779D-348C-254D-A399-E603D36F2CBA}"/>
              </a:ext>
            </a:extLst>
          </p:cNvPr>
          <p:cNvSpPr>
            <a:spLocks noGrp="1"/>
          </p:cNvSpPr>
          <p:nvPr>
            <p:ph type="body" sz="quarter" idx="15"/>
          </p:nvPr>
        </p:nvSpPr>
        <p:spPr>
          <a:xfrm>
            <a:off x="931418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06D5CE67-AF00-9C49-A453-9F14C1ADDF49}"/>
              </a:ext>
            </a:extLst>
          </p:cNvPr>
          <p:cNvGrpSpPr/>
          <p:nvPr userDrawn="1"/>
        </p:nvGrpSpPr>
        <p:grpSpPr>
          <a:xfrm>
            <a:off x="4117049" y="2717199"/>
            <a:ext cx="4938851" cy="1949609"/>
            <a:chOff x="4117049" y="2717199"/>
            <a:chExt cx="4938851" cy="1949609"/>
          </a:xfrm>
        </p:grpSpPr>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A0C8B8E1-B05B-4D35-B9C2-ED75EDE266D6}"/>
              </a:ext>
            </a:extLst>
          </p:cNvPr>
          <p:cNvPicPr>
            <a:picLocks/>
          </p:cNvPicPr>
          <p:nvPr userDrawn="1"/>
        </p:nvPicPr>
        <p:blipFill rotWithShape="1">
          <a:blip r:embed="rId2" cstate="email">
            <a:extLst>
              <a:ext uri="{28A0092B-C50C-407E-A947-70E740481C1C}">
                <a14:useLocalDpi xmlns:a14="http://schemas.microsoft.com/office/drawing/2010/main"/>
              </a:ext>
            </a:extLst>
          </a:blip>
          <a:srcRect l="880" r="32131" b="20553"/>
          <a:stretch/>
        </p:blipFill>
        <p:spPr>
          <a:xfrm>
            <a:off x="7287592" y="2231518"/>
            <a:ext cx="1179576" cy="1179576"/>
          </a:xfrm>
          <a:prstGeom prst="rect">
            <a:avLst/>
          </a:prstGeom>
        </p:spPr>
      </p:pic>
      <p:pic>
        <p:nvPicPr>
          <p:cNvPr id="14" name="Picture 13">
            <a:extLst>
              <a:ext uri="{FF2B5EF4-FFF2-40B4-BE49-F238E27FC236}">
                <a16:creationId xmlns:a16="http://schemas.microsoft.com/office/drawing/2014/main" id="{3312621E-FDE9-4ADE-94CB-FC4A1E0E52D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54961"/>
          <a:stretch/>
        </p:blipFill>
        <p:spPr>
          <a:xfrm>
            <a:off x="4788795" y="2130552"/>
            <a:ext cx="1181468" cy="1275846"/>
          </a:xfrm>
          <a:prstGeom prst="rect">
            <a:avLst/>
          </a:prstGeom>
        </p:spPr>
      </p:pic>
      <p:pic>
        <p:nvPicPr>
          <p:cNvPr id="15" name="Picture 14">
            <a:extLst>
              <a:ext uri="{FF2B5EF4-FFF2-40B4-BE49-F238E27FC236}">
                <a16:creationId xmlns:a16="http://schemas.microsoft.com/office/drawing/2014/main" id="{6F714257-B964-4112-BC13-F3B0E98621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86761" y="2121408"/>
            <a:ext cx="1179576" cy="1241660"/>
          </a:xfrm>
          <a:prstGeom prst="rect">
            <a:avLst/>
          </a:prstGeom>
        </p:spPr>
      </p:pic>
      <p:pic>
        <p:nvPicPr>
          <p:cNvPr id="16" name="Picture 15">
            <a:extLst>
              <a:ext uri="{FF2B5EF4-FFF2-40B4-BE49-F238E27FC236}">
                <a16:creationId xmlns:a16="http://schemas.microsoft.com/office/drawing/2014/main" id="{EC701C27-646B-4695-B376-A1422C24DDB8}"/>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23128" r="4780"/>
          <a:stretch/>
        </p:blipFill>
        <p:spPr>
          <a:xfrm>
            <a:off x="2222181" y="2194560"/>
            <a:ext cx="1188720" cy="1172863"/>
          </a:xfrm>
          <a:prstGeom prst="rect">
            <a:avLst/>
          </a:prstGeom>
        </p:spPr>
      </p:pic>
    </p:spTree>
    <p:extLst>
      <p:ext uri="{BB962C8B-B14F-4D97-AF65-F5344CB8AC3E}">
        <p14:creationId xmlns:p14="http://schemas.microsoft.com/office/powerpoint/2010/main" val="28335975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Main 15-pt text -1-col 3/4 w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98151" cy="4410075"/>
          </a:xfrm>
          <a:ln>
            <a:noFill/>
          </a:ln>
        </p:spPr>
        <p:txBody>
          <a:bodyPr>
            <a:noAutofit/>
          </a:bodyPr>
          <a:lstStyle>
            <a:lvl1pPr marL="188913" indent="-188913">
              <a:lnSpc>
                <a:spcPct val="110000"/>
              </a:lnSpc>
              <a:spcBef>
                <a:spcPts val="0"/>
              </a:spcBef>
              <a:spcAft>
                <a:spcPts val="1200"/>
              </a:spcAft>
              <a:buClr>
                <a:schemeClr val="tx1"/>
              </a:buClr>
              <a:buFont typeface="Arial" panose="020B0604020202020204" pitchFamily="34" charset="0"/>
              <a:buChar char="•"/>
              <a:tabLst/>
              <a:defRPr sz="1800"/>
            </a:lvl1pPr>
            <a:lvl2pPr marL="228600" indent="-228600">
              <a:lnSpc>
                <a:spcPct val="110000"/>
              </a:lnSpc>
              <a:spcAft>
                <a:spcPts val="1200"/>
              </a:spcAft>
              <a:buClr>
                <a:schemeClr val="tx1"/>
              </a:buClr>
              <a:tabLst/>
              <a:defRPr sz="1600"/>
            </a:lvl2pPr>
            <a:lvl3pPr marL="458788" indent="-163513">
              <a:lnSpc>
                <a:spcPct val="110000"/>
              </a:lnSpc>
              <a:spcAft>
                <a:spcPts val="1200"/>
              </a:spcAft>
              <a:buClr>
                <a:schemeClr val="tx1"/>
              </a:buClr>
              <a:tabLst/>
              <a:defRPr sz="1600"/>
            </a:lvl3pPr>
            <a:lvl4pPr marL="685800" indent="-176213">
              <a:lnSpc>
                <a:spcPct val="110000"/>
              </a:lnSpc>
              <a:spcAft>
                <a:spcPts val="1200"/>
              </a:spcAft>
              <a:buClr>
                <a:schemeClr val="tx1"/>
              </a:buClr>
              <a:tabLst/>
              <a:defRPr sz="1600"/>
            </a:lvl4pPr>
            <a:lvl5pPr marL="860425" indent="-123825">
              <a:lnSpc>
                <a:spcPct val="110000"/>
              </a:lnSpc>
              <a:spcAft>
                <a:spcPts val="1200"/>
              </a:spcAft>
              <a:buClr>
                <a:schemeClr val="tx1"/>
              </a:buClr>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478E108-36BD-954A-9636-2E0ED2A581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40440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Main text -1-col 3/4 w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6272784" cy="4410075"/>
          </a:xfrm>
          <a:ln>
            <a:noFill/>
          </a:ln>
        </p:spPr>
        <p:txBody>
          <a:bodyPr>
            <a:noAutofit/>
          </a:bodyPr>
          <a:lstStyle>
            <a:lvl1pPr marL="228600" indent="-228600">
              <a:lnSpc>
                <a:spcPct val="110000"/>
              </a:lnSpc>
              <a:spcBef>
                <a:spcPts val="0"/>
              </a:spcBef>
              <a:spcAft>
                <a:spcPts val="1200"/>
              </a:spcAft>
              <a:buClr>
                <a:schemeClr val="tx1"/>
              </a:buClr>
              <a:buFont typeface="Arial" panose="020B0604020202020204" pitchFamily="34" charset="0"/>
              <a:buChar char="•"/>
              <a:tabLst/>
              <a:defRPr sz="1600"/>
            </a:lvl1pPr>
            <a:lvl2pPr marL="228600" indent="-228600">
              <a:lnSpc>
                <a:spcPct val="110000"/>
              </a:lnSpc>
              <a:spcBef>
                <a:spcPts val="0"/>
              </a:spcBef>
              <a:spcAft>
                <a:spcPts val="1200"/>
              </a:spcAft>
              <a:buClr>
                <a:schemeClr val="tx1"/>
              </a:buClr>
              <a:tabLst/>
              <a:defRPr sz="1600"/>
            </a:lvl2pPr>
            <a:lvl3pPr marL="458788" indent="-174625">
              <a:lnSpc>
                <a:spcPct val="110000"/>
              </a:lnSpc>
              <a:spcBef>
                <a:spcPts val="0"/>
              </a:spcBef>
              <a:spcAft>
                <a:spcPts val="1200"/>
              </a:spcAft>
              <a:buClr>
                <a:schemeClr val="tx1"/>
              </a:buClr>
              <a:tabLst/>
              <a:defRPr sz="1600"/>
            </a:lvl3pPr>
            <a:lvl4pPr marL="742950" indent="-163513">
              <a:lnSpc>
                <a:spcPct val="110000"/>
              </a:lnSpc>
              <a:spcBef>
                <a:spcPts val="0"/>
              </a:spcBef>
              <a:spcAft>
                <a:spcPts val="1200"/>
              </a:spcAft>
              <a:buClr>
                <a:schemeClr val="tx1"/>
              </a:buClr>
              <a:tabLst/>
              <a:defRPr sz="1600"/>
            </a:lvl4pPr>
            <a:lvl5pPr marL="1147763" indent="-174625">
              <a:lnSpc>
                <a:spcPct val="110000"/>
              </a:lnSpc>
              <a:spcBef>
                <a:spcPts val="0"/>
              </a:spcBef>
              <a:spcAft>
                <a:spcPts val="1200"/>
              </a:spcAft>
              <a:buClr>
                <a:schemeClr val="tx1"/>
              </a:buClr>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87983"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A1D40A9-EE92-4441-9906-57DD8E1D098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9571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9_Main text -1-col 3/4 wide">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385127BA-B408-4FFA-B2DC-ED675382EC2B}"/>
              </a:ext>
            </a:extLst>
          </p:cNvPr>
          <p:cNvSpPr>
            <a:spLocks noGrp="1"/>
          </p:cNvSpPr>
          <p:nvPr>
            <p:ph type="title"/>
          </p:nvPr>
        </p:nvSpPr>
        <p:spPr>
          <a:xfrm>
            <a:off x="1828800" y="0"/>
            <a:ext cx="9600627" cy="1137300"/>
          </a:xfrm>
        </p:spPr>
        <p:txBody>
          <a:bodyPr/>
          <a:lstStyle>
            <a:lvl1pPr>
              <a:defRPr/>
            </a:lvl1pPr>
          </a:lstStyle>
          <a:p>
            <a:endParaRPr lang="en-US"/>
          </a:p>
        </p:txBody>
      </p:sp>
      <p:sp>
        <p:nvSpPr>
          <p:cNvPr id="4" name="Content Placeholder 3">
            <a:extLst>
              <a:ext uri="{FF2B5EF4-FFF2-40B4-BE49-F238E27FC236}">
                <a16:creationId xmlns:a16="http://schemas.microsoft.com/office/drawing/2014/main" id="{FE32A69A-7487-4F10-B267-FABD344B1D86}"/>
              </a:ext>
            </a:extLst>
          </p:cNvPr>
          <p:cNvSpPr>
            <a:spLocks noGrp="1"/>
          </p:cNvSpPr>
          <p:nvPr>
            <p:ph sz="quarter" idx="12"/>
          </p:nvPr>
        </p:nvSpPr>
        <p:spPr>
          <a:xfrm>
            <a:off x="1828800" y="1646238"/>
            <a:ext cx="6272213" cy="360362"/>
          </a:xfrm>
        </p:spPr>
        <p:txBody>
          <a:bodyPr vert="horz" lIns="0" tIns="0" rIns="0" bIns="0" rtlCol="0">
            <a:noAutofit/>
          </a:bodyPr>
          <a:lstStyle>
            <a:lvl1pPr>
              <a:defRPr lang="en-US" sz="1800" smtClean="0"/>
            </a:lvl1pPr>
            <a:lvl2pPr>
              <a:defRPr lang="en-US" b="1" smtClean="0"/>
            </a:lvl2pPr>
            <a:lvl3pPr>
              <a:defRPr lang="en-US" smtClean="0"/>
            </a:lvl3pPr>
            <a:lvl4pPr>
              <a:defRPr lang="en-US" smtClean="0"/>
            </a:lvl4pPr>
            <a:lvl5pPr>
              <a:defRPr lang="en-CA"/>
            </a:lvl5pPr>
          </a:lstStyle>
          <a:p>
            <a:pPr lvl="0"/>
            <a:endParaRPr lang="en-CA"/>
          </a:p>
        </p:txBody>
      </p:sp>
      <p:sp>
        <p:nvSpPr>
          <p:cNvPr id="23" name="Content Placeholder 22">
            <a:extLst>
              <a:ext uri="{FF2B5EF4-FFF2-40B4-BE49-F238E27FC236}">
                <a16:creationId xmlns:a16="http://schemas.microsoft.com/office/drawing/2014/main" id="{8240EBE0-F358-4285-BE9B-78C7A8485725}"/>
              </a:ext>
            </a:extLst>
          </p:cNvPr>
          <p:cNvSpPr>
            <a:spLocks noGrp="1"/>
          </p:cNvSpPr>
          <p:nvPr>
            <p:ph sz="quarter" idx="13" hasCustomPrompt="1"/>
          </p:nvPr>
        </p:nvSpPr>
        <p:spPr>
          <a:xfrm>
            <a:off x="1828800" y="2006600"/>
            <a:ext cx="6272213" cy="508000"/>
          </a:xfrm>
        </p:spPr>
        <p:txBody>
          <a:bodyPr vert="horz" lIns="0" tIns="0" rIns="0" bIns="0" rtlCol="0">
            <a:noAutofit/>
          </a:bodyPr>
          <a:lstStyle>
            <a:lvl2pPr>
              <a:defRPr lang="en-US" b="1" dirty="0" smtClean="0"/>
            </a:lvl2pPr>
            <a:lvl3pPr>
              <a:defRPr lang="en-US" dirty="0" smtClean="0"/>
            </a:lvl3pPr>
            <a:lvl4pPr>
              <a:defRPr lang="en-US" dirty="0" smtClean="0"/>
            </a:lvl4pPr>
            <a:lvl5pPr>
              <a:defRPr lang="en-CA" dirty="0"/>
            </a:lvl5pPr>
          </a:lstStyle>
          <a:p>
            <a:pPr marL="0" lvl="1" indent="0">
              <a:buNone/>
            </a:pPr>
            <a:r>
              <a:rPr lang="en-US"/>
              <a:t>Second level</a:t>
            </a:r>
            <a:endParaRPr lang="en-CA"/>
          </a:p>
        </p:txBody>
      </p:sp>
      <p:sp>
        <p:nvSpPr>
          <p:cNvPr id="25" name="Content Placeholder 24">
            <a:extLst>
              <a:ext uri="{FF2B5EF4-FFF2-40B4-BE49-F238E27FC236}">
                <a16:creationId xmlns:a16="http://schemas.microsoft.com/office/drawing/2014/main" id="{FA0E4DAE-2584-4CD8-BAAE-376CC35CD0A9}"/>
              </a:ext>
            </a:extLst>
          </p:cNvPr>
          <p:cNvSpPr>
            <a:spLocks noGrp="1"/>
          </p:cNvSpPr>
          <p:nvPr>
            <p:ph sz="quarter" idx="14"/>
          </p:nvPr>
        </p:nvSpPr>
        <p:spPr>
          <a:xfrm>
            <a:off x="1828800" y="2514600"/>
            <a:ext cx="6272213" cy="1749425"/>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CA" dirty="0"/>
            </a:lvl5pPr>
          </a:lstStyle>
          <a:p>
            <a:pPr lvl="1"/>
            <a:endParaRPr lang="en-CA"/>
          </a:p>
        </p:txBody>
      </p:sp>
      <p:sp>
        <p:nvSpPr>
          <p:cNvPr id="27" name="Content Placeholder 26">
            <a:extLst>
              <a:ext uri="{FF2B5EF4-FFF2-40B4-BE49-F238E27FC236}">
                <a16:creationId xmlns:a16="http://schemas.microsoft.com/office/drawing/2014/main" id="{EF0FBE93-251F-41F0-B2EB-7700F17E6B34}"/>
              </a:ext>
            </a:extLst>
          </p:cNvPr>
          <p:cNvSpPr>
            <a:spLocks noGrp="1"/>
          </p:cNvSpPr>
          <p:nvPr>
            <p:ph sz="quarter" idx="15"/>
          </p:nvPr>
        </p:nvSpPr>
        <p:spPr>
          <a:xfrm>
            <a:off x="1828800" y="4660900"/>
            <a:ext cx="1657350" cy="360363"/>
          </a:xfrm>
        </p:spPr>
        <p:txBody>
          <a:bodyPr vert="horz" lIns="0" tIns="0" rIns="0" bIns="0" rtlCol="0">
            <a:noAutofit/>
          </a:bodyPr>
          <a:lstStyle>
            <a:lvl2pPr>
              <a:defRPr lang="en-US" sz="1400" dirty="0" smtClean="0">
                <a:solidFill>
                  <a:srgbClr val="006FBF"/>
                </a:solidFill>
                <a:ea typeface="Arial" charset="0"/>
              </a:defRPr>
            </a:lvl2pPr>
            <a:lvl3pPr>
              <a:defRPr lang="en-US" dirty="0" smtClean="0"/>
            </a:lvl3pPr>
            <a:lvl4pPr>
              <a:defRPr lang="en-US" dirty="0" smtClean="0"/>
            </a:lvl4pPr>
            <a:lvl5pPr>
              <a:defRPr lang="en-CA" dirty="0"/>
            </a:lvl5pPr>
          </a:lstStyle>
          <a:p>
            <a:pPr marL="0" lvl="1" indent="0">
              <a:buNone/>
            </a:pPr>
            <a:endParaRPr lang="en-CA"/>
          </a:p>
        </p:txBody>
      </p:sp>
      <p:sp>
        <p:nvSpPr>
          <p:cNvPr id="29" name="Content Placeholder 28">
            <a:extLst>
              <a:ext uri="{FF2B5EF4-FFF2-40B4-BE49-F238E27FC236}">
                <a16:creationId xmlns:a16="http://schemas.microsoft.com/office/drawing/2014/main" id="{E740F1B5-F0A7-44D0-960D-11F20D705DA6}"/>
              </a:ext>
            </a:extLst>
          </p:cNvPr>
          <p:cNvSpPr>
            <a:spLocks noGrp="1"/>
          </p:cNvSpPr>
          <p:nvPr>
            <p:ph sz="quarter" idx="16"/>
          </p:nvPr>
        </p:nvSpPr>
        <p:spPr>
          <a:xfrm>
            <a:off x="3486150" y="4660900"/>
            <a:ext cx="3663950" cy="360363"/>
          </a:xfrm>
        </p:spPr>
        <p:txBody>
          <a:bodyPr vert="horz" lIns="0" tIns="0" rIns="0" bIns="0" rtlCol="0">
            <a:noAutofit/>
          </a:bodyPr>
          <a:lstStyle>
            <a:lvl2pPr>
              <a:defRPr lang="en-US" sz="1400" u="sng" dirty="0" smtClean="0">
                <a:ea typeface="Arial" charset="0"/>
              </a:defRPr>
            </a:lvl2pPr>
            <a:lvl3pPr>
              <a:defRPr lang="en-US" dirty="0" smtClean="0"/>
            </a:lvl3pPr>
            <a:lvl4pPr>
              <a:defRPr lang="en-US" dirty="0" smtClean="0"/>
            </a:lvl4pPr>
            <a:lvl5pPr>
              <a:defRPr lang="en-CA" dirty="0"/>
            </a:lvl5pPr>
          </a:lstStyle>
          <a:p>
            <a:pPr marL="0" lvl="1" indent="0">
              <a:buNone/>
            </a:pPr>
            <a:endParaRPr lang="en-CA"/>
          </a:p>
        </p:txBody>
      </p:sp>
      <p:sp>
        <p:nvSpPr>
          <p:cNvPr id="31" name="Content Placeholder 30">
            <a:extLst>
              <a:ext uri="{FF2B5EF4-FFF2-40B4-BE49-F238E27FC236}">
                <a16:creationId xmlns:a16="http://schemas.microsoft.com/office/drawing/2014/main" id="{6CADD52C-7DD6-4433-9C3A-E342AD50F43B}"/>
              </a:ext>
            </a:extLst>
          </p:cNvPr>
          <p:cNvSpPr>
            <a:spLocks noGrp="1"/>
          </p:cNvSpPr>
          <p:nvPr>
            <p:ph sz="quarter" idx="17"/>
          </p:nvPr>
        </p:nvSpPr>
        <p:spPr>
          <a:xfrm>
            <a:off x="1828800" y="5448300"/>
            <a:ext cx="1176338" cy="317500"/>
          </a:xfrm>
        </p:spPr>
        <p:txBody>
          <a:bodyPr vert="horz" lIns="0" tIns="0" rIns="0" bIns="0" rtlCol="0">
            <a:noAutofit/>
          </a:bodyPr>
          <a:lstStyle>
            <a:lvl2pPr>
              <a:defRPr lang="en-US" sz="1400" dirty="0" smtClean="0"/>
            </a:lvl2pPr>
            <a:lvl3pPr>
              <a:defRPr lang="en-US" dirty="0" smtClean="0"/>
            </a:lvl3pPr>
            <a:lvl4pPr>
              <a:defRPr lang="en-US" dirty="0" smtClean="0"/>
            </a:lvl4pPr>
            <a:lvl5pPr>
              <a:defRPr lang="en-CA" dirty="0"/>
            </a:lvl5pPr>
          </a:lstStyle>
          <a:p>
            <a:pPr marL="0" lvl="1" indent="0">
              <a:buNone/>
            </a:pPr>
            <a:endParaRPr lang="en-CA"/>
          </a:p>
        </p:txBody>
      </p:sp>
      <p:sp>
        <p:nvSpPr>
          <p:cNvPr id="33" name="Picture Placeholder 32">
            <a:extLst>
              <a:ext uri="{FF2B5EF4-FFF2-40B4-BE49-F238E27FC236}">
                <a16:creationId xmlns:a16="http://schemas.microsoft.com/office/drawing/2014/main" id="{A9071D17-F943-4243-9938-132436CAE9F0}"/>
              </a:ext>
            </a:extLst>
          </p:cNvPr>
          <p:cNvSpPr>
            <a:spLocks noGrp="1"/>
          </p:cNvSpPr>
          <p:nvPr>
            <p:ph type="pic" sz="quarter" idx="18"/>
          </p:nvPr>
        </p:nvSpPr>
        <p:spPr>
          <a:xfrm>
            <a:off x="3082925" y="5418138"/>
            <a:ext cx="420688" cy="419100"/>
          </a:xfrm>
        </p:spPr>
        <p:txBody>
          <a:bodyPr/>
          <a:lstStyle/>
          <a:p>
            <a:endParaRPr lang="en-CA"/>
          </a:p>
        </p:txBody>
      </p:sp>
      <p:sp>
        <p:nvSpPr>
          <p:cNvPr id="35" name="Picture Placeholder 34">
            <a:extLst>
              <a:ext uri="{FF2B5EF4-FFF2-40B4-BE49-F238E27FC236}">
                <a16:creationId xmlns:a16="http://schemas.microsoft.com/office/drawing/2014/main" id="{C1D3F34C-6117-45A7-BF45-73ED27B9B436}"/>
              </a:ext>
            </a:extLst>
          </p:cNvPr>
          <p:cNvSpPr>
            <a:spLocks noGrp="1"/>
          </p:cNvSpPr>
          <p:nvPr>
            <p:ph type="pic" sz="quarter" idx="19"/>
          </p:nvPr>
        </p:nvSpPr>
        <p:spPr>
          <a:xfrm>
            <a:off x="3615532" y="5434014"/>
            <a:ext cx="420688" cy="388938"/>
          </a:xfrm>
        </p:spPr>
        <p:txBody>
          <a:bodyPr/>
          <a:lstStyle/>
          <a:p>
            <a:endParaRPr lang="en-CA"/>
          </a:p>
        </p:txBody>
      </p:sp>
      <p:sp>
        <p:nvSpPr>
          <p:cNvPr id="37" name="Picture Placeholder 36">
            <a:extLst>
              <a:ext uri="{FF2B5EF4-FFF2-40B4-BE49-F238E27FC236}">
                <a16:creationId xmlns:a16="http://schemas.microsoft.com/office/drawing/2014/main" id="{7B5B3A4C-19FA-46F8-B0D4-A9BCB05BB1E1}"/>
              </a:ext>
            </a:extLst>
          </p:cNvPr>
          <p:cNvSpPr>
            <a:spLocks noGrp="1"/>
          </p:cNvSpPr>
          <p:nvPr>
            <p:ph type="pic" sz="quarter" idx="20"/>
          </p:nvPr>
        </p:nvSpPr>
        <p:spPr>
          <a:xfrm>
            <a:off x="4122738" y="5427663"/>
            <a:ext cx="420687" cy="409575"/>
          </a:xfrm>
        </p:spPr>
        <p:txBody>
          <a:bodyPr/>
          <a:lstStyle/>
          <a:p>
            <a:endParaRPr lang="en-CA"/>
          </a:p>
        </p:txBody>
      </p:sp>
      <p:sp>
        <p:nvSpPr>
          <p:cNvPr id="39" name="Picture Placeholder 38">
            <a:extLst>
              <a:ext uri="{FF2B5EF4-FFF2-40B4-BE49-F238E27FC236}">
                <a16:creationId xmlns:a16="http://schemas.microsoft.com/office/drawing/2014/main" id="{E9864BFE-0908-4001-A6A6-580BE517FEC9}"/>
              </a:ext>
            </a:extLst>
          </p:cNvPr>
          <p:cNvSpPr>
            <a:spLocks noGrp="1"/>
          </p:cNvSpPr>
          <p:nvPr>
            <p:ph type="pic" sz="quarter" idx="21"/>
          </p:nvPr>
        </p:nvSpPr>
        <p:spPr>
          <a:xfrm>
            <a:off x="4629150" y="5434013"/>
            <a:ext cx="420688" cy="388937"/>
          </a:xfrm>
        </p:spPr>
        <p:txBody>
          <a:bodyPr/>
          <a:lstStyle/>
          <a:p>
            <a:endParaRPr lang="en-CA"/>
          </a:p>
        </p:txBody>
      </p:sp>
      <p:sp>
        <p:nvSpPr>
          <p:cNvPr id="13" name="Slide Number Placeholder 1">
            <a:extLst>
              <a:ext uri="{FF2B5EF4-FFF2-40B4-BE49-F238E27FC236}">
                <a16:creationId xmlns:a16="http://schemas.microsoft.com/office/drawing/2014/main" id="{E1F0603B-842D-4ADC-93DC-1F4E2C8A9601}"/>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9976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8_Main text -1-col 3/4 wide">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090E441B-2255-4BF7-9F2C-9F1742F077A3}"/>
              </a:ext>
            </a:extLst>
          </p:cNvPr>
          <p:cNvSpPr>
            <a:spLocks noGrp="1"/>
          </p:cNvSpPr>
          <p:nvPr>
            <p:ph type="title"/>
          </p:nvPr>
        </p:nvSpPr>
        <p:spPr>
          <a:xfrm>
            <a:off x="1828800" y="0"/>
            <a:ext cx="9600627" cy="1137300"/>
          </a:xfrm>
        </p:spPr>
        <p:txBody>
          <a:bodyPr/>
          <a:lstStyle/>
          <a:p>
            <a:endParaRPr lang="en-US"/>
          </a:p>
        </p:txBody>
      </p:sp>
      <p:pic>
        <p:nvPicPr>
          <p:cNvPr id="9" name="Picture 8">
            <a:extLst>
              <a:ext uri="{FF2B5EF4-FFF2-40B4-BE49-F238E27FC236}">
                <a16:creationId xmlns:a16="http://schemas.microsoft.com/office/drawing/2014/main" id="{A4ABA3BC-925F-47D7-9C4E-FFA2ACCC63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6200" y="1934416"/>
            <a:ext cx="3657599" cy="4329835"/>
          </a:xfrm>
          <a:prstGeom prst="rect">
            <a:avLst/>
          </a:prstGeom>
        </p:spPr>
      </p:pic>
      <p:sp>
        <p:nvSpPr>
          <p:cNvPr id="4" name="Content Placeholder 3">
            <a:extLst>
              <a:ext uri="{FF2B5EF4-FFF2-40B4-BE49-F238E27FC236}">
                <a16:creationId xmlns:a16="http://schemas.microsoft.com/office/drawing/2014/main" id="{DE5D8DE5-E1A0-43E3-AA26-7CC05C434C45}"/>
              </a:ext>
            </a:extLst>
          </p:cNvPr>
          <p:cNvSpPr>
            <a:spLocks noGrp="1"/>
          </p:cNvSpPr>
          <p:nvPr>
            <p:ph sz="quarter" idx="12"/>
          </p:nvPr>
        </p:nvSpPr>
        <p:spPr>
          <a:xfrm>
            <a:off x="1828800" y="1646238"/>
            <a:ext cx="5738813" cy="381000"/>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Content Placeholder 10">
            <a:extLst>
              <a:ext uri="{FF2B5EF4-FFF2-40B4-BE49-F238E27FC236}">
                <a16:creationId xmlns:a16="http://schemas.microsoft.com/office/drawing/2014/main" id="{7B4BCE78-5BE5-4BFD-AAD4-5167E953B745}"/>
              </a:ext>
            </a:extLst>
          </p:cNvPr>
          <p:cNvSpPr>
            <a:spLocks noGrp="1"/>
          </p:cNvSpPr>
          <p:nvPr>
            <p:ph sz="quarter" idx="13"/>
          </p:nvPr>
        </p:nvSpPr>
        <p:spPr>
          <a:xfrm>
            <a:off x="1828800" y="2027238"/>
            <a:ext cx="5738813" cy="4029075"/>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1">
            <a:extLst>
              <a:ext uri="{FF2B5EF4-FFF2-40B4-BE49-F238E27FC236}">
                <a16:creationId xmlns:a16="http://schemas.microsoft.com/office/drawing/2014/main" id="{6F455600-E808-41CE-A189-97F5F3DD732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1365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7_Main text -1-col 3/4 wide">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D2617A4F-BA30-4D20-9C98-BB41E3BC156E}"/>
              </a:ext>
            </a:extLst>
          </p:cNvPr>
          <p:cNvSpPr/>
          <p:nvPr userDrawn="1"/>
        </p:nvSpPr>
        <p:spPr>
          <a:xfrm>
            <a:off x="7168551" y="1406106"/>
            <a:ext cx="5023449" cy="5451894"/>
          </a:xfrm>
          <a:custGeom>
            <a:avLst/>
            <a:gdLst>
              <a:gd name="connsiteX0" fmla="*/ 2912364 w 4713068"/>
              <a:gd name="connsiteY0" fmla="*/ 0 h 5084064"/>
              <a:gd name="connsiteX1" fmla="*/ 4540694 w 4713068"/>
              <a:gd name="connsiteY1" fmla="*/ 497386 h 5084064"/>
              <a:gd name="connsiteX2" fmla="*/ 4713068 w 4713068"/>
              <a:gd name="connsiteY2" fmla="*/ 626285 h 5084064"/>
              <a:gd name="connsiteX3" fmla="*/ 4713068 w 4713068"/>
              <a:gd name="connsiteY3" fmla="*/ 5084064 h 5084064"/>
              <a:gd name="connsiteX4" fmla="*/ 976626 w 4713068"/>
              <a:gd name="connsiteY4" fmla="*/ 5084064 h 5084064"/>
              <a:gd name="connsiteX5" fmla="*/ 853012 w 4713068"/>
              <a:gd name="connsiteY5" fmla="*/ 4971717 h 5084064"/>
              <a:gd name="connsiteX6" fmla="*/ 0 w 4713068"/>
              <a:gd name="connsiteY6" fmla="*/ 2912364 h 5084064"/>
              <a:gd name="connsiteX7" fmla="*/ 2912364 w 4713068"/>
              <a:gd name="connsiteY7" fmla="*/ 0 h 508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3068" h="5084064">
                <a:moveTo>
                  <a:pt x="2912364" y="0"/>
                </a:moveTo>
                <a:cubicBezTo>
                  <a:pt x="3515534" y="0"/>
                  <a:pt x="4075878" y="183362"/>
                  <a:pt x="4540694" y="497386"/>
                </a:cubicBezTo>
                <a:lnTo>
                  <a:pt x="4713068" y="626285"/>
                </a:lnTo>
                <a:lnTo>
                  <a:pt x="4713068" y="5084064"/>
                </a:lnTo>
                <a:lnTo>
                  <a:pt x="976626" y="5084064"/>
                </a:lnTo>
                <a:lnTo>
                  <a:pt x="853012" y="4971717"/>
                </a:lnTo>
                <a:cubicBezTo>
                  <a:pt x="325978" y="4444682"/>
                  <a:pt x="0" y="3716591"/>
                  <a:pt x="0" y="2912364"/>
                </a:cubicBezTo>
                <a:cubicBezTo>
                  <a:pt x="0" y="1303910"/>
                  <a:pt x="1303910" y="0"/>
                  <a:pt x="2912364" y="0"/>
                </a:cubicBezTo>
                <a:close/>
              </a:path>
            </a:pathLst>
          </a:custGeom>
        </p:spPr>
        <p:txBody>
          <a:bodyPr vert="horz" lIns="0" tIns="0" rIns="0" bIns="0" rtlCol="0">
            <a:noAutofit/>
          </a:bodyPr>
          <a:lstStyle/>
          <a:p>
            <a:pPr lvl="0" indent="0">
              <a:lnSpc>
                <a:spcPct val="110000"/>
              </a:lnSpc>
              <a:spcBef>
                <a:spcPts val="0"/>
              </a:spcBef>
              <a:spcAft>
                <a:spcPts val="1200"/>
              </a:spcAft>
              <a:buClr>
                <a:schemeClr val="tx1"/>
              </a:buClr>
              <a:buFont typeface="Arial" panose="020B0604020202020204" pitchFamily="34" charset="0"/>
              <a:buNone/>
              <a:tabLst/>
            </a:pPr>
            <a:endParaRPr lang="en-US" b="1" i="0">
              <a:solidFill>
                <a:schemeClr val="tx1"/>
              </a:solidFill>
              <a:latin typeface="Arial" panose="020B0604020202020204" pitchFamily="34" charset="0"/>
              <a:cs typeface="Arial" panose="020B0604020202020204" pitchFamily="34" charset="0"/>
            </a:endParaRPr>
          </a:p>
        </p:txBody>
      </p:sp>
      <p:sp>
        <p:nvSpPr>
          <p:cNvPr id="9" name="Title 5">
            <a:extLst>
              <a:ext uri="{FF2B5EF4-FFF2-40B4-BE49-F238E27FC236}">
                <a16:creationId xmlns:a16="http://schemas.microsoft.com/office/drawing/2014/main" id="{0C771394-69B0-4181-975A-A157A5875439}"/>
              </a:ext>
            </a:extLst>
          </p:cNvPr>
          <p:cNvSpPr>
            <a:spLocks noGrp="1"/>
          </p:cNvSpPr>
          <p:nvPr>
            <p:ph type="title"/>
          </p:nvPr>
        </p:nvSpPr>
        <p:spPr>
          <a:xfrm>
            <a:off x="1828800" y="0"/>
            <a:ext cx="9600627" cy="1137300"/>
          </a:xfrm>
        </p:spPr>
        <p:txBody>
          <a:bodyPr/>
          <a:lstStyle/>
          <a:p>
            <a:endParaRPr lang="en-US"/>
          </a:p>
        </p:txBody>
      </p:sp>
      <p:pic>
        <p:nvPicPr>
          <p:cNvPr id="10" name="Picture 9">
            <a:extLst>
              <a:ext uri="{FF2B5EF4-FFF2-40B4-BE49-F238E27FC236}">
                <a16:creationId xmlns:a16="http://schemas.microsoft.com/office/drawing/2014/main" id="{1624A7A0-371E-4D87-B059-09AF2926E4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00140" y="1937364"/>
            <a:ext cx="4191860" cy="4426860"/>
          </a:xfrm>
          <a:custGeom>
            <a:avLst/>
            <a:gdLst>
              <a:gd name="connsiteX0" fmla="*/ 0 w 4521798"/>
              <a:gd name="connsiteY0" fmla="*/ 0 h 4963418"/>
              <a:gd name="connsiteX1" fmla="*/ 4521798 w 4521798"/>
              <a:gd name="connsiteY1" fmla="*/ 0 h 4963418"/>
              <a:gd name="connsiteX2" fmla="*/ 4521798 w 4521798"/>
              <a:gd name="connsiteY2" fmla="*/ 4963418 h 4963418"/>
              <a:gd name="connsiteX3" fmla="*/ 0 w 4521798"/>
              <a:gd name="connsiteY3" fmla="*/ 4963418 h 4963418"/>
            </a:gdLst>
            <a:ahLst/>
            <a:cxnLst>
              <a:cxn ang="0">
                <a:pos x="connsiteX0" y="connsiteY0"/>
              </a:cxn>
              <a:cxn ang="0">
                <a:pos x="connsiteX1" y="connsiteY1"/>
              </a:cxn>
              <a:cxn ang="0">
                <a:pos x="connsiteX2" y="connsiteY2"/>
              </a:cxn>
              <a:cxn ang="0">
                <a:pos x="connsiteX3" y="connsiteY3"/>
              </a:cxn>
            </a:cxnLst>
            <a:rect l="l" t="t" r="r" b="b"/>
            <a:pathLst>
              <a:path w="4521798" h="4963418">
                <a:moveTo>
                  <a:pt x="0" y="0"/>
                </a:moveTo>
                <a:lnTo>
                  <a:pt x="4521798" y="0"/>
                </a:lnTo>
                <a:lnTo>
                  <a:pt x="4521798" y="4963418"/>
                </a:lnTo>
                <a:lnTo>
                  <a:pt x="0" y="4963418"/>
                </a:lnTo>
                <a:close/>
              </a:path>
            </a:pathLst>
          </a:custGeom>
        </p:spPr>
      </p:pic>
      <p:sp>
        <p:nvSpPr>
          <p:cNvPr id="11" name="Slide Number Placeholder 1">
            <a:extLst>
              <a:ext uri="{FF2B5EF4-FFF2-40B4-BE49-F238E27FC236}">
                <a16:creationId xmlns:a16="http://schemas.microsoft.com/office/drawing/2014/main" id="{18797BD4-A5D7-4119-8F1B-72B5AF4A59DA}"/>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D625FCE3-3FFE-41A5-B312-2029EA720C7E}"/>
              </a:ext>
            </a:extLst>
          </p:cNvPr>
          <p:cNvSpPr>
            <a:spLocks noGrp="1"/>
          </p:cNvSpPr>
          <p:nvPr>
            <p:ph sz="quarter" idx="12"/>
          </p:nvPr>
        </p:nvSpPr>
        <p:spPr>
          <a:xfrm>
            <a:off x="1828800" y="1646238"/>
            <a:ext cx="5921375" cy="381000"/>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marL="0" lvl="1" indent="0">
              <a:buNone/>
            </a:pPr>
            <a:r>
              <a:rPr lang="en-US"/>
              <a:t>Second level</a:t>
            </a:r>
          </a:p>
          <a:p>
            <a:pPr lvl="2"/>
            <a:r>
              <a:rPr lang="en-US"/>
              <a:t>Third level</a:t>
            </a:r>
          </a:p>
          <a:p>
            <a:pPr lvl="3"/>
            <a:r>
              <a:rPr lang="en-US"/>
              <a:t>Fourth level</a:t>
            </a:r>
          </a:p>
          <a:p>
            <a:pPr lvl="4"/>
            <a:r>
              <a:rPr lang="en-US"/>
              <a:t>Fifth level</a:t>
            </a:r>
            <a:endParaRPr lang="en-CA"/>
          </a:p>
        </p:txBody>
      </p:sp>
      <p:sp>
        <p:nvSpPr>
          <p:cNvPr id="13" name="Content Placeholder 12">
            <a:extLst>
              <a:ext uri="{FF2B5EF4-FFF2-40B4-BE49-F238E27FC236}">
                <a16:creationId xmlns:a16="http://schemas.microsoft.com/office/drawing/2014/main" id="{272C8450-D444-4A11-BE36-9B1ED4015219}"/>
              </a:ext>
            </a:extLst>
          </p:cNvPr>
          <p:cNvSpPr>
            <a:spLocks noGrp="1"/>
          </p:cNvSpPr>
          <p:nvPr>
            <p:ph sz="quarter" idx="13"/>
          </p:nvPr>
        </p:nvSpPr>
        <p:spPr>
          <a:xfrm>
            <a:off x="1828800" y="2027238"/>
            <a:ext cx="5921375" cy="1200150"/>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marL="0" lvl="1" indent="0">
              <a:buNone/>
            </a:pPr>
            <a:r>
              <a:rPr lang="en-US"/>
              <a:t>Second level</a:t>
            </a:r>
          </a:p>
          <a:p>
            <a:pPr lvl="2"/>
            <a:r>
              <a:rPr lang="en-US"/>
              <a:t>Third level</a:t>
            </a:r>
          </a:p>
          <a:p>
            <a:pPr lvl="3"/>
            <a:r>
              <a:rPr lang="en-US"/>
              <a:t>Fourth level</a:t>
            </a:r>
          </a:p>
          <a:p>
            <a:pPr lvl="4"/>
            <a:r>
              <a:rPr lang="en-US"/>
              <a:t>Fifth level</a:t>
            </a:r>
            <a:endParaRPr lang="en-CA"/>
          </a:p>
        </p:txBody>
      </p:sp>
      <p:sp>
        <p:nvSpPr>
          <p:cNvPr id="15" name="Content Placeholder 14">
            <a:extLst>
              <a:ext uri="{FF2B5EF4-FFF2-40B4-BE49-F238E27FC236}">
                <a16:creationId xmlns:a16="http://schemas.microsoft.com/office/drawing/2014/main" id="{ED00C58C-DA92-4DFB-8833-F8104647005D}"/>
              </a:ext>
            </a:extLst>
          </p:cNvPr>
          <p:cNvSpPr>
            <a:spLocks noGrp="1"/>
          </p:cNvSpPr>
          <p:nvPr>
            <p:ph sz="quarter" idx="14"/>
          </p:nvPr>
        </p:nvSpPr>
        <p:spPr>
          <a:xfrm>
            <a:off x="1828800" y="3316288"/>
            <a:ext cx="5921375" cy="314325"/>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marL="0" lvl="1" indent="0">
              <a:buNone/>
            </a:pPr>
            <a:r>
              <a:rPr lang="en-US"/>
              <a:t>Second level</a:t>
            </a:r>
          </a:p>
          <a:p>
            <a:pPr lvl="2"/>
            <a:r>
              <a:rPr lang="en-US"/>
              <a:t>Third level</a:t>
            </a:r>
          </a:p>
          <a:p>
            <a:pPr lvl="3"/>
            <a:r>
              <a:rPr lang="en-US"/>
              <a:t>Fourth level</a:t>
            </a:r>
          </a:p>
          <a:p>
            <a:pPr lvl="4"/>
            <a:r>
              <a:rPr lang="en-US"/>
              <a:t>Fifth level</a:t>
            </a:r>
            <a:endParaRPr lang="en-CA"/>
          </a:p>
        </p:txBody>
      </p:sp>
      <p:sp>
        <p:nvSpPr>
          <p:cNvPr id="17" name="Content Placeholder 16">
            <a:extLst>
              <a:ext uri="{FF2B5EF4-FFF2-40B4-BE49-F238E27FC236}">
                <a16:creationId xmlns:a16="http://schemas.microsoft.com/office/drawing/2014/main" id="{19CA67EB-6BCF-4954-B71B-316709F7AD32}"/>
              </a:ext>
            </a:extLst>
          </p:cNvPr>
          <p:cNvSpPr>
            <a:spLocks noGrp="1"/>
          </p:cNvSpPr>
          <p:nvPr>
            <p:ph sz="quarter" idx="15"/>
          </p:nvPr>
        </p:nvSpPr>
        <p:spPr>
          <a:xfrm>
            <a:off x="1828800" y="3630613"/>
            <a:ext cx="5921375" cy="2933700"/>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marL="0" lvl="1" indent="0">
              <a:buNone/>
            </a:pPr>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668256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Main text -1-col 3/4 wide">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586D7D62-9CF9-4409-9569-4FC82B169EE7}"/>
              </a:ext>
            </a:extLst>
          </p:cNvPr>
          <p:cNvSpPr>
            <a:spLocks noGrp="1"/>
          </p:cNvSpPr>
          <p:nvPr>
            <p:ph type="title"/>
          </p:nvPr>
        </p:nvSpPr>
        <p:spPr>
          <a:xfrm>
            <a:off x="1828800" y="0"/>
            <a:ext cx="9600627" cy="1137300"/>
          </a:xfrm>
        </p:spPr>
        <p:txBody>
          <a:bodyPr>
            <a:normAutofit/>
          </a:bodyPr>
          <a:lstStyle/>
          <a:p>
            <a:endParaRPr lang="en-US" i="1"/>
          </a:p>
        </p:txBody>
      </p:sp>
      <p:pic>
        <p:nvPicPr>
          <p:cNvPr id="9" name="Picture 8">
            <a:extLst>
              <a:ext uri="{FF2B5EF4-FFF2-40B4-BE49-F238E27FC236}">
                <a16:creationId xmlns:a16="http://schemas.microsoft.com/office/drawing/2014/main" id="{A6F25C7A-D554-4778-9833-8C4F1BC09F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5145"/>
          <a:stretch/>
        </p:blipFill>
        <p:spPr>
          <a:xfrm>
            <a:off x="3661031" y="1753874"/>
            <a:ext cx="6575169" cy="4610147"/>
          </a:xfrm>
          <a:prstGeom prst="rect">
            <a:avLst/>
          </a:prstGeom>
        </p:spPr>
      </p:pic>
      <p:grpSp>
        <p:nvGrpSpPr>
          <p:cNvPr id="10" name="Group 9">
            <a:extLst>
              <a:ext uri="{FF2B5EF4-FFF2-40B4-BE49-F238E27FC236}">
                <a16:creationId xmlns:a16="http://schemas.microsoft.com/office/drawing/2014/main" id="{4714FB3C-ECDF-4B75-9D06-B9CDCD4F2C54}"/>
              </a:ext>
            </a:extLst>
          </p:cNvPr>
          <p:cNvGrpSpPr/>
          <p:nvPr userDrawn="1"/>
        </p:nvGrpSpPr>
        <p:grpSpPr>
          <a:xfrm>
            <a:off x="9240854" y="2499405"/>
            <a:ext cx="311151" cy="311151"/>
            <a:chOff x="8347818" y="2366354"/>
            <a:chExt cx="311151" cy="311151"/>
          </a:xfrm>
        </p:grpSpPr>
        <p:sp>
          <p:nvSpPr>
            <p:cNvPr id="11" name="Oval 10">
              <a:extLst>
                <a:ext uri="{FF2B5EF4-FFF2-40B4-BE49-F238E27FC236}">
                  <a16:creationId xmlns:a16="http://schemas.microsoft.com/office/drawing/2014/main" id="{9F5566F6-902A-43D8-B4A8-DF6E57F254F1}"/>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9377B5B-2992-40A9-BD1B-8F35D3495F16}"/>
                </a:ext>
              </a:extLst>
            </p:cNvPr>
            <p:cNvSpPr txBox="1"/>
            <p:nvPr/>
          </p:nvSpPr>
          <p:spPr>
            <a:xfrm>
              <a:off x="8347819" y="2413817"/>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1</a:t>
              </a:r>
            </a:p>
          </p:txBody>
        </p:sp>
      </p:grpSp>
      <p:grpSp>
        <p:nvGrpSpPr>
          <p:cNvPr id="13" name="Group 12">
            <a:extLst>
              <a:ext uri="{FF2B5EF4-FFF2-40B4-BE49-F238E27FC236}">
                <a16:creationId xmlns:a16="http://schemas.microsoft.com/office/drawing/2014/main" id="{DBE8C1C0-8B40-48EE-842D-47FF7C2B6C4A}"/>
              </a:ext>
            </a:extLst>
          </p:cNvPr>
          <p:cNvGrpSpPr/>
          <p:nvPr userDrawn="1"/>
        </p:nvGrpSpPr>
        <p:grpSpPr>
          <a:xfrm>
            <a:off x="8629754" y="2398738"/>
            <a:ext cx="311151" cy="311151"/>
            <a:chOff x="8347818" y="2366354"/>
            <a:chExt cx="311151" cy="311151"/>
          </a:xfrm>
        </p:grpSpPr>
        <p:sp>
          <p:nvSpPr>
            <p:cNvPr id="14" name="Oval 13">
              <a:extLst>
                <a:ext uri="{FF2B5EF4-FFF2-40B4-BE49-F238E27FC236}">
                  <a16:creationId xmlns:a16="http://schemas.microsoft.com/office/drawing/2014/main" id="{199F64C4-E565-4DC1-A4F4-59A8F4DAE4EF}"/>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24B4AF8-BC75-4582-88FC-F445335A0C98}"/>
                </a:ext>
              </a:extLst>
            </p:cNvPr>
            <p:cNvSpPr txBox="1"/>
            <p:nvPr/>
          </p:nvSpPr>
          <p:spPr>
            <a:xfrm>
              <a:off x="8347819" y="2413817"/>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2</a:t>
              </a:r>
            </a:p>
          </p:txBody>
        </p:sp>
      </p:grpSp>
      <p:grpSp>
        <p:nvGrpSpPr>
          <p:cNvPr id="16" name="Group 15">
            <a:extLst>
              <a:ext uri="{FF2B5EF4-FFF2-40B4-BE49-F238E27FC236}">
                <a16:creationId xmlns:a16="http://schemas.microsoft.com/office/drawing/2014/main" id="{F98D7FB7-D77A-417B-B49A-D5C0D7BA8A5E}"/>
              </a:ext>
            </a:extLst>
          </p:cNvPr>
          <p:cNvGrpSpPr/>
          <p:nvPr userDrawn="1"/>
        </p:nvGrpSpPr>
        <p:grpSpPr>
          <a:xfrm>
            <a:off x="8167744" y="2965141"/>
            <a:ext cx="311151" cy="311151"/>
            <a:chOff x="8347818" y="2366354"/>
            <a:chExt cx="311151" cy="311151"/>
          </a:xfrm>
        </p:grpSpPr>
        <p:sp>
          <p:nvSpPr>
            <p:cNvPr id="17" name="Oval 16">
              <a:extLst>
                <a:ext uri="{FF2B5EF4-FFF2-40B4-BE49-F238E27FC236}">
                  <a16:creationId xmlns:a16="http://schemas.microsoft.com/office/drawing/2014/main" id="{25B6A7EA-FC35-4BE6-BBD2-1AF89EE55505}"/>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934CE55-1FD8-4F0A-907B-7810E8A7D107}"/>
                </a:ext>
              </a:extLst>
            </p:cNvPr>
            <p:cNvSpPr txBox="1"/>
            <p:nvPr/>
          </p:nvSpPr>
          <p:spPr>
            <a:xfrm>
              <a:off x="8347819" y="2413817"/>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3</a:t>
              </a:r>
            </a:p>
          </p:txBody>
        </p:sp>
      </p:grpSp>
      <p:grpSp>
        <p:nvGrpSpPr>
          <p:cNvPr id="19" name="Group 18">
            <a:extLst>
              <a:ext uri="{FF2B5EF4-FFF2-40B4-BE49-F238E27FC236}">
                <a16:creationId xmlns:a16="http://schemas.microsoft.com/office/drawing/2014/main" id="{401F1B2E-08B0-4E4D-A884-F1ABE523CE68}"/>
              </a:ext>
            </a:extLst>
          </p:cNvPr>
          <p:cNvGrpSpPr/>
          <p:nvPr userDrawn="1"/>
        </p:nvGrpSpPr>
        <p:grpSpPr>
          <a:xfrm>
            <a:off x="7667186" y="3813617"/>
            <a:ext cx="311151" cy="311151"/>
            <a:chOff x="8347818" y="2366354"/>
            <a:chExt cx="311151" cy="311151"/>
          </a:xfrm>
        </p:grpSpPr>
        <p:sp>
          <p:nvSpPr>
            <p:cNvPr id="20" name="Oval 19">
              <a:extLst>
                <a:ext uri="{FF2B5EF4-FFF2-40B4-BE49-F238E27FC236}">
                  <a16:creationId xmlns:a16="http://schemas.microsoft.com/office/drawing/2014/main" id="{38ED721E-FD5B-4D58-9321-CF09F04078F4}"/>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8D84656-82C1-4E93-A905-CFC7E579C64E}"/>
                </a:ext>
              </a:extLst>
            </p:cNvPr>
            <p:cNvSpPr txBox="1"/>
            <p:nvPr/>
          </p:nvSpPr>
          <p:spPr>
            <a:xfrm>
              <a:off x="8347818" y="2406513"/>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4</a:t>
              </a:r>
            </a:p>
          </p:txBody>
        </p:sp>
      </p:grpSp>
      <p:grpSp>
        <p:nvGrpSpPr>
          <p:cNvPr id="22" name="Group 21">
            <a:extLst>
              <a:ext uri="{FF2B5EF4-FFF2-40B4-BE49-F238E27FC236}">
                <a16:creationId xmlns:a16="http://schemas.microsoft.com/office/drawing/2014/main" id="{4C4686C7-D0F7-4BAE-9EC7-BE1071F6A134}"/>
              </a:ext>
            </a:extLst>
          </p:cNvPr>
          <p:cNvGrpSpPr/>
          <p:nvPr userDrawn="1"/>
        </p:nvGrpSpPr>
        <p:grpSpPr>
          <a:xfrm>
            <a:off x="7337731" y="2597873"/>
            <a:ext cx="311151" cy="311151"/>
            <a:chOff x="8347818" y="2366354"/>
            <a:chExt cx="311151" cy="311151"/>
          </a:xfrm>
        </p:grpSpPr>
        <p:sp>
          <p:nvSpPr>
            <p:cNvPr id="23" name="Oval 22">
              <a:extLst>
                <a:ext uri="{FF2B5EF4-FFF2-40B4-BE49-F238E27FC236}">
                  <a16:creationId xmlns:a16="http://schemas.microsoft.com/office/drawing/2014/main" id="{3CC07D80-DEF9-4112-BA51-FC0B6146A0C7}"/>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74EA48A-F194-4C15-BBDD-C1364A552E85}"/>
                </a:ext>
              </a:extLst>
            </p:cNvPr>
            <p:cNvSpPr txBox="1"/>
            <p:nvPr/>
          </p:nvSpPr>
          <p:spPr>
            <a:xfrm>
              <a:off x="8347818" y="2406513"/>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5</a:t>
              </a:r>
            </a:p>
          </p:txBody>
        </p:sp>
      </p:grpSp>
      <p:grpSp>
        <p:nvGrpSpPr>
          <p:cNvPr id="25" name="Group 24">
            <a:extLst>
              <a:ext uri="{FF2B5EF4-FFF2-40B4-BE49-F238E27FC236}">
                <a16:creationId xmlns:a16="http://schemas.microsoft.com/office/drawing/2014/main" id="{A6E73938-3F19-4D76-BBF8-2DDE474C6969}"/>
              </a:ext>
            </a:extLst>
          </p:cNvPr>
          <p:cNvGrpSpPr/>
          <p:nvPr userDrawn="1"/>
        </p:nvGrpSpPr>
        <p:grpSpPr>
          <a:xfrm>
            <a:off x="6221139" y="3969192"/>
            <a:ext cx="311151" cy="311151"/>
            <a:chOff x="8347818" y="2366354"/>
            <a:chExt cx="311151" cy="311151"/>
          </a:xfrm>
        </p:grpSpPr>
        <p:sp>
          <p:nvSpPr>
            <p:cNvPr id="26" name="Oval 25">
              <a:extLst>
                <a:ext uri="{FF2B5EF4-FFF2-40B4-BE49-F238E27FC236}">
                  <a16:creationId xmlns:a16="http://schemas.microsoft.com/office/drawing/2014/main" id="{AFB82BC0-8585-4AA6-BFD4-6424120FC1C2}"/>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213D2C7-47F9-421D-9D8B-03BF67D85A5E}"/>
                </a:ext>
              </a:extLst>
            </p:cNvPr>
            <p:cNvSpPr txBox="1"/>
            <p:nvPr/>
          </p:nvSpPr>
          <p:spPr>
            <a:xfrm>
              <a:off x="8347818" y="2424620"/>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6</a:t>
              </a:r>
            </a:p>
          </p:txBody>
        </p:sp>
      </p:grpSp>
      <p:grpSp>
        <p:nvGrpSpPr>
          <p:cNvPr id="28" name="Group 27">
            <a:extLst>
              <a:ext uri="{FF2B5EF4-FFF2-40B4-BE49-F238E27FC236}">
                <a16:creationId xmlns:a16="http://schemas.microsoft.com/office/drawing/2014/main" id="{465BF0C8-6826-4A28-98AC-6EF4014EAD7D}"/>
              </a:ext>
            </a:extLst>
          </p:cNvPr>
          <p:cNvGrpSpPr/>
          <p:nvPr userDrawn="1"/>
        </p:nvGrpSpPr>
        <p:grpSpPr>
          <a:xfrm>
            <a:off x="6507814" y="3012604"/>
            <a:ext cx="311151" cy="311151"/>
            <a:chOff x="8347818" y="2366354"/>
            <a:chExt cx="311151" cy="311151"/>
          </a:xfrm>
        </p:grpSpPr>
        <p:sp>
          <p:nvSpPr>
            <p:cNvPr id="29" name="Oval 28">
              <a:extLst>
                <a:ext uri="{FF2B5EF4-FFF2-40B4-BE49-F238E27FC236}">
                  <a16:creationId xmlns:a16="http://schemas.microsoft.com/office/drawing/2014/main" id="{330B13DD-B775-4043-A7F0-E86C077B9152}"/>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F8AEADE-FC2C-4443-BA8F-390FD0AEA54D}"/>
                </a:ext>
              </a:extLst>
            </p:cNvPr>
            <p:cNvSpPr txBox="1"/>
            <p:nvPr/>
          </p:nvSpPr>
          <p:spPr>
            <a:xfrm>
              <a:off x="8347818" y="2406513"/>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7</a:t>
              </a:r>
            </a:p>
          </p:txBody>
        </p:sp>
      </p:grpSp>
      <p:grpSp>
        <p:nvGrpSpPr>
          <p:cNvPr id="31" name="Group 30">
            <a:extLst>
              <a:ext uri="{FF2B5EF4-FFF2-40B4-BE49-F238E27FC236}">
                <a16:creationId xmlns:a16="http://schemas.microsoft.com/office/drawing/2014/main" id="{9435BD0E-54B6-4C6F-8B4C-8C67EEEB4329}"/>
              </a:ext>
            </a:extLst>
          </p:cNvPr>
          <p:cNvGrpSpPr/>
          <p:nvPr userDrawn="1"/>
        </p:nvGrpSpPr>
        <p:grpSpPr>
          <a:xfrm>
            <a:off x="5402321" y="2444440"/>
            <a:ext cx="311151" cy="311151"/>
            <a:chOff x="8347818" y="2366354"/>
            <a:chExt cx="311151" cy="311151"/>
          </a:xfrm>
        </p:grpSpPr>
        <p:sp>
          <p:nvSpPr>
            <p:cNvPr id="32" name="Oval 31">
              <a:extLst>
                <a:ext uri="{FF2B5EF4-FFF2-40B4-BE49-F238E27FC236}">
                  <a16:creationId xmlns:a16="http://schemas.microsoft.com/office/drawing/2014/main" id="{01280F3E-C77E-41B7-9FC6-3E0B4DA799FD}"/>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638AA05-6BA3-4D8E-B935-675AB0669614}"/>
                </a:ext>
              </a:extLst>
            </p:cNvPr>
            <p:cNvSpPr txBox="1"/>
            <p:nvPr/>
          </p:nvSpPr>
          <p:spPr>
            <a:xfrm>
              <a:off x="8347818" y="2424620"/>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8</a:t>
              </a:r>
            </a:p>
          </p:txBody>
        </p:sp>
      </p:grpSp>
      <p:grpSp>
        <p:nvGrpSpPr>
          <p:cNvPr id="34" name="Group 33">
            <a:extLst>
              <a:ext uri="{FF2B5EF4-FFF2-40B4-BE49-F238E27FC236}">
                <a16:creationId xmlns:a16="http://schemas.microsoft.com/office/drawing/2014/main" id="{4B527761-1918-45D1-B97A-480AD0775AD4}"/>
              </a:ext>
            </a:extLst>
          </p:cNvPr>
          <p:cNvGrpSpPr/>
          <p:nvPr userDrawn="1"/>
        </p:nvGrpSpPr>
        <p:grpSpPr>
          <a:xfrm>
            <a:off x="4402196" y="3450630"/>
            <a:ext cx="311151" cy="311151"/>
            <a:chOff x="8347818" y="2366354"/>
            <a:chExt cx="311151" cy="311151"/>
          </a:xfrm>
        </p:grpSpPr>
        <p:sp>
          <p:nvSpPr>
            <p:cNvPr id="35" name="Oval 34">
              <a:extLst>
                <a:ext uri="{FF2B5EF4-FFF2-40B4-BE49-F238E27FC236}">
                  <a16:creationId xmlns:a16="http://schemas.microsoft.com/office/drawing/2014/main" id="{222902CB-FE57-4962-8499-4E8078005656}"/>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90954AB-00CD-4666-BAF7-084D6CD11B79}"/>
                </a:ext>
              </a:extLst>
            </p:cNvPr>
            <p:cNvSpPr txBox="1"/>
            <p:nvPr/>
          </p:nvSpPr>
          <p:spPr>
            <a:xfrm>
              <a:off x="8347818" y="2406513"/>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9</a:t>
              </a:r>
            </a:p>
          </p:txBody>
        </p:sp>
      </p:grpSp>
      <p:grpSp>
        <p:nvGrpSpPr>
          <p:cNvPr id="37" name="Group 36">
            <a:extLst>
              <a:ext uri="{FF2B5EF4-FFF2-40B4-BE49-F238E27FC236}">
                <a16:creationId xmlns:a16="http://schemas.microsoft.com/office/drawing/2014/main" id="{8FE400A2-A6F1-4A08-BEC7-C9F253A905AE}"/>
              </a:ext>
            </a:extLst>
          </p:cNvPr>
          <p:cNvGrpSpPr/>
          <p:nvPr userDrawn="1"/>
        </p:nvGrpSpPr>
        <p:grpSpPr>
          <a:xfrm>
            <a:off x="4091046" y="2358715"/>
            <a:ext cx="311151" cy="311151"/>
            <a:chOff x="8347818" y="2366354"/>
            <a:chExt cx="311151" cy="311151"/>
          </a:xfrm>
        </p:grpSpPr>
        <p:sp>
          <p:nvSpPr>
            <p:cNvPr id="38" name="Oval 37">
              <a:extLst>
                <a:ext uri="{FF2B5EF4-FFF2-40B4-BE49-F238E27FC236}">
                  <a16:creationId xmlns:a16="http://schemas.microsoft.com/office/drawing/2014/main" id="{7BB878FE-9FFF-42EF-A556-C9A9DFF21625}"/>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3FB8678-603F-41EE-B445-5E4AA7E74511}"/>
                </a:ext>
              </a:extLst>
            </p:cNvPr>
            <p:cNvSpPr txBox="1"/>
            <p:nvPr/>
          </p:nvSpPr>
          <p:spPr>
            <a:xfrm>
              <a:off x="8347818" y="2410368"/>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10</a:t>
              </a:r>
            </a:p>
          </p:txBody>
        </p:sp>
      </p:grpSp>
      <p:sp>
        <p:nvSpPr>
          <p:cNvPr id="4" name="Content Placeholder 3">
            <a:extLst>
              <a:ext uri="{FF2B5EF4-FFF2-40B4-BE49-F238E27FC236}">
                <a16:creationId xmlns:a16="http://schemas.microsoft.com/office/drawing/2014/main" id="{934AC6C2-CF79-4B13-B721-0566D472909B}"/>
              </a:ext>
            </a:extLst>
          </p:cNvPr>
          <p:cNvSpPr>
            <a:spLocks noGrp="1"/>
          </p:cNvSpPr>
          <p:nvPr>
            <p:ph sz="quarter" idx="12"/>
          </p:nvPr>
        </p:nvSpPr>
        <p:spPr>
          <a:xfrm>
            <a:off x="476250" y="1957388"/>
            <a:ext cx="3302000" cy="401637"/>
          </a:xfrm>
        </p:spPr>
        <p:txBody>
          <a:bodyPr vert="horz" lIns="0" tIns="0" rIns="0" bIns="0" rtlCol="0">
            <a:noAutofit/>
          </a:bodyPr>
          <a:lstStyle>
            <a:lvl1pPr>
              <a:defRPr lang="en-US" sz="180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90000"/>
              </a:lnSpc>
              <a:spcBef>
                <a:spcPts val="1000"/>
              </a:spcBef>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3" name="Content Placeholder 42">
            <a:extLst>
              <a:ext uri="{FF2B5EF4-FFF2-40B4-BE49-F238E27FC236}">
                <a16:creationId xmlns:a16="http://schemas.microsoft.com/office/drawing/2014/main" id="{3FD37DCA-D5D8-492C-B85F-FAE67E42C150}"/>
              </a:ext>
            </a:extLst>
          </p:cNvPr>
          <p:cNvSpPr>
            <a:spLocks noGrp="1"/>
          </p:cNvSpPr>
          <p:nvPr>
            <p:ph sz="quarter" idx="13"/>
          </p:nvPr>
        </p:nvSpPr>
        <p:spPr>
          <a:xfrm>
            <a:off x="474663" y="2359025"/>
            <a:ext cx="3316287" cy="396875"/>
          </a:xfrm>
        </p:spPr>
        <p:txBody>
          <a:bodyPr vert="horz" lIns="0" tIns="0" rIns="0" bIns="0" rtlCol="0">
            <a:noAutofit/>
          </a:bodyPr>
          <a:lstStyle>
            <a:lvl1pPr>
              <a:defRPr lang="en-US" sz="1500" smtClean="0"/>
            </a:lvl1pPr>
            <a:lvl2pPr>
              <a:defRPr lang="en-US" smtClean="0"/>
            </a:lvl2pPr>
            <a:lvl3pPr>
              <a:defRPr lang="en-US" smtClean="0"/>
            </a:lvl3pPr>
            <a:lvl4pPr>
              <a:defRPr lang="en-US" smtClean="0"/>
            </a:lvl4pPr>
            <a:lvl5pPr>
              <a:defRPr lang="en-CA"/>
            </a:lvl5pPr>
          </a:lstStyle>
          <a:p>
            <a:pPr marL="174625" lvl="0" indent="-168275">
              <a:lnSpc>
                <a:spcPct val="120000"/>
              </a:lnSpc>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5" name="Content Placeholder 44">
            <a:extLst>
              <a:ext uri="{FF2B5EF4-FFF2-40B4-BE49-F238E27FC236}">
                <a16:creationId xmlns:a16="http://schemas.microsoft.com/office/drawing/2014/main" id="{FEEB58CF-EEE0-4FCE-8DE3-1E1520BAA095}"/>
              </a:ext>
            </a:extLst>
          </p:cNvPr>
          <p:cNvSpPr>
            <a:spLocks noGrp="1"/>
          </p:cNvSpPr>
          <p:nvPr>
            <p:ph sz="quarter" idx="14"/>
          </p:nvPr>
        </p:nvSpPr>
        <p:spPr>
          <a:xfrm>
            <a:off x="474663" y="2733675"/>
            <a:ext cx="3316287" cy="841375"/>
          </a:xfrm>
        </p:spPr>
        <p:txBody>
          <a:bodyPr vert="horz" lIns="0" tIns="0" rIns="0" bIns="0" rtlCol="0">
            <a:noAutofit/>
          </a:bodyPr>
          <a:lstStyle>
            <a:lvl1pPr>
              <a:defRPr lang="en-US" sz="1500" smtClean="0"/>
            </a:lvl1pPr>
            <a:lvl2pPr>
              <a:defRPr lang="en-US" smtClean="0"/>
            </a:lvl2pPr>
            <a:lvl3pPr>
              <a:defRPr lang="en-US" smtClean="0"/>
            </a:lvl3pPr>
            <a:lvl4pPr>
              <a:defRPr lang="en-US" smtClean="0"/>
            </a:lvl4pPr>
            <a:lvl5pPr>
              <a:defRPr lang="en-CA"/>
            </a:lvl5pPr>
          </a:lstStyle>
          <a:p>
            <a:pPr marL="174625" lvl="0" indent="-168275">
              <a:lnSpc>
                <a:spcPct val="120000"/>
              </a:lnSpc>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7" name="Content Placeholder 46">
            <a:extLst>
              <a:ext uri="{FF2B5EF4-FFF2-40B4-BE49-F238E27FC236}">
                <a16:creationId xmlns:a16="http://schemas.microsoft.com/office/drawing/2014/main" id="{A6A87A3C-3350-4C36-96E9-39EB13C4BCBB}"/>
              </a:ext>
            </a:extLst>
          </p:cNvPr>
          <p:cNvSpPr>
            <a:spLocks noGrp="1"/>
          </p:cNvSpPr>
          <p:nvPr>
            <p:ph sz="quarter" idx="15"/>
          </p:nvPr>
        </p:nvSpPr>
        <p:spPr>
          <a:xfrm>
            <a:off x="474663" y="3705225"/>
            <a:ext cx="2378075" cy="574675"/>
          </a:xfrm>
        </p:spPr>
        <p:txBody>
          <a:bodyPr vert="horz" lIns="0" tIns="0" rIns="0" bIns="0" rtlCol="0">
            <a:noAutofit/>
          </a:bodyPr>
          <a:lstStyle>
            <a:lvl1pPr>
              <a:defRPr lang="en-US" sz="1500" smtClean="0"/>
            </a:lvl1pPr>
            <a:lvl2pPr>
              <a:defRPr lang="en-US" smtClean="0"/>
            </a:lvl2pPr>
            <a:lvl3pPr>
              <a:defRPr lang="en-US" smtClean="0"/>
            </a:lvl3pPr>
            <a:lvl4pPr>
              <a:defRPr lang="en-US" smtClean="0"/>
            </a:lvl4pPr>
            <a:lvl5pPr>
              <a:defRPr lang="en-CA"/>
            </a:lvl5pPr>
          </a:lstStyle>
          <a:p>
            <a:pPr marL="174625" lvl="0" indent="-168275">
              <a:lnSpc>
                <a:spcPct val="120000"/>
              </a:lnSpc>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9" name="Content Placeholder 48">
            <a:extLst>
              <a:ext uri="{FF2B5EF4-FFF2-40B4-BE49-F238E27FC236}">
                <a16:creationId xmlns:a16="http://schemas.microsoft.com/office/drawing/2014/main" id="{D98B0E72-82AA-47FB-A0D2-BD8D44EC711A}"/>
              </a:ext>
            </a:extLst>
          </p:cNvPr>
          <p:cNvSpPr>
            <a:spLocks noGrp="1"/>
          </p:cNvSpPr>
          <p:nvPr>
            <p:ph sz="quarter" idx="16"/>
          </p:nvPr>
        </p:nvSpPr>
        <p:spPr>
          <a:xfrm>
            <a:off x="9912350" y="1624013"/>
            <a:ext cx="1430338" cy="234231"/>
          </a:xfrm>
          <a:noFill/>
        </p:spPr>
        <p:txBody>
          <a:bodyPr wrap="square" lIns="0" tIns="0" rIns="0" bIns="0" rtlCol="0">
            <a:spAutoFit/>
          </a:bodyPr>
          <a:lstStyle>
            <a:lvl1pPr>
              <a:defRPr lang="en-US" sz="1500" smtClean="0">
                <a:solidFill>
                  <a:schemeClr val="tx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r>
              <a:rPr lang="en-US" err="1"/>
              <a:t>Clic</a:t>
            </a:r>
            <a:endParaRPr lang="en-CA"/>
          </a:p>
        </p:txBody>
      </p:sp>
      <p:sp>
        <p:nvSpPr>
          <p:cNvPr id="51" name="Content Placeholder 50">
            <a:extLst>
              <a:ext uri="{FF2B5EF4-FFF2-40B4-BE49-F238E27FC236}">
                <a16:creationId xmlns:a16="http://schemas.microsoft.com/office/drawing/2014/main" id="{9A203B33-0869-456A-ACA6-65B1673407A8}"/>
              </a:ext>
            </a:extLst>
          </p:cNvPr>
          <p:cNvSpPr>
            <a:spLocks noGrp="1"/>
          </p:cNvSpPr>
          <p:nvPr>
            <p:ph sz="quarter" idx="17"/>
          </p:nvPr>
        </p:nvSpPr>
        <p:spPr>
          <a:xfrm>
            <a:off x="10323513" y="2047875"/>
            <a:ext cx="1214437" cy="4316146"/>
          </a:xfrm>
          <a:noFill/>
        </p:spPr>
        <p:txBody>
          <a:bodyPr wrap="square" lIns="0" tIns="0" rIns="0" bIns="0" rtlCol="0">
            <a:noAutofit/>
          </a:bodyPr>
          <a:lstStyle>
            <a:lvl1pPr>
              <a:defRPr lang="en-CA" sz="1000" dirty="0">
                <a:solidFill>
                  <a:schemeClr val="bg2"/>
                </a:solidFill>
                <a:latin typeface="+mj-lt"/>
                <a:cs typeface="+mn-cs"/>
              </a:defRPr>
            </a:lvl1pPr>
          </a:lstStyle>
          <a:p>
            <a:pPr lvl="0">
              <a:lnSpc>
                <a:spcPct val="105000"/>
              </a:lnSpc>
              <a:spcAft>
                <a:spcPts val="2340"/>
              </a:spcAft>
            </a:pPr>
            <a:endParaRPr lang="en-CA"/>
          </a:p>
        </p:txBody>
      </p:sp>
      <p:sp>
        <p:nvSpPr>
          <p:cNvPr id="40" name="Slide Number Placeholder 1">
            <a:extLst>
              <a:ext uri="{FF2B5EF4-FFF2-40B4-BE49-F238E27FC236}">
                <a16:creationId xmlns:a16="http://schemas.microsoft.com/office/drawing/2014/main" id="{DDEAB77F-654B-42D4-8B20-9FA0D952DB08}"/>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449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_Main text -1-col 3/4 w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69EC77-48C6-47C0-99F1-69EB2DBCA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28455" y="1591732"/>
            <a:ext cx="5363546" cy="5266268"/>
          </a:xfrm>
          <a:prstGeom prst="rect">
            <a:avLst/>
          </a:prstGeom>
        </p:spPr>
      </p:pic>
      <p:sp>
        <p:nvSpPr>
          <p:cNvPr id="9" name="Title 5">
            <a:extLst>
              <a:ext uri="{FF2B5EF4-FFF2-40B4-BE49-F238E27FC236}">
                <a16:creationId xmlns:a16="http://schemas.microsoft.com/office/drawing/2014/main" id="{26697AA6-073A-4E2F-B5EC-A46669DB5AC0}"/>
              </a:ext>
            </a:extLst>
          </p:cNvPr>
          <p:cNvSpPr>
            <a:spLocks noGrp="1"/>
          </p:cNvSpPr>
          <p:nvPr>
            <p:ph type="title"/>
          </p:nvPr>
        </p:nvSpPr>
        <p:spPr>
          <a:xfrm>
            <a:off x="1828800" y="0"/>
            <a:ext cx="9600627" cy="1137300"/>
          </a:xfrm>
        </p:spPr>
        <p:txBody>
          <a:bodyPr>
            <a:noAutofit/>
          </a:bodyPr>
          <a:lstStyle/>
          <a:p>
            <a:endParaRPr lang="en-US" i="1"/>
          </a:p>
        </p:txBody>
      </p:sp>
      <p:pic>
        <p:nvPicPr>
          <p:cNvPr id="16" name="Picture 15">
            <a:extLst>
              <a:ext uri="{FF2B5EF4-FFF2-40B4-BE49-F238E27FC236}">
                <a16:creationId xmlns:a16="http://schemas.microsoft.com/office/drawing/2014/main" id="{44153F43-0D84-453E-ADF6-236C155D3E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33453" y="4766690"/>
            <a:ext cx="1508500" cy="1478569"/>
          </a:xfrm>
          <a:prstGeom prst="rect">
            <a:avLst/>
          </a:prstGeom>
        </p:spPr>
      </p:pic>
      <p:sp>
        <p:nvSpPr>
          <p:cNvPr id="17" name="Oval 16">
            <a:extLst>
              <a:ext uri="{FF2B5EF4-FFF2-40B4-BE49-F238E27FC236}">
                <a16:creationId xmlns:a16="http://schemas.microsoft.com/office/drawing/2014/main" id="{4D0969DA-DE09-49E6-8FE3-725598E031A8}"/>
              </a:ext>
            </a:extLst>
          </p:cNvPr>
          <p:cNvSpPr>
            <a:spLocks noChangeAspect="1"/>
          </p:cNvSpPr>
          <p:nvPr userDrawn="1"/>
        </p:nvSpPr>
        <p:spPr>
          <a:xfrm>
            <a:off x="4878514" y="2906396"/>
            <a:ext cx="3041455" cy="30414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CA" sz="1100" i="1">
              <a:solidFill>
                <a:schemeClr val="accent3"/>
              </a:solidFill>
              <a:latin typeface="Georgia" panose="02040502050405020303" pitchFamily="18" charset="0"/>
            </a:endParaRPr>
          </a:p>
        </p:txBody>
      </p:sp>
      <p:sp>
        <p:nvSpPr>
          <p:cNvPr id="4" name="Content Placeholder 3">
            <a:extLst>
              <a:ext uri="{FF2B5EF4-FFF2-40B4-BE49-F238E27FC236}">
                <a16:creationId xmlns:a16="http://schemas.microsoft.com/office/drawing/2014/main" id="{2D09CC6A-4011-4F68-8BF3-6CE988D1A528}"/>
              </a:ext>
            </a:extLst>
          </p:cNvPr>
          <p:cNvSpPr>
            <a:spLocks noGrp="1"/>
          </p:cNvSpPr>
          <p:nvPr>
            <p:ph sz="quarter" idx="12"/>
          </p:nvPr>
        </p:nvSpPr>
        <p:spPr>
          <a:xfrm>
            <a:off x="1828800" y="1646238"/>
            <a:ext cx="6008688" cy="633412"/>
          </a:xfrm>
        </p:spPr>
        <p:txBody>
          <a:bodyPr vert="horz" lIns="0" tIns="0" rIns="0" bIns="0" rtlCol="0">
            <a:noAutofit/>
          </a:bodyPr>
          <a:lstStyle>
            <a:lvl1pPr>
              <a:defRPr lang="en-US" sz="200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90000"/>
              </a:lnSpc>
            </a:pPr>
            <a:endParaRPr lang="en-CA"/>
          </a:p>
        </p:txBody>
      </p:sp>
      <p:sp>
        <p:nvSpPr>
          <p:cNvPr id="20" name="Content Placeholder 19">
            <a:extLst>
              <a:ext uri="{FF2B5EF4-FFF2-40B4-BE49-F238E27FC236}">
                <a16:creationId xmlns:a16="http://schemas.microsoft.com/office/drawing/2014/main" id="{0A5E43DE-3089-4C64-8B86-58AF22D5C8A4}"/>
              </a:ext>
            </a:extLst>
          </p:cNvPr>
          <p:cNvSpPr>
            <a:spLocks noGrp="1"/>
          </p:cNvSpPr>
          <p:nvPr>
            <p:ph sz="quarter" idx="13"/>
          </p:nvPr>
        </p:nvSpPr>
        <p:spPr>
          <a:xfrm>
            <a:off x="3140075" y="2443163"/>
            <a:ext cx="473075" cy="532646"/>
          </a:xfrm>
          <a:noFill/>
        </p:spPr>
        <p:txBody>
          <a:bodyPr wrap="square" lIns="0" tIns="0" rIns="0" bIns="0" rtlCol="0" anchor="t" anchorCtr="0">
            <a:spAutoFit/>
          </a:bodyPr>
          <a:lstStyle>
            <a:lvl1pPr>
              <a:defRPr lang="en-US" sz="3400" smtClean="0">
                <a:solidFill>
                  <a:schemeClr val="tx2"/>
                </a:solidFill>
                <a:latin typeface="Georgia" panose="02040502050405020303" pitchFamily="18" charset="0"/>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22" name="Content Placeholder 21">
            <a:extLst>
              <a:ext uri="{FF2B5EF4-FFF2-40B4-BE49-F238E27FC236}">
                <a16:creationId xmlns:a16="http://schemas.microsoft.com/office/drawing/2014/main" id="{9AC8E6A6-7081-4598-8DA1-A0EABC760C12}"/>
              </a:ext>
            </a:extLst>
          </p:cNvPr>
          <p:cNvSpPr>
            <a:spLocks noGrp="1"/>
          </p:cNvSpPr>
          <p:nvPr>
            <p:ph sz="quarter" idx="14"/>
          </p:nvPr>
        </p:nvSpPr>
        <p:spPr>
          <a:xfrm>
            <a:off x="2259013" y="2965450"/>
            <a:ext cx="2246312" cy="627063"/>
          </a:xfrm>
          <a:noFill/>
        </p:spPr>
        <p:txBody>
          <a:bodyPr wrap="square" lIns="0" tIns="0" rIns="0" bIns="0" rtlCol="0" anchor="t" anchorCtr="0">
            <a:noAutofit/>
          </a:bodyPr>
          <a:lstStyle>
            <a:lvl1pPr>
              <a:defRPr lang="en-US" sz="1400" smtClean="0"/>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24" name="Content Placeholder 23">
            <a:extLst>
              <a:ext uri="{FF2B5EF4-FFF2-40B4-BE49-F238E27FC236}">
                <a16:creationId xmlns:a16="http://schemas.microsoft.com/office/drawing/2014/main" id="{38A5E18C-7153-42B2-B956-F9766A7CDE3E}"/>
              </a:ext>
            </a:extLst>
          </p:cNvPr>
          <p:cNvSpPr>
            <a:spLocks noGrp="1"/>
          </p:cNvSpPr>
          <p:nvPr>
            <p:ph sz="quarter" idx="15"/>
          </p:nvPr>
        </p:nvSpPr>
        <p:spPr>
          <a:xfrm>
            <a:off x="3140075" y="3592513"/>
            <a:ext cx="473075" cy="532646"/>
          </a:xfrm>
          <a:noFill/>
        </p:spPr>
        <p:txBody>
          <a:bodyPr wrap="square" lIns="0" tIns="0" rIns="0" bIns="0" rtlCol="0" anchor="t" anchorCtr="0">
            <a:spAutoFit/>
          </a:bodyPr>
          <a:lstStyle>
            <a:lvl1pPr>
              <a:defRPr lang="en-US" sz="3400" smtClean="0">
                <a:solidFill>
                  <a:schemeClr val="tx2"/>
                </a:solidFill>
                <a:latin typeface="Georgia" panose="02040502050405020303" pitchFamily="18" charset="0"/>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26" name="Content Placeholder 25">
            <a:extLst>
              <a:ext uri="{FF2B5EF4-FFF2-40B4-BE49-F238E27FC236}">
                <a16:creationId xmlns:a16="http://schemas.microsoft.com/office/drawing/2014/main" id="{B6C64C30-9673-489E-A051-F6164134430B}"/>
              </a:ext>
            </a:extLst>
          </p:cNvPr>
          <p:cNvSpPr>
            <a:spLocks noGrp="1"/>
          </p:cNvSpPr>
          <p:nvPr>
            <p:ph sz="quarter" idx="16"/>
          </p:nvPr>
        </p:nvSpPr>
        <p:spPr>
          <a:xfrm>
            <a:off x="2474913" y="4043363"/>
            <a:ext cx="1811337" cy="523875"/>
          </a:xfrm>
          <a:noFill/>
        </p:spPr>
        <p:txBody>
          <a:bodyPr wrap="square" lIns="0" tIns="0" rIns="0" bIns="0" rtlCol="0" anchor="t" anchorCtr="0">
            <a:noAutofit/>
          </a:bodyPr>
          <a:lstStyle>
            <a:lvl1pPr>
              <a:defRPr lang="en-US" sz="1400" smtClean="0"/>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28" name="Content Placeholder 27">
            <a:extLst>
              <a:ext uri="{FF2B5EF4-FFF2-40B4-BE49-F238E27FC236}">
                <a16:creationId xmlns:a16="http://schemas.microsoft.com/office/drawing/2014/main" id="{E229886D-3080-482A-B27B-45CD360AD597}"/>
              </a:ext>
            </a:extLst>
          </p:cNvPr>
          <p:cNvSpPr>
            <a:spLocks noGrp="1"/>
          </p:cNvSpPr>
          <p:nvPr>
            <p:ph sz="quarter" idx="17"/>
          </p:nvPr>
        </p:nvSpPr>
        <p:spPr>
          <a:xfrm>
            <a:off x="5251450" y="3379788"/>
            <a:ext cx="2249488" cy="850900"/>
          </a:xfr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US" sz="1100" i="1" dirty="0" smtClean="0">
                <a:solidFill>
                  <a:schemeClr val="accent3"/>
                </a:solidFill>
                <a:latin typeface="Georgia" panose="02040502050405020303" pitchFamily="18" charset="0"/>
                <a:cs typeface="+mn-cs"/>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sz="1800" dirty="0" smtClean="0">
                <a:solidFill>
                  <a:schemeClr val="lt1"/>
                </a:solidFill>
                <a:latin typeface="+mn-lt"/>
                <a:cs typeface="+mn-cs"/>
              </a:defRPr>
            </a:lvl4pPr>
            <a:lvl5pPr>
              <a:defRPr lang="en-CA" sz="1800" dirty="0">
                <a:solidFill>
                  <a:schemeClr val="lt1"/>
                </a:solidFill>
                <a:latin typeface="+mn-lt"/>
                <a:cs typeface="+mn-cs"/>
              </a:defRPr>
            </a:lvl5pPr>
          </a:lstStyle>
          <a:p>
            <a:pPr lvl="0" algn="ctr">
              <a:lnSpc>
                <a:spcPts val="2000"/>
              </a:lnSpc>
            </a:pPr>
            <a:endParaRPr lang="en-CA"/>
          </a:p>
        </p:txBody>
      </p:sp>
      <p:sp>
        <p:nvSpPr>
          <p:cNvPr id="30" name="Content Placeholder 29">
            <a:extLst>
              <a:ext uri="{FF2B5EF4-FFF2-40B4-BE49-F238E27FC236}">
                <a16:creationId xmlns:a16="http://schemas.microsoft.com/office/drawing/2014/main" id="{9C8C23EB-DE45-46A7-9CD7-B5D143BABE04}"/>
              </a:ext>
            </a:extLst>
          </p:cNvPr>
          <p:cNvSpPr>
            <a:spLocks noGrp="1"/>
          </p:cNvSpPr>
          <p:nvPr>
            <p:ph sz="quarter" idx="18"/>
          </p:nvPr>
        </p:nvSpPr>
        <p:spPr>
          <a:xfrm>
            <a:off x="5241925" y="4230688"/>
            <a:ext cx="2259013" cy="1260475"/>
          </a:xfr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US" sz="1100" i="1" dirty="0" smtClean="0">
                <a:solidFill>
                  <a:schemeClr val="accent3"/>
                </a:solidFill>
                <a:latin typeface="Georgia" panose="02040502050405020303" pitchFamily="18" charset="0"/>
                <a:cs typeface="+mn-cs"/>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sz="1800" dirty="0" smtClean="0">
                <a:solidFill>
                  <a:schemeClr val="lt1"/>
                </a:solidFill>
                <a:latin typeface="+mn-lt"/>
                <a:cs typeface="+mn-cs"/>
              </a:defRPr>
            </a:lvl4pPr>
            <a:lvl5pPr>
              <a:defRPr lang="en-CA" sz="1800" dirty="0">
                <a:solidFill>
                  <a:schemeClr val="lt1"/>
                </a:solidFill>
                <a:latin typeface="+mn-lt"/>
                <a:cs typeface="+mn-cs"/>
              </a:defRPr>
            </a:lvl5pPr>
          </a:lstStyle>
          <a:p>
            <a:pPr lvl="0" algn="ctr">
              <a:lnSpc>
                <a:spcPts val="2000"/>
              </a:lnSpc>
            </a:pPr>
            <a:endParaRPr lang="en-CA"/>
          </a:p>
        </p:txBody>
      </p:sp>
      <p:sp>
        <p:nvSpPr>
          <p:cNvPr id="13" name="Slide Number Placeholder 1">
            <a:extLst>
              <a:ext uri="{FF2B5EF4-FFF2-40B4-BE49-F238E27FC236}">
                <a16:creationId xmlns:a16="http://schemas.microsoft.com/office/drawing/2014/main" id="{34D15DCB-1CF9-4FEB-BE5D-EF95BD9687FA}"/>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62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42090A-6EFA-406E-83F5-B5726B37600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8854440" y="-2"/>
            <a:ext cx="3337560" cy="5925312"/>
          </a:xfrm>
          <a:custGeom>
            <a:avLst/>
            <a:gdLst>
              <a:gd name="connsiteX0" fmla="*/ 1690043 w 3334328"/>
              <a:gd name="connsiteY0" fmla="*/ 0 h 5921735"/>
              <a:gd name="connsiteX1" fmla="*/ 3334328 w 3334328"/>
              <a:gd name="connsiteY1" fmla="*/ 0 h 5921735"/>
              <a:gd name="connsiteX2" fmla="*/ 3334328 w 3334328"/>
              <a:gd name="connsiteY2" fmla="*/ 5915072 h 5921735"/>
              <a:gd name="connsiteX3" fmla="*/ 3300417 w 3334328"/>
              <a:gd name="connsiteY3" fmla="*/ 5917651 h 5921735"/>
              <a:gd name="connsiteX4" fmla="*/ 3138890 w 3334328"/>
              <a:gd name="connsiteY4" fmla="*/ 5921735 h 5921735"/>
              <a:gd name="connsiteX5" fmla="*/ 0 w 3334328"/>
              <a:gd name="connsiteY5" fmla="*/ 2782845 h 5921735"/>
              <a:gd name="connsiteX6" fmla="*/ 1642709 w 3334328"/>
              <a:gd name="connsiteY6" fmla="*/ 22802 h 592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328" h="5921735">
                <a:moveTo>
                  <a:pt x="1690043" y="0"/>
                </a:moveTo>
                <a:lnTo>
                  <a:pt x="3334328" y="0"/>
                </a:lnTo>
                <a:lnTo>
                  <a:pt x="3334328" y="5915072"/>
                </a:lnTo>
                <a:lnTo>
                  <a:pt x="3300417" y="5917651"/>
                </a:lnTo>
                <a:cubicBezTo>
                  <a:pt x="3246917" y="5920363"/>
                  <a:pt x="3193064" y="5921735"/>
                  <a:pt x="3138890" y="5921735"/>
                </a:cubicBezTo>
                <a:cubicBezTo>
                  <a:pt x="1405329" y="5921735"/>
                  <a:pt x="0" y="4516406"/>
                  <a:pt x="0" y="2782845"/>
                </a:cubicBezTo>
                <a:cubicBezTo>
                  <a:pt x="0" y="1591022"/>
                  <a:pt x="664238" y="554340"/>
                  <a:pt x="1642709" y="22802"/>
                </a:cubicBezTo>
                <a:close/>
              </a:path>
            </a:pathLst>
          </a:custGeom>
          <a:noFill/>
        </p:spPr>
      </p:pic>
      <p:pic>
        <p:nvPicPr>
          <p:cNvPr id="9" name="Picture 8">
            <a:extLst>
              <a:ext uri="{FF2B5EF4-FFF2-40B4-BE49-F238E27FC236}">
                <a16:creationId xmlns:a16="http://schemas.microsoft.com/office/drawing/2014/main" id="{B43F3620-AB5A-4708-AFEE-1DEC3BAF8C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251" b="-38299"/>
          <a:stretch/>
        </p:blipFill>
        <p:spPr>
          <a:xfrm>
            <a:off x="5548449" y="3632802"/>
            <a:ext cx="4811908" cy="4808216"/>
          </a:xfrm>
          <a:custGeom>
            <a:avLst/>
            <a:gdLst>
              <a:gd name="connsiteX0" fmla="*/ 317015 w 4811908"/>
              <a:gd name="connsiteY0" fmla="*/ 3593847 h 4808216"/>
              <a:gd name="connsiteX1" fmla="*/ 4494894 w 4811908"/>
              <a:gd name="connsiteY1" fmla="*/ 3593847 h 4808216"/>
              <a:gd name="connsiteX2" fmla="*/ 4401009 w 4811908"/>
              <a:gd name="connsiteY2" fmla="*/ 3748268 h 4808216"/>
              <a:gd name="connsiteX3" fmla="*/ 2405954 w 4811908"/>
              <a:gd name="connsiteY3" fmla="*/ 4808216 h 4808216"/>
              <a:gd name="connsiteX4" fmla="*/ 410899 w 4811908"/>
              <a:gd name="connsiteY4" fmla="*/ 3748268 h 4808216"/>
              <a:gd name="connsiteX5" fmla="*/ 2405954 w 4811908"/>
              <a:gd name="connsiteY5" fmla="*/ 0 h 4808216"/>
              <a:gd name="connsiteX6" fmla="*/ 4811908 w 4811908"/>
              <a:gd name="connsiteY6" fmla="*/ 2404108 h 4808216"/>
              <a:gd name="connsiteX7" fmla="*/ 4703741 w 4811908"/>
              <a:gd name="connsiteY7" fmla="*/ 3119016 h 4808216"/>
              <a:gd name="connsiteX8" fmla="*/ 4656797 w 4811908"/>
              <a:gd name="connsiteY8" fmla="*/ 3247180 h 4808216"/>
              <a:gd name="connsiteX9" fmla="*/ 155112 w 4811908"/>
              <a:gd name="connsiteY9" fmla="*/ 3247180 h 4808216"/>
              <a:gd name="connsiteX10" fmla="*/ 108167 w 4811908"/>
              <a:gd name="connsiteY10" fmla="*/ 3119016 h 4808216"/>
              <a:gd name="connsiteX11" fmla="*/ 0 w 4811908"/>
              <a:gd name="connsiteY11" fmla="*/ 2404108 h 4808216"/>
              <a:gd name="connsiteX12" fmla="*/ 2405954 w 4811908"/>
              <a:gd name="connsiteY12" fmla="*/ 0 h 480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1908" h="4808216">
                <a:moveTo>
                  <a:pt x="317015" y="3593847"/>
                </a:moveTo>
                <a:lnTo>
                  <a:pt x="4494894" y="3593847"/>
                </a:lnTo>
                <a:lnTo>
                  <a:pt x="4401009" y="3748268"/>
                </a:lnTo>
                <a:cubicBezTo>
                  <a:pt x="3968642" y="4387765"/>
                  <a:pt x="3236437" y="4808216"/>
                  <a:pt x="2405954" y="4808216"/>
                </a:cubicBezTo>
                <a:cubicBezTo>
                  <a:pt x="1575472" y="4808216"/>
                  <a:pt x="843267" y="4387765"/>
                  <a:pt x="410899" y="3748268"/>
                </a:cubicBezTo>
                <a:close/>
                <a:moveTo>
                  <a:pt x="2405954" y="0"/>
                </a:moveTo>
                <a:cubicBezTo>
                  <a:pt x="3734726" y="0"/>
                  <a:pt x="4811908" y="1076356"/>
                  <a:pt x="4811908" y="2404108"/>
                </a:cubicBezTo>
                <a:cubicBezTo>
                  <a:pt x="4811908" y="2653062"/>
                  <a:pt x="4774038" y="2893177"/>
                  <a:pt x="4703741" y="3119016"/>
                </a:cubicBezTo>
                <a:lnTo>
                  <a:pt x="4656797" y="3247180"/>
                </a:lnTo>
                <a:lnTo>
                  <a:pt x="155112" y="3247180"/>
                </a:lnTo>
                <a:lnTo>
                  <a:pt x="108167" y="3119016"/>
                </a:lnTo>
                <a:cubicBezTo>
                  <a:pt x="37870" y="2893177"/>
                  <a:pt x="0" y="2653062"/>
                  <a:pt x="0" y="2404108"/>
                </a:cubicBezTo>
                <a:cubicBezTo>
                  <a:pt x="0" y="1076356"/>
                  <a:pt x="1077182" y="0"/>
                  <a:pt x="2405954" y="0"/>
                </a:cubicBezTo>
                <a:close/>
              </a:path>
            </a:pathLst>
          </a:custGeom>
        </p:spPr>
      </p:pic>
      <p:pic>
        <p:nvPicPr>
          <p:cNvPr id="11" name="Picture 10">
            <a:extLst>
              <a:ext uri="{FF2B5EF4-FFF2-40B4-BE49-F238E27FC236}">
                <a16:creationId xmlns:a16="http://schemas.microsoft.com/office/drawing/2014/main" id="{47886521-1F72-4D16-8491-66D8CFFB617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7451" y="4345064"/>
            <a:ext cx="2064543" cy="2064543"/>
          </a:xfrm>
          <a:prstGeom prst="ellipse">
            <a:avLst/>
          </a:prstGeom>
        </p:spPr>
      </p:pic>
      <p:sp>
        <p:nvSpPr>
          <p:cNvPr id="2" name="Title 1">
            <a:extLst>
              <a:ext uri="{FF2B5EF4-FFF2-40B4-BE49-F238E27FC236}">
                <a16:creationId xmlns:a16="http://schemas.microsoft.com/office/drawing/2014/main" id="{C54B5609-7A7D-4D85-9C99-E798DC779809}"/>
              </a:ext>
            </a:extLst>
          </p:cNvPr>
          <p:cNvSpPr>
            <a:spLocks noGrp="1"/>
          </p:cNvSpPr>
          <p:nvPr>
            <p:ph type="title"/>
          </p:nvPr>
        </p:nvSpPr>
        <p:spPr>
          <a:xfrm>
            <a:off x="1765300" y="1440084"/>
            <a:ext cx="9600627" cy="1137300"/>
          </a:xfrm>
        </p:spPr>
        <p:txBody>
          <a:bodyPr vert="horz" lIns="0" tIns="0" rIns="0" bIns="0" rtlCol="0">
            <a:noAutofit/>
          </a:bodyPr>
          <a:lstStyle>
            <a:lvl1pPr>
              <a:defRPr lang="en-CA" sz="2700">
                <a:solidFill>
                  <a:schemeClr val="bg2"/>
                </a:solidFill>
                <a:latin typeface="Georgia" panose="02040502050405020303" pitchFamily="18" charset="0"/>
                <a:ea typeface="+mn-ea"/>
              </a:defRPr>
            </a:lvl1pPr>
          </a:lstStyle>
          <a:p>
            <a:pPr marL="0" lvl="0" indent="0">
              <a:lnSpc>
                <a:spcPct val="100000"/>
              </a:lnSpc>
              <a:spcBef>
                <a:spcPts val="0"/>
              </a:spcBef>
              <a:spcAft>
                <a:spcPts val="1200"/>
              </a:spcAft>
              <a:buClr>
                <a:schemeClr val="tx1"/>
              </a:buClr>
              <a:buFont typeface="Arial" panose="020B0604020202020204" pitchFamily="34" charset="0"/>
              <a:tabLst/>
            </a:pPr>
            <a:r>
              <a:rPr lang="en-US"/>
              <a:t>Click to edit Master title style</a:t>
            </a:r>
            <a:endParaRPr lang="en-CA"/>
          </a:p>
        </p:txBody>
      </p:sp>
      <p:sp>
        <p:nvSpPr>
          <p:cNvPr id="14" name="Content Placeholder 13">
            <a:extLst>
              <a:ext uri="{FF2B5EF4-FFF2-40B4-BE49-F238E27FC236}">
                <a16:creationId xmlns:a16="http://schemas.microsoft.com/office/drawing/2014/main" id="{28BEFB39-2A8E-4CDD-BC71-CCACDD5B2753}"/>
              </a:ext>
            </a:extLst>
          </p:cNvPr>
          <p:cNvSpPr>
            <a:spLocks noGrp="1"/>
          </p:cNvSpPr>
          <p:nvPr>
            <p:ph sz="quarter" idx="15"/>
          </p:nvPr>
        </p:nvSpPr>
        <p:spPr>
          <a:xfrm>
            <a:off x="1738313" y="2366963"/>
            <a:ext cx="6289675" cy="3594100"/>
          </a:xfrm>
        </p:spPr>
        <p:txBody>
          <a:bodyPr vert="horz" lIns="0" tIns="0" rIns="0" bIns="0" rtlCol="0">
            <a:normAutofit/>
          </a:bodyPr>
          <a:lstStyle>
            <a:lvl1pPr>
              <a:defRPr lang="en-US" sz="4000" cap="all" spc="-150" baseline="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82000"/>
              </a:lnSpc>
              <a:spcAft>
                <a:spcPts val="0"/>
              </a:spcAft>
            </a:pPr>
            <a:endParaRPr lang="en-CA"/>
          </a:p>
        </p:txBody>
      </p:sp>
      <p:sp>
        <p:nvSpPr>
          <p:cNvPr id="15" name="Slide Number Placeholder 1">
            <a:extLst>
              <a:ext uri="{FF2B5EF4-FFF2-40B4-BE49-F238E27FC236}">
                <a16:creationId xmlns:a16="http://schemas.microsoft.com/office/drawing/2014/main" id="{59DBD945-D2F3-4164-88A6-A1DCBD3F15D1}"/>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435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Main text -1-col 3/4 w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B7483A37-803F-455D-9BD6-706E7165B1C1}"/>
              </a:ext>
            </a:extLst>
          </p:cNvPr>
          <p:cNvSpPr>
            <a:spLocks noGrp="1"/>
          </p:cNvSpPr>
          <p:nvPr>
            <p:ph type="body" sz="quarter" idx="11"/>
          </p:nvPr>
        </p:nvSpPr>
        <p:spPr>
          <a:xfrm>
            <a:off x="1828801" y="1645920"/>
            <a:ext cx="4700525" cy="4410075"/>
          </a:xfrm>
        </p:spPr>
        <p:txBody>
          <a:bodyPr/>
          <a:lstStyle/>
          <a:p>
            <a:pPr lvl="1"/>
            <a:endParaRPr lang="en-US"/>
          </a:p>
        </p:txBody>
      </p:sp>
      <p:sp>
        <p:nvSpPr>
          <p:cNvPr id="8" name="Title 10">
            <a:extLst>
              <a:ext uri="{FF2B5EF4-FFF2-40B4-BE49-F238E27FC236}">
                <a16:creationId xmlns:a16="http://schemas.microsoft.com/office/drawing/2014/main" id="{2DC6F2F7-3004-41AD-817E-795623706978}"/>
              </a:ext>
            </a:extLst>
          </p:cNvPr>
          <p:cNvSpPr>
            <a:spLocks noGrp="1"/>
          </p:cNvSpPr>
          <p:nvPr>
            <p:ph type="title"/>
          </p:nvPr>
        </p:nvSpPr>
        <p:spPr>
          <a:xfrm>
            <a:off x="1828800" y="0"/>
            <a:ext cx="9600627" cy="1137300"/>
          </a:xfrm>
        </p:spPr>
        <p:txBody>
          <a:bodyPr/>
          <a:lstStyle/>
          <a:p>
            <a:endParaRPr lang="en-US"/>
          </a:p>
        </p:txBody>
      </p:sp>
      <p:sp>
        <p:nvSpPr>
          <p:cNvPr id="4" name="Content Placeholder 3">
            <a:extLst>
              <a:ext uri="{FF2B5EF4-FFF2-40B4-BE49-F238E27FC236}">
                <a16:creationId xmlns:a16="http://schemas.microsoft.com/office/drawing/2014/main" id="{6A983FB9-C595-4E9C-9CA7-14A2CE64CAEB}"/>
              </a:ext>
            </a:extLst>
          </p:cNvPr>
          <p:cNvSpPr>
            <a:spLocks noGrp="1"/>
          </p:cNvSpPr>
          <p:nvPr>
            <p:ph sz="quarter" idx="12"/>
          </p:nvPr>
        </p:nvSpPr>
        <p:spPr>
          <a:xfrm>
            <a:off x="7218363" y="2105025"/>
            <a:ext cx="1468437" cy="1468438"/>
          </a:xfrm>
        </p:spPr>
        <p:txBody>
          <a:bodyPr/>
          <a:lstStyle/>
          <a:p>
            <a:pPr lvl="0"/>
            <a:endParaRPr lang="en-CA"/>
          </a:p>
        </p:txBody>
      </p:sp>
      <p:sp>
        <p:nvSpPr>
          <p:cNvPr id="13" name="Content Placeholder 12">
            <a:extLst>
              <a:ext uri="{FF2B5EF4-FFF2-40B4-BE49-F238E27FC236}">
                <a16:creationId xmlns:a16="http://schemas.microsoft.com/office/drawing/2014/main" id="{0CC25F2B-1584-4B61-8B7E-0E6226B1C6DC}"/>
              </a:ext>
            </a:extLst>
          </p:cNvPr>
          <p:cNvSpPr>
            <a:spLocks noGrp="1"/>
          </p:cNvSpPr>
          <p:nvPr>
            <p:ph sz="quarter" idx="13"/>
          </p:nvPr>
        </p:nvSpPr>
        <p:spPr>
          <a:xfrm>
            <a:off x="9375775" y="2444750"/>
            <a:ext cx="2232025" cy="606425"/>
          </a:xfrm>
        </p:spPr>
        <p:txBody>
          <a:bodyPr/>
          <a:lstStyle/>
          <a:p>
            <a:pPr lvl="0"/>
            <a:endParaRPr lang="en-CA"/>
          </a:p>
        </p:txBody>
      </p:sp>
      <p:sp>
        <p:nvSpPr>
          <p:cNvPr id="15" name="Content Placeholder 14">
            <a:extLst>
              <a:ext uri="{FF2B5EF4-FFF2-40B4-BE49-F238E27FC236}">
                <a16:creationId xmlns:a16="http://schemas.microsoft.com/office/drawing/2014/main" id="{2D15FD26-B842-4E62-B1B7-900FC0C03249}"/>
              </a:ext>
            </a:extLst>
          </p:cNvPr>
          <p:cNvSpPr>
            <a:spLocks noGrp="1"/>
          </p:cNvSpPr>
          <p:nvPr>
            <p:ph sz="quarter" idx="14"/>
          </p:nvPr>
        </p:nvSpPr>
        <p:spPr>
          <a:xfrm>
            <a:off x="8788400" y="3860800"/>
            <a:ext cx="1485900" cy="1443038"/>
          </a:xfrm>
        </p:spPr>
        <p:txBody>
          <a:bodyPr/>
          <a:lstStyle/>
          <a:p>
            <a:pPr lvl="0"/>
            <a:endParaRPr lang="en-CA"/>
          </a:p>
        </p:txBody>
      </p:sp>
      <p:sp>
        <p:nvSpPr>
          <p:cNvPr id="9" name="Slide Number Placeholder 1">
            <a:extLst>
              <a:ext uri="{FF2B5EF4-FFF2-40B4-BE49-F238E27FC236}">
                <a16:creationId xmlns:a16="http://schemas.microsoft.com/office/drawing/2014/main" id="{8FE7DB69-AFB8-4ACA-B118-12C416F238E0}"/>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278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Main text -1-col 3/4 w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9B79A7-050A-49E1-BF95-DC37DDE2F2EC}"/>
              </a:ext>
            </a:extLst>
          </p:cNvPr>
          <p:cNvPicPr>
            <a:picLocks/>
          </p:cNvPicPr>
          <p:nvPr userDrawn="1"/>
        </p:nvPicPr>
        <p:blipFill rotWithShape="1">
          <a:blip r:embed="rId2" cstate="email">
            <a:extLst>
              <a:ext uri="{28A0092B-C50C-407E-A947-70E740481C1C}">
                <a14:useLocalDpi xmlns:a14="http://schemas.microsoft.com/office/drawing/2010/main"/>
              </a:ext>
            </a:extLst>
          </a:blip>
          <a:srcRect r="-34556" b="-5209"/>
          <a:stretch/>
        </p:blipFill>
        <p:spPr>
          <a:xfrm>
            <a:off x="8189085" y="1855219"/>
            <a:ext cx="5396754" cy="5396754"/>
          </a:xfrm>
          <a:custGeom>
            <a:avLst/>
            <a:gdLst>
              <a:gd name="connsiteX0" fmla="*/ 1980601 w 5396754"/>
              <a:gd name="connsiteY0" fmla="*/ 5297203 h 5396754"/>
              <a:gd name="connsiteX1" fmla="*/ 3416153 w 5396754"/>
              <a:gd name="connsiteY1" fmla="*/ 5297203 h 5396754"/>
              <a:gd name="connsiteX2" fmla="*/ 3242194 w 5396754"/>
              <a:gd name="connsiteY2" fmla="*/ 5341933 h 5396754"/>
              <a:gd name="connsiteX3" fmla="*/ 2698377 w 5396754"/>
              <a:gd name="connsiteY3" fmla="*/ 5396754 h 5396754"/>
              <a:gd name="connsiteX4" fmla="*/ 2154560 w 5396754"/>
              <a:gd name="connsiteY4" fmla="*/ 5341933 h 5396754"/>
              <a:gd name="connsiteX5" fmla="*/ 2698377 w 5396754"/>
              <a:gd name="connsiteY5" fmla="*/ 0 h 5396754"/>
              <a:gd name="connsiteX6" fmla="*/ 5396754 w 5396754"/>
              <a:gd name="connsiteY6" fmla="*/ 2698377 h 5396754"/>
              <a:gd name="connsiteX7" fmla="*/ 4207065 w 5396754"/>
              <a:gd name="connsiteY7" fmla="*/ 4935914 h 5396754"/>
              <a:gd name="connsiteX8" fmla="*/ 4119914 w 5396754"/>
              <a:gd name="connsiteY8" fmla="*/ 4988859 h 5396754"/>
              <a:gd name="connsiteX9" fmla="*/ 1276840 w 5396754"/>
              <a:gd name="connsiteY9" fmla="*/ 4988859 h 5396754"/>
              <a:gd name="connsiteX10" fmla="*/ 1189689 w 5396754"/>
              <a:gd name="connsiteY10" fmla="*/ 4935914 h 5396754"/>
              <a:gd name="connsiteX11" fmla="*/ 0 w 5396754"/>
              <a:gd name="connsiteY11" fmla="*/ 2698377 h 5396754"/>
              <a:gd name="connsiteX12" fmla="*/ 2698377 w 5396754"/>
              <a:gd name="connsiteY12" fmla="*/ 0 h 539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6754" h="5396754">
                <a:moveTo>
                  <a:pt x="1980601" y="5297203"/>
                </a:moveTo>
                <a:lnTo>
                  <a:pt x="3416153" y="5297203"/>
                </a:lnTo>
                <a:lnTo>
                  <a:pt x="3242194" y="5341933"/>
                </a:lnTo>
                <a:cubicBezTo>
                  <a:pt x="3066536" y="5377878"/>
                  <a:pt x="2884661" y="5396754"/>
                  <a:pt x="2698377" y="5396754"/>
                </a:cubicBezTo>
                <a:cubicBezTo>
                  <a:pt x="2512093" y="5396754"/>
                  <a:pt x="2330218" y="5377878"/>
                  <a:pt x="2154560" y="5341933"/>
                </a:cubicBezTo>
                <a:close/>
                <a:moveTo>
                  <a:pt x="2698377" y="0"/>
                </a:moveTo>
                <a:cubicBezTo>
                  <a:pt x="4188649" y="0"/>
                  <a:pt x="5396754" y="1208105"/>
                  <a:pt x="5396754" y="2698377"/>
                </a:cubicBezTo>
                <a:cubicBezTo>
                  <a:pt x="5396754" y="3629797"/>
                  <a:pt x="4924838" y="4450996"/>
                  <a:pt x="4207065" y="4935914"/>
                </a:cubicBezTo>
                <a:lnTo>
                  <a:pt x="4119914" y="4988859"/>
                </a:lnTo>
                <a:lnTo>
                  <a:pt x="1276840" y="4988859"/>
                </a:lnTo>
                <a:lnTo>
                  <a:pt x="1189689" y="4935914"/>
                </a:lnTo>
                <a:cubicBezTo>
                  <a:pt x="471916" y="4450996"/>
                  <a:pt x="0" y="3629797"/>
                  <a:pt x="0" y="2698377"/>
                </a:cubicBezTo>
                <a:cubicBezTo>
                  <a:pt x="0" y="1208105"/>
                  <a:pt x="1208105" y="0"/>
                  <a:pt x="2698377" y="0"/>
                </a:cubicBezTo>
                <a:close/>
              </a:path>
            </a:pathLst>
          </a:custGeom>
        </p:spPr>
      </p:pic>
      <p:sp>
        <p:nvSpPr>
          <p:cNvPr id="9" name="Title 1">
            <a:extLst>
              <a:ext uri="{FF2B5EF4-FFF2-40B4-BE49-F238E27FC236}">
                <a16:creationId xmlns:a16="http://schemas.microsoft.com/office/drawing/2014/main" id="{D7F6A569-EE0C-49D7-AABC-2B5B493842A6}"/>
              </a:ext>
            </a:extLst>
          </p:cNvPr>
          <p:cNvSpPr>
            <a:spLocks noGrp="1"/>
          </p:cNvSpPr>
          <p:nvPr>
            <p:ph type="title"/>
          </p:nvPr>
        </p:nvSpPr>
        <p:spPr>
          <a:xfrm>
            <a:off x="1828800" y="0"/>
            <a:ext cx="9600627" cy="1137300"/>
          </a:xfrm>
        </p:spPr>
        <p:txBody>
          <a:bodyPr/>
          <a:lstStyle/>
          <a:p>
            <a:endParaRPr lang="en-US"/>
          </a:p>
        </p:txBody>
      </p:sp>
      <p:sp>
        <p:nvSpPr>
          <p:cNvPr id="11" name="Oval 10">
            <a:extLst>
              <a:ext uri="{FF2B5EF4-FFF2-40B4-BE49-F238E27FC236}">
                <a16:creationId xmlns:a16="http://schemas.microsoft.com/office/drawing/2014/main" id="{9142E6CE-85E8-4F2C-8CEB-AB85C8FFC106}"/>
              </a:ext>
            </a:extLst>
          </p:cNvPr>
          <p:cNvSpPr/>
          <p:nvPr userDrawn="1"/>
        </p:nvSpPr>
        <p:spPr>
          <a:xfrm>
            <a:off x="11706471" y="6329388"/>
            <a:ext cx="357052" cy="3570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
            <a:extLst>
              <a:ext uri="{FF2B5EF4-FFF2-40B4-BE49-F238E27FC236}">
                <a16:creationId xmlns:a16="http://schemas.microsoft.com/office/drawing/2014/main" id="{F8296C56-2A67-43E4-A74A-E3623AB9C0B9}"/>
              </a:ext>
            </a:extLst>
          </p:cNvPr>
          <p:cNvSpPr txBox="1">
            <a:spLocks/>
          </p:cNvSpPr>
          <p:nvPr userDrawn="1"/>
        </p:nvSpPr>
        <p:spPr>
          <a:xfrm>
            <a:off x="11387983"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F022C094-4771-4C49-ADF1-8D8E4F435811}"/>
              </a:ext>
            </a:extLst>
          </p:cNvPr>
          <p:cNvSpPr>
            <a:spLocks noGrp="1"/>
          </p:cNvSpPr>
          <p:nvPr>
            <p:ph sz="quarter" idx="12" hasCustomPrompt="1"/>
          </p:nvPr>
        </p:nvSpPr>
        <p:spPr>
          <a:xfrm>
            <a:off x="1828800" y="1646238"/>
            <a:ext cx="6191250" cy="41148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CA" dirty="0"/>
            </a:lvl5pPr>
          </a:lstStyle>
          <a:p>
            <a:pPr lvl="1"/>
            <a:r>
              <a:rPr lang="en-US"/>
              <a:t>Second level</a:t>
            </a:r>
          </a:p>
          <a:p>
            <a:pPr lvl="2"/>
            <a:r>
              <a:rPr lang="en-US"/>
              <a:t>Third level</a:t>
            </a:r>
          </a:p>
          <a:p>
            <a:pPr lvl="3"/>
            <a:r>
              <a:rPr lang="en-US"/>
              <a:t>Fourth level</a:t>
            </a:r>
          </a:p>
          <a:p>
            <a:pPr lvl="4"/>
            <a:r>
              <a:rPr lang="en-US"/>
              <a:t>Fifth level</a:t>
            </a:r>
            <a:endParaRPr lang="en-CA"/>
          </a:p>
        </p:txBody>
      </p:sp>
      <p:sp>
        <p:nvSpPr>
          <p:cNvPr id="14" name="Content Placeholder 13">
            <a:extLst>
              <a:ext uri="{FF2B5EF4-FFF2-40B4-BE49-F238E27FC236}">
                <a16:creationId xmlns:a16="http://schemas.microsoft.com/office/drawing/2014/main" id="{4874D3BC-94C5-45B6-9017-A2AC3538371B}"/>
              </a:ext>
            </a:extLst>
          </p:cNvPr>
          <p:cNvSpPr>
            <a:spLocks noGrp="1"/>
          </p:cNvSpPr>
          <p:nvPr>
            <p:ph sz="quarter" idx="13"/>
          </p:nvPr>
        </p:nvSpPr>
        <p:spPr>
          <a:xfrm>
            <a:off x="1828800" y="5761038"/>
            <a:ext cx="6191250" cy="703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996583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Main text -1-col 3/4 w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4A6060-1914-4B00-8D4E-7585410BCFFB}"/>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8430701" y="1773936"/>
            <a:ext cx="3761299" cy="5084064"/>
          </a:xfrm>
          <a:custGeom>
            <a:avLst/>
            <a:gdLst>
              <a:gd name="connsiteX0" fmla="*/ 2805080 w 3761299"/>
              <a:gd name="connsiteY0" fmla="*/ 0 h 5084064"/>
              <a:gd name="connsiteX1" fmla="*/ 3639225 w 3761299"/>
              <a:gd name="connsiteY1" fmla="*/ 126179 h 5084064"/>
              <a:gd name="connsiteX2" fmla="*/ 3761299 w 3761299"/>
              <a:gd name="connsiteY2" fmla="*/ 170883 h 5084064"/>
              <a:gd name="connsiteX3" fmla="*/ 3761299 w 3761299"/>
              <a:gd name="connsiteY3" fmla="*/ 5084064 h 5084064"/>
              <a:gd name="connsiteX4" fmla="*/ 1170156 w 3761299"/>
              <a:gd name="connsiteY4" fmla="*/ 5084064 h 5084064"/>
              <a:gd name="connsiteX5" fmla="*/ 1020789 w 3761299"/>
              <a:gd name="connsiteY5" fmla="*/ 4972309 h 5084064"/>
              <a:gd name="connsiteX6" fmla="*/ 0 w 3761299"/>
              <a:gd name="connsiteY6" fmla="*/ 2806600 h 5084064"/>
              <a:gd name="connsiteX7" fmla="*/ 2805080 w 3761299"/>
              <a:gd name="connsiteY7" fmla="*/ 0 h 508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1299" h="5084064">
                <a:moveTo>
                  <a:pt x="2805080" y="0"/>
                </a:moveTo>
                <a:cubicBezTo>
                  <a:pt x="3095556" y="0"/>
                  <a:pt x="3375719" y="44176"/>
                  <a:pt x="3639225" y="126179"/>
                </a:cubicBezTo>
                <a:lnTo>
                  <a:pt x="3761299" y="170883"/>
                </a:lnTo>
                <a:lnTo>
                  <a:pt x="3761299" y="5084064"/>
                </a:lnTo>
                <a:lnTo>
                  <a:pt x="1170156" y="5084064"/>
                </a:lnTo>
                <a:lnTo>
                  <a:pt x="1020789" y="4972309"/>
                </a:lnTo>
                <a:cubicBezTo>
                  <a:pt x="397367" y="4457537"/>
                  <a:pt x="0" y="3678499"/>
                  <a:pt x="0" y="2806600"/>
                </a:cubicBezTo>
                <a:cubicBezTo>
                  <a:pt x="0" y="1256558"/>
                  <a:pt x="1255877" y="0"/>
                  <a:pt x="2805080" y="0"/>
                </a:cubicBezTo>
                <a:close/>
              </a:path>
            </a:pathLst>
          </a:custGeom>
        </p:spPr>
      </p:pic>
      <p:pic>
        <p:nvPicPr>
          <p:cNvPr id="8" name="Picture 7">
            <a:extLst>
              <a:ext uri="{FF2B5EF4-FFF2-40B4-BE49-F238E27FC236}">
                <a16:creationId xmlns:a16="http://schemas.microsoft.com/office/drawing/2014/main" id="{FE488CCE-72A9-4A32-B819-8011FDCEAED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15444" y="2181728"/>
            <a:ext cx="1630513" cy="1630513"/>
          </a:xfrm>
          <a:prstGeom prst="ellipse">
            <a:avLst/>
          </a:prstGeom>
        </p:spPr>
      </p:pic>
      <p:sp>
        <p:nvSpPr>
          <p:cNvPr id="10" name="Title 7">
            <a:extLst>
              <a:ext uri="{FF2B5EF4-FFF2-40B4-BE49-F238E27FC236}">
                <a16:creationId xmlns:a16="http://schemas.microsoft.com/office/drawing/2014/main" id="{9B48EAFC-C174-4C9D-AA4C-DF88FB940859}"/>
              </a:ext>
            </a:extLst>
          </p:cNvPr>
          <p:cNvSpPr>
            <a:spLocks noGrp="1"/>
          </p:cNvSpPr>
          <p:nvPr>
            <p:ph type="title"/>
          </p:nvPr>
        </p:nvSpPr>
        <p:spPr>
          <a:xfrm>
            <a:off x="1828800" y="0"/>
            <a:ext cx="9600627" cy="1137300"/>
          </a:xfrm>
        </p:spPr>
        <p:txBody>
          <a:bodyPr/>
          <a:lstStyle/>
          <a:p>
            <a:endParaRPr lang="en-US"/>
          </a:p>
        </p:txBody>
      </p:sp>
      <p:sp>
        <p:nvSpPr>
          <p:cNvPr id="11" name="Oval 10">
            <a:extLst>
              <a:ext uri="{FF2B5EF4-FFF2-40B4-BE49-F238E27FC236}">
                <a16:creationId xmlns:a16="http://schemas.microsoft.com/office/drawing/2014/main" id="{783FEDF1-2513-4CB7-AADE-9F6011B26488}"/>
              </a:ext>
            </a:extLst>
          </p:cNvPr>
          <p:cNvSpPr/>
          <p:nvPr userDrawn="1"/>
        </p:nvSpPr>
        <p:spPr>
          <a:xfrm>
            <a:off x="11706471" y="6329388"/>
            <a:ext cx="357052" cy="3570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
            <a:extLst>
              <a:ext uri="{FF2B5EF4-FFF2-40B4-BE49-F238E27FC236}">
                <a16:creationId xmlns:a16="http://schemas.microsoft.com/office/drawing/2014/main" id="{6F9325A5-67E0-415C-8147-491A4C3A43B2}"/>
              </a:ext>
            </a:extLst>
          </p:cNvPr>
          <p:cNvSpPr txBox="1">
            <a:spLocks/>
          </p:cNvSpPr>
          <p:nvPr userDrawn="1"/>
        </p:nvSpPr>
        <p:spPr>
          <a:xfrm>
            <a:off x="11387983"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02E60E1-3586-4625-BA83-3B58ECA52585}"/>
              </a:ext>
            </a:extLst>
          </p:cNvPr>
          <p:cNvSpPr>
            <a:spLocks noGrp="1"/>
          </p:cNvSpPr>
          <p:nvPr>
            <p:ph sz="quarter" idx="12"/>
          </p:nvPr>
        </p:nvSpPr>
        <p:spPr>
          <a:xfrm>
            <a:off x="1828800" y="1646238"/>
            <a:ext cx="5538788" cy="4410075"/>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CA" dirty="0"/>
            </a:lvl5pPr>
          </a:lstStyle>
          <a:p>
            <a:pPr marL="285750" lvl="0" indent="-285750">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395132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half text, half imag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4572000" cy="4410075"/>
          </a:xfrm>
          <a:ln>
            <a:noFill/>
          </a:ln>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AB06686C-68F0-4C48-BB08-D6DF8F93E2BE}"/>
              </a:ext>
            </a:extLst>
          </p:cNvPr>
          <p:cNvSpPr>
            <a:spLocks noGrp="1"/>
          </p:cNvSpPr>
          <p:nvPr>
            <p:ph type="body" sz="quarter" idx="13"/>
          </p:nvPr>
        </p:nvSpPr>
        <p:spPr>
          <a:xfrm>
            <a:off x="6857427" y="1645920"/>
            <a:ext cx="4572000" cy="4410075"/>
          </a:xfrm>
          <a:ln>
            <a:noFill/>
          </a:ln>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CFB2FCF-007E-AD41-AB49-F002966A29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13525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0_half text, half images">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9D71B34F-C8CB-4E97-9137-A91AA555C4CB}"/>
              </a:ext>
            </a:extLst>
          </p:cNvPr>
          <p:cNvSpPr>
            <a:spLocks noGrp="1"/>
          </p:cNvSpPr>
          <p:nvPr>
            <p:ph type="title"/>
          </p:nvPr>
        </p:nvSpPr>
        <p:spPr>
          <a:xfrm>
            <a:off x="1828800" y="368537"/>
            <a:ext cx="9600627" cy="453581"/>
          </a:xfrm>
        </p:spPr>
        <p:txBody>
          <a:bodyPr/>
          <a:lstStyle/>
          <a:p>
            <a:endParaRPr lang="en-US"/>
          </a:p>
        </p:txBody>
      </p:sp>
      <p:sp>
        <p:nvSpPr>
          <p:cNvPr id="4" name="Content Placeholder 3">
            <a:extLst>
              <a:ext uri="{FF2B5EF4-FFF2-40B4-BE49-F238E27FC236}">
                <a16:creationId xmlns:a16="http://schemas.microsoft.com/office/drawing/2014/main" id="{9C615FFC-8E8A-4D98-B544-7D2CBEE126D4}"/>
              </a:ext>
            </a:extLst>
          </p:cNvPr>
          <p:cNvSpPr>
            <a:spLocks noGrp="1"/>
          </p:cNvSpPr>
          <p:nvPr>
            <p:ph sz="quarter" idx="12"/>
          </p:nvPr>
        </p:nvSpPr>
        <p:spPr>
          <a:xfrm>
            <a:off x="1828800" y="1646238"/>
            <a:ext cx="4564063" cy="454025"/>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endParaRPr lang="en-CA"/>
          </a:p>
        </p:txBody>
      </p:sp>
      <p:sp>
        <p:nvSpPr>
          <p:cNvPr id="16" name="Picture Placeholder 15">
            <a:extLst>
              <a:ext uri="{FF2B5EF4-FFF2-40B4-BE49-F238E27FC236}">
                <a16:creationId xmlns:a16="http://schemas.microsoft.com/office/drawing/2014/main" id="{34A12993-AC6E-4135-9A78-B17EF92BDC06}"/>
              </a:ext>
            </a:extLst>
          </p:cNvPr>
          <p:cNvSpPr>
            <a:spLocks noGrp="1"/>
          </p:cNvSpPr>
          <p:nvPr>
            <p:ph type="pic" sz="quarter" idx="13"/>
          </p:nvPr>
        </p:nvSpPr>
        <p:spPr>
          <a:xfrm>
            <a:off x="2451100" y="2565400"/>
            <a:ext cx="7289800" cy="3721100"/>
          </a:xfrm>
        </p:spPr>
        <p:txBody>
          <a:bodyPr/>
          <a:lstStyle/>
          <a:p>
            <a:endParaRPr lang="en-CA"/>
          </a:p>
        </p:txBody>
      </p:sp>
      <p:sp>
        <p:nvSpPr>
          <p:cNvPr id="18" name="Content Placeholder 17">
            <a:extLst>
              <a:ext uri="{FF2B5EF4-FFF2-40B4-BE49-F238E27FC236}">
                <a16:creationId xmlns:a16="http://schemas.microsoft.com/office/drawing/2014/main" id="{CB1E95BE-5E3A-4E54-81C6-700CABE5BE14}"/>
              </a:ext>
            </a:extLst>
          </p:cNvPr>
          <p:cNvSpPr>
            <a:spLocks noGrp="1"/>
          </p:cNvSpPr>
          <p:nvPr>
            <p:ph sz="quarter" idx="14"/>
          </p:nvPr>
        </p:nvSpPr>
        <p:spPr>
          <a:xfrm>
            <a:off x="4622800" y="5795963"/>
            <a:ext cx="2921000" cy="341312"/>
          </a:xfrm>
          <a:ln>
            <a:noFill/>
          </a:ln>
        </p:spPr>
        <p:txBody>
          <a:bodyPr vert="horz" lIns="0" tIns="0" rIns="0" bIns="0" rtlCol="0">
            <a:normAutofit/>
          </a:bodyPr>
          <a:lstStyle>
            <a:lvl1pPr>
              <a:defRPr lang="en-US" b="0" smtClean="0"/>
            </a:lvl1pPr>
            <a:lvl2pPr>
              <a:defRPr lang="en-US" sz="2000" smtClean="0"/>
            </a:lvl2pPr>
            <a:lvl3pPr>
              <a:defRPr lang="en-US" sz="2000" smtClean="0"/>
            </a:lvl3pPr>
            <a:lvl4pPr>
              <a:defRPr lang="en-US" sz="2000" smtClean="0"/>
            </a:lvl4pPr>
            <a:lvl5pPr>
              <a:defRPr lang="en-CA" sz="2000"/>
            </a:lvl5pPr>
          </a:lstStyle>
          <a:p>
            <a:pPr lvl="0" algn="ctr">
              <a:spcBef>
                <a:spcPts val="1000"/>
              </a:spcBef>
            </a:pPr>
            <a:endParaRPr lang="en-CA"/>
          </a:p>
        </p:txBody>
      </p:sp>
      <p:sp>
        <p:nvSpPr>
          <p:cNvPr id="6" name="Slide Number Placeholder 1">
            <a:extLst>
              <a:ext uri="{FF2B5EF4-FFF2-40B4-BE49-F238E27FC236}">
                <a16:creationId xmlns:a16="http://schemas.microsoft.com/office/drawing/2014/main" id="{519B1454-A888-4205-B3F3-9113D6D328D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3737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8_half text, half images">
    <p:spTree>
      <p:nvGrpSpPr>
        <p:cNvPr id="1" name=""/>
        <p:cNvGrpSpPr/>
        <p:nvPr/>
      </p:nvGrpSpPr>
      <p:grpSpPr>
        <a:xfrm>
          <a:off x="0" y="0"/>
          <a:ext cx="0" cy="0"/>
          <a:chOff x="0" y="0"/>
          <a:chExt cx="0" cy="0"/>
        </a:xfrm>
      </p:grpSpPr>
      <p:sp>
        <p:nvSpPr>
          <p:cNvPr id="26" name="Title 5">
            <a:extLst>
              <a:ext uri="{FF2B5EF4-FFF2-40B4-BE49-F238E27FC236}">
                <a16:creationId xmlns:a16="http://schemas.microsoft.com/office/drawing/2014/main" id="{1DF08A8F-5AC1-4270-8D86-1E9B0A8D1923}"/>
              </a:ext>
            </a:extLst>
          </p:cNvPr>
          <p:cNvSpPr>
            <a:spLocks noGrp="1"/>
          </p:cNvSpPr>
          <p:nvPr>
            <p:ph type="title"/>
          </p:nvPr>
        </p:nvSpPr>
        <p:spPr>
          <a:xfrm>
            <a:off x="1828800" y="0"/>
            <a:ext cx="9600627" cy="1137300"/>
          </a:xfrm>
        </p:spPr>
        <p:txBody>
          <a:bodyPr/>
          <a:lstStyle/>
          <a:p>
            <a:endParaRPr lang="en-US"/>
          </a:p>
        </p:txBody>
      </p:sp>
      <p:sp>
        <p:nvSpPr>
          <p:cNvPr id="27" name="Rounded Rectangle 23">
            <a:extLst>
              <a:ext uri="{FF2B5EF4-FFF2-40B4-BE49-F238E27FC236}">
                <a16:creationId xmlns:a16="http://schemas.microsoft.com/office/drawing/2014/main" id="{28C74F00-C08C-40D1-B933-3759A590F94A}"/>
              </a:ext>
            </a:extLst>
          </p:cNvPr>
          <p:cNvSpPr/>
          <p:nvPr userDrawn="1"/>
        </p:nvSpPr>
        <p:spPr>
          <a:xfrm>
            <a:off x="2994391" y="4651684"/>
            <a:ext cx="4615449" cy="1608116"/>
          </a:xfrm>
          <a:custGeom>
            <a:avLst/>
            <a:gdLst>
              <a:gd name="connsiteX0" fmla="*/ 0 w 5254409"/>
              <a:gd name="connsiteY0" fmla="*/ 183038 h 1098204"/>
              <a:gd name="connsiteX1" fmla="*/ 183038 w 5254409"/>
              <a:gd name="connsiteY1" fmla="*/ 0 h 1098204"/>
              <a:gd name="connsiteX2" fmla="*/ 5071371 w 5254409"/>
              <a:gd name="connsiteY2" fmla="*/ 0 h 1098204"/>
              <a:gd name="connsiteX3" fmla="*/ 5254409 w 5254409"/>
              <a:gd name="connsiteY3" fmla="*/ 183038 h 1098204"/>
              <a:gd name="connsiteX4" fmla="*/ 5254409 w 5254409"/>
              <a:gd name="connsiteY4" fmla="*/ 915166 h 1098204"/>
              <a:gd name="connsiteX5" fmla="*/ 5071371 w 5254409"/>
              <a:gd name="connsiteY5" fmla="*/ 1098204 h 1098204"/>
              <a:gd name="connsiteX6" fmla="*/ 183038 w 5254409"/>
              <a:gd name="connsiteY6" fmla="*/ 1098204 h 1098204"/>
              <a:gd name="connsiteX7" fmla="*/ 0 w 5254409"/>
              <a:gd name="connsiteY7" fmla="*/ 915166 h 1098204"/>
              <a:gd name="connsiteX8" fmla="*/ 0 w 5254409"/>
              <a:gd name="connsiteY8" fmla="*/ 183038 h 1098204"/>
              <a:gd name="connsiteX0" fmla="*/ 246743 w 5501152"/>
              <a:gd name="connsiteY0" fmla="*/ 183038 h 1098204"/>
              <a:gd name="connsiteX1" fmla="*/ 429781 w 5501152"/>
              <a:gd name="connsiteY1" fmla="*/ 0 h 1098204"/>
              <a:gd name="connsiteX2" fmla="*/ 5318114 w 5501152"/>
              <a:gd name="connsiteY2" fmla="*/ 0 h 1098204"/>
              <a:gd name="connsiteX3" fmla="*/ 5501152 w 5501152"/>
              <a:gd name="connsiteY3" fmla="*/ 183038 h 1098204"/>
              <a:gd name="connsiteX4" fmla="*/ 5501152 w 5501152"/>
              <a:gd name="connsiteY4" fmla="*/ 915166 h 1098204"/>
              <a:gd name="connsiteX5" fmla="*/ 5318114 w 5501152"/>
              <a:gd name="connsiteY5" fmla="*/ 1098204 h 1098204"/>
              <a:gd name="connsiteX6" fmla="*/ 429781 w 5501152"/>
              <a:gd name="connsiteY6" fmla="*/ 1098204 h 1098204"/>
              <a:gd name="connsiteX7" fmla="*/ 246743 w 5501152"/>
              <a:gd name="connsiteY7" fmla="*/ 183038 h 1098204"/>
              <a:gd name="connsiteX0" fmla="*/ 611041 w 5682412"/>
              <a:gd name="connsiteY0" fmla="*/ 1098204 h 1098204"/>
              <a:gd name="connsiteX1" fmla="*/ 611041 w 5682412"/>
              <a:gd name="connsiteY1" fmla="*/ 0 h 1098204"/>
              <a:gd name="connsiteX2" fmla="*/ 5499374 w 5682412"/>
              <a:gd name="connsiteY2" fmla="*/ 0 h 1098204"/>
              <a:gd name="connsiteX3" fmla="*/ 5682412 w 5682412"/>
              <a:gd name="connsiteY3" fmla="*/ 183038 h 1098204"/>
              <a:gd name="connsiteX4" fmla="*/ 5682412 w 5682412"/>
              <a:gd name="connsiteY4" fmla="*/ 915166 h 1098204"/>
              <a:gd name="connsiteX5" fmla="*/ 5499374 w 5682412"/>
              <a:gd name="connsiteY5" fmla="*/ 1098204 h 1098204"/>
              <a:gd name="connsiteX6" fmla="*/ 611041 w 5682412"/>
              <a:gd name="connsiteY6" fmla="*/ 1098204 h 1098204"/>
              <a:gd name="connsiteX0" fmla="*/ 362349 w 5433720"/>
              <a:gd name="connsiteY0" fmla="*/ 1098204 h 1098204"/>
              <a:gd name="connsiteX1" fmla="*/ 362349 w 5433720"/>
              <a:gd name="connsiteY1" fmla="*/ 0 h 1098204"/>
              <a:gd name="connsiteX2" fmla="*/ 5250682 w 5433720"/>
              <a:gd name="connsiteY2" fmla="*/ 0 h 1098204"/>
              <a:gd name="connsiteX3" fmla="*/ 5433720 w 5433720"/>
              <a:gd name="connsiteY3" fmla="*/ 183038 h 1098204"/>
              <a:gd name="connsiteX4" fmla="*/ 5433720 w 5433720"/>
              <a:gd name="connsiteY4" fmla="*/ 915166 h 1098204"/>
              <a:gd name="connsiteX5" fmla="*/ 5250682 w 5433720"/>
              <a:gd name="connsiteY5" fmla="*/ 1098204 h 1098204"/>
              <a:gd name="connsiteX6" fmla="*/ 362349 w 5433720"/>
              <a:gd name="connsiteY6" fmla="*/ 1098204 h 1098204"/>
              <a:gd name="connsiteX0" fmla="*/ 842 w 5072213"/>
              <a:gd name="connsiteY0" fmla="*/ 1098204 h 1098204"/>
              <a:gd name="connsiteX1" fmla="*/ 842 w 5072213"/>
              <a:gd name="connsiteY1" fmla="*/ 0 h 1098204"/>
              <a:gd name="connsiteX2" fmla="*/ 4889175 w 5072213"/>
              <a:gd name="connsiteY2" fmla="*/ 0 h 1098204"/>
              <a:gd name="connsiteX3" fmla="*/ 5072213 w 5072213"/>
              <a:gd name="connsiteY3" fmla="*/ 183038 h 1098204"/>
              <a:gd name="connsiteX4" fmla="*/ 5072213 w 5072213"/>
              <a:gd name="connsiteY4" fmla="*/ 915166 h 1098204"/>
              <a:gd name="connsiteX5" fmla="*/ 4889175 w 5072213"/>
              <a:gd name="connsiteY5" fmla="*/ 1098204 h 1098204"/>
              <a:gd name="connsiteX6" fmla="*/ 842 w 5072213"/>
              <a:gd name="connsiteY6" fmla="*/ 1098204 h 1098204"/>
              <a:gd name="connsiteX0" fmla="*/ 842 w 5072213"/>
              <a:gd name="connsiteY0" fmla="*/ 1098204 h 1098204"/>
              <a:gd name="connsiteX1" fmla="*/ 842 w 5072213"/>
              <a:gd name="connsiteY1" fmla="*/ 0 h 1098204"/>
              <a:gd name="connsiteX2" fmla="*/ 4889175 w 5072213"/>
              <a:gd name="connsiteY2" fmla="*/ 0 h 1098204"/>
              <a:gd name="connsiteX3" fmla="*/ 5072213 w 5072213"/>
              <a:gd name="connsiteY3" fmla="*/ 183038 h 1098204"/>
              <a:gd name="connsiteX4" fmla="*/ 4889175 w 5072213"/>
              <a:gd name="connsiteY4" fmla="*/ 1098204 h 1098204"/>
              <a:gd name="connsiteX5" fmla="*/ 842 w 5072213"/>
              <a:gd name="connsiteY5" fmla="*/ 1098204 h 1098204"/>
              <a:gd name="connsiteX0" fmla="*/ 842 w 5500216"/>
              <a:gd name="connsiteY0" fmla="*/ 1098204 h 1098204"/>
              <a:gd name="connsiteX1" fmla="*/ 842 w 5500216"/>
              <a:gd name="connsiteY1" fmla="*/ 0 h 1098204"/>
              <a:gd name="connsiteX2" fmla="*/ 4889175 w 5500216"/>
              <a:gd name="connsiteY2" fmla="*/ 0 h 1098204"/>
              <a:gd name="connsiteX3" fmla="*/ 4889175 w 5500216"/>
              <a:gd name="connsiteY3" fmla="*/ 1098204 h 1098204"/>
              <a:gd name="connsiteX4" fmla="*/ 842 w 5500216"/>
              <a:gd name="connsiteY4" fmla="*/ 1098204 h 1098204"/>
              <a:gd name="connsiteX0" fmla="*/ 842 w 5249926"/>
              <a:gd name="connsiteY0" fmla="*/ 1098204 h 1098204"/>
              <a:gd name="connsiteX1" fmla="*/ 842 w 5249926"/>
              <a:gd name="connsiteY1" fmla="*/ 0 h 1098204"/>
              <a:gd name="connsiteX2" fmla="*/ 4889175 w 5249926"/>
              <a:gd name="connsiteY2" fmla="*/ 0 h 1098204"/>
              <a:gd name="connsiteX3" fmla="*/ 4889175 w 5249926"/>
              <a:gd name="connsiteY3" fmla="*/ 1098204 h 1098204"/>
              <a:gd name="connsiteX4" fmla="*/ 842 w 5249926"/>
              <a:gd name="connsiteY4" fmla="*/ 1098204 h 1098204"/>
              <a:gd name="connsiteX0" fmla="*/ 842 w 4889175"/>
              <a:gd name="connsiteY0" fmla="*/ 1098204 h 1098204"/>
              <a:gd name="connsiteX1" fmla="*/ 842 w 4889175"/>
              <a:gd name="connsiteY1" fmla="*/ 0 h 1098204"/>
              <a:gd name="connsiteX2" fmla="*/ 4889175 w 4889175"/>
              <a:gd name="connsiteY2" fmla="*/ 0 h 1098204"/>
              <a:gd name="connsiteX3" fmla="*/ 4889175 w 4889175"/>
              <a:gd name="connsiteY3" fmla="*/ 1098204 h 1098204"/>
              <a:gd name="connsiteX4" fmla="*/ 842 w 4889175"/>
              <a:gd name="connsiteY4" fmla="*/ 1098204 h 1098204"/>
              <a:gd name="connsiteX0" fmla="*/ 842 w 4894906"/>
              <a:gd name="connsiteY0" fmla="*/ 1098204 h 1098204"/>
              <a:gd name="connsiteX1" fmla="*/ 842 w 4894906"/>
              <a:gd name="connsiteY1" fmla="*/ 0 h 1098204"/>
              <a:gd name="connsiteX2" fmla="*/ 4889175 w 4894906"/>
              <a:gd name="connsiteY2" fmla="*/ 0 h 1098204"/>
              <a:gd name="connsiteX3" fmla="*/ 4889175 w 4894906"/>
              <a:gd name="connsiteY3" fmla="*/ 1098204 h 1098204"/>
              <a:gd name="connsiteX4" fmla="*/ 842 w 4894906"/>
              <a:gd name="connsiteY4" fmla="*/ 1098204 h 1098204"/>
              <a:gd name="connsiteX0" fmla="*/ 842 w 4891838"/>
              <a:gd name="connsiteY0" fmla="*/ 1098204 h 1098204"/>
              <a:gd name="connsiteX1" fmla="*/ 842 w 4891838"/>
              <a:gd name="connsiteY1" fmla="*/ 0 h 1098204"/>
              <a:gd name="connsiteX2" fmla="*/ 4889175 w 4891838"/>
              <a:gd name="connsiteY2" fmla="*/ 0 h 1098204"/>
              <a:gd name="connsiteX3" fmla="*/ 4889175 w 4891838"/>
              <a:gd name="connsiteY3" fmla="*/ 1098204 h 1098204"/>
              <a:gd name="connsiteX4" fmla="*/ 842 w 4891838"/>
              <a:gd name="connsiteY4" fmla="*/ 1098204 h 1098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838" h="1098204">
                <a:moveTo>
                  <a:pt x="842" y="1098204"/>
                </a:moveTo>
                <a:cubicBezTo>
                  <a:pt x="-280" y="792770"/>
                  <a:pt x="-280" y="543034"/>
                  <a:pt x="842" y="0"/>
                </a:cubicBezTo>
                <a:lnTo>
                  <a:pt x="4889175" y="0"/>
                </a:lnTo>
                <a:cubicBezTo>
                  <a:pt x="4897497" y="759034"/>
                  <a:pt x="4883097" y="483170"/>
                  <a:pt x="4889175" y="1098204"/>
                </a:cubicBezTo>
                <a:lnTo>
                  <a:pt x="842" y="1098204"/>
                </a:lnTo>
                <a:close/>
              </a:path>
            </a:pathLst>
          </a:custGeom>
          <a:solidFill>
            <a:srgbClr val="DAE5EF"/>
          </a:solidFill>
          <a:ln w="6350" cap="flat" cmpd="sng" algn="ctr">
            <a:noFill/>
            <a:prstDash val="solid"/>
            <a:miter lim="800000"/>
          </a:ln>
          <a:effectLst/>
        </p:spPr>
        <p:txBody>
          <a:bodyPr lIns="365760" tIns="365760" rIns="274320" bIns="274320" numCol="2" spcCol="45720" rtlCol="0" anchor="ctr" anchorCtr="0"/>
          <a:lstStyle/>
          <a:p>
            <a:pPr marL="114300" marR="0" lvl="1" indent="-107950" defTabSz="914400" eaLnBrk="1" fontAlgn="auto" latinLnBrk="0" hangingPunct="1">
              <a:spcBef>
                <a:spcPts val="0"/>
              </a:spcBef>
              <a:spcAft>
                <a:spcPts val="600"/>
              </a:spcAft>
              <a:buClr>
                <a:schemeClr val="tx1"/>
              </a:buClr>
              <a:buSzTx/>
              <a:buFont typeface="Arial" panose="020B0604020202020204" pitchFamily="34" charset="0"/>
              <a:buChar char="•"/>
              <a:defRPr/>
            </a:pPr>
            <a:endParaRPr kumimoji="0" lang="en-US" sz="1100" b="0" u="none" strike="noStrike" kern="0" cap="none" spc="0" normalizeH="0" baseline="0" noProof="0">
              <a:ln>
                <a:noFill/>
              </a:ln>
              <a:solidFill>
                <a:schemeClr val="tx2"/>
              </a:solidFill>
              <a:effectLst/>
              <a:uLnTx/>
              <a:uFillTx/>
              <a:latin typeface="+mj-lt"/>
              <a:ea typeface="+mn-ea"/>
              <a:cs typeface="+mn-cs"/>
            </a:endParaRPr>
          </a:p>
        </p:txBody>
      </p:sp>
      <p:grpSp>
        <p:nvGrpSpPr>
          <p:cNvPr id="28" name="Group 27">
            <a:extLst>
              <a:ext uri="{FF2B5EF4-FFF2-40B4-BE49-F238E27FC236}">
                <a16:creationId xmlns:a16="http://schemas.microsoft.com/office/drawing/2014/main" id="{52F29152-7B78-4DAB-8717-63015E98121D}"/>
              </a:ext>
            </a:extLst>
          </p:cNvPr>
          <p:cNvGrpSpPr/>
          <p:nvPr userDrawn="1"/>
        </p:nvGrpSpPr>
        <p:grpSpPr>
          <a:xfrm>
            <a:off x="1619639" y="3871277"/>
            <a:ext cx="1635770" cy="1706400"/>
            <a:chOff x="4366469" y="3830400"/>
            <a:chExt cx="1710331" cy="1706400"/>
          </a:xfrm>
        </p:grpSpPr>
        <p:sp>
          <p:nvSpPr>
            <p:cNvPr id="29" name="Oval 28">
              <a:extLst>
                <a:ext uri="{FF2B5EF4-FFF2-40B4-BE49-F238E27FC236}">
                  <a16:creationId xmlns:a16="http://schemas.microsoft.com/office/drawing/2014/main" id="{0AFAE7FF-99C3-432D-9EDC-8969430B2A35}"/>
                </a:ext>
              </a:extLst>
            </p:cNvPr>
            <p:cNvSpPr/>
            <p:nvPr/>
          </p:nvSpPr>
          <p:spPr>
            <a:xfrm>
              <a:off x="4370400" y="3830400"/>
              <a:ext cx="1706400" cy="1706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2">
              <a:extLst>
                <a:ext uri="{FF2B5EF4-FFF2-40B4-BE49-F238E27FC236}">
                  <a16:creationId xmlns:a16="http://schemas.microsoft.com/office/drawing/2014/main" id="{CEF0ED65-BD43-4B29-B0DE-A75F51716D94}"/>
                </a:ext>
              </a:extLst>
            </p:cNvPr>
            <p:cNvSpPr/>
            <p:nvPr/>
          </p:nvSpPr>
          <p:spPr>
            <a:xfrm>
              <a:off x="4366469" y="4153802"/>
              <a:ext cx="1706400" cy="914011"/>
            </a:xfrm>
            <a:prstGeom prst="roundRect">
              <a:avLst/>
            </a:prstGeom>
            <a:noFill/>
            <a:ln w="6350" cap="flat" cmpd="sng" algn="ctr">
              <a:noFill/>
              <a:prstDash val="solid"/>
              <a:miter lim="800000"/>
            </a:ln>
            <a:effectLst/>
          </p:spPr>
          <p:txBody>
            <a:bodyPr rtlCol="0" anchor="ctr"/>
            <a:lstStyle/>
            <a:p>
              <a:pPr marL="0" marR="0" lvl="1" indent="0" algn="ctr" defTabSz="914400" eaLnBrk="1" fontAlgn="auto" latinLnBrk="0" hangingPunct="1">
                <a:lnSpc>
                  <a:spcPct val="120000"/>
                </a:lnSpc>
                <a:spcBef>
                  <a:spcPts val="0"/>
                </a:spcBef>
                <a:spcAft>
                  <a:spcPts val="0"/>
                </a:spcAft>
                <a:buClrTx/>
                <a:buSzTx/>
                <a:buFontTx/>
                <a:buNone/>
                <a:tabLst/>
                <a:defRPr/>
              </a:pPr>
              <a:endParaRPr kumimoji="0" lang="en-US" sz="1500" i="1" u="none" strike="noStrike" kern="0" cap="none" spc="0" normalizeH="0" baseline="0" noProof="0">
                <a:ln>
                  <a:noFill/>
                </a:ln>
                <a:solidFill>
                  <a:schemeClr val="bg1"/>
                </a:solidFill>
                <a:effectLst/>
                <a:uLnTx/>
                <a:uFillTx/>
                <a:latin typeface="Georgia" panose="02040502050405020303" pitchFamily="18" charset="0"/>
              </a:endParaRPr>
            </a:p>
          </p:txBody>
        </p:sp>
      </p:grpSp>
      <p:cxnSp>
        <p:nvCxnSpPr>
          <p:cNvPr id="31" name="Straight Connector 30">
            <a:extLst>
              <a:ext uri="{FF2B5EF4-FFF2-40B4-BE49-F238E27FC236}">
                <a16:creationId xmlns:a16="http://schemas.microsoft.com/office/drawing/2014/main" id="{8849D913-FCE9-4345-A3D9-B0D684697432}"/>
              </a:ext>
            </a:extLst>
          </p:cNvPr>
          <p:cNvCxnSpPr>
            <a:cxnSpLocks/>
          </p:cNvCxnSpPr>
          <p:nvPr userDrawn="1"/>
        </p:nvCxnSpPr>
        <p:spPr>
          <a:xfrm>
            <a:off x="6532639" y="2479166"/>
            <a:ext cx="0" cy="118935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9060426-6904-4231-88F5-94115F4026D4}"/>
              </a:ext>
            </a:extLst>
          </p:cNvPr>
          <p:cNvCxnSpPr>
            <a:cxnSpLocks/>
          </p:cNvCxnSpPr>
          <p:nvPr userDrawn="1"/>
        </p:nvCxnSpPr>
        <p:spPr>
          <a:xfrm>
            <a:off x="6532639" y="2479166"/>
            <a:ext cx="1367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382F896-A76D-45F3-9697-51ED7C9FE076}"/>
              </a:ext>
            </a:extLst>
          </p:cNvPr>
          <p:cNvCxnSpPr>
            <a:cxnSpLocks/>
          </p:cNvCxnSpPr>
          <p:nvPr userDrawn="1"/>
        </p:nvCxnSpPr>
        <p:spPr>
          <a:xfrm>
            <a:off x="6532639" y="3668525"/>
            <a:ext cx="1367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BDA77C8-2969-45C2-AF40-F9CF65886CC1}"/>
              </a:ext>
            </a:extLst>
          </p:cNvPr>
          <p:cNvCxnSpPr>
            <a:cxnSpLocks/>
          </p:cNvCxnSpPr>
          <p:nvPr userDrawn="1"/>
        </p:nvCxnSpPr>
        <p:spPr>
          <a:xfrm>
            <a:off x="4892144" y="4005937"/>
            <a:ext cx="16404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648DB85-45B7-4D67-91CE-177670900BB1}"/>
              </a:ext>
            </a:extLst>
          </p:cNvPr>
          <p:cNvCxnSpPr>
            <a:cxnSpLocks/>
          </p:cNvCxnSpPr>
          <p:nvPr userDrawn="1"/>
        </p:nvCxnSpPr>
        <p:spPr>
          <a:xfrm>
            <a:off x="4892144" y="4005937"/>
            <a:ext cx="0" cy="6457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B9D48E99-B4CB-46C5-A2F2-C63BB2D564B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74272" y="1651724"/>
            <a:ext cx="5262880" cy="3193328"/>
          </a:xfrm>
          <a:prstGeom prst="rect">
            <a:avLst/>
          </a:prstGeom>
        </p:spPr>
      </p:pic>
      <p:sp>
        <p:nvSpPr>
          <p:cNvPr id="38" name="Content Placeholder 37">
            <a:extLst>
              <a:ext uri="{FF2B5EF4-FFF2-40B4-BE49-F238E27FC236}">
                <a16:creationId xmlns:a16="http://schemas.microsoft.com/office/drawing/2014/main" id="{0FBCD4EF-58C3-4F13-BAA4-415F75DF62BE}"/>
              </a:ext>
            </a:extLst>
          </p:cNvPr>
          <p:cNvSpPr>
            <a:spLocks noGrp="1"/>
          </p:cNvSpPr>
          <p:nvPr>
            <p:ph sz="quarter" idx="14"/>
          </p:nvPr>
        </p:nvSpPr>
        <p:spPr>
          <a:xfrm>
            <a:off x="1828800" y="1646238"/>
            <a:ext cx="4337050" cy="681037"/>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endParaRPr lang="en-CA"/>
          </a:p>
        </p:txBody>
      </p:sp>
      <p:sp>
        <p:nvSpPr>
          <p:cNvPr id="40" name="Content Placeholder 39">
            <a:extLst>
              <a:ext uri="{FF2B5EF4-FFF2-40B4-BE49-F238E27FC236}">
                <a16:creationId xmlns:a16="http://schemas.microsoft.com/office/drawing/2014/main" id="{22659648-9D9F-4B44-B410-9262EB067EF2}"/>
              </a:ext>
            </a:extLst>
          </p:cNvPr>
          <p:cNvSpPr>
            <a:spLocks noGrp="1"/>
          </p:cNvSpPr>
          <p:nvPr>
            <p:ph sz="quarter" idx="15"/>
          </p:nvPr>
        </p:nvSpPr>
        <p:spPr>
          <a:xfrm>
            <a:off x="1820863" y="2327275"/>
            <a:ext cx="4262437" cy="1608138"/>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CA"/>
            </a:lvl5pPr>
          </a:lstStyle>
          <a:p>
            <a:pPr lvl="0"/>
            <a:endParaRPr lang="en-CA"/>
          </a:p>
        </p:txBody>
      </p:sp>
      <p:sp>
        <p:nvSpPr>
          <p:cNvPr id="42" name="Content Placeholder 41">
            <a:extLst>
              <a:ext uri="{FF2B5EF4-FFF2-40B4-BE49-F238E27FC236}">
                <a16:creationId xmlns:a16="http://schemas.microsoft.com/office/drawing/2014/main" id="{6CEDB0FB-C62B-4C6E-AB0D-2E5A53A6D893}"/>
              </a:ext>
            </a:extLst>
          </p:cNvPr>
          <p:cNvSpPr>
            <a:spLocks noGrp="1"/>
          </p:cNvSpPr>
          <p:nvPr>
            <p:ph sz="quarter" idx="16"/>
          </p:nvPr>
        </p:nvSpPr>
        <p:spPr>
          <a:xfrm>
            <a:off x="1753604" y="4206581"/>
            <a:ext cx="1371600" cy="914400"/>
          </a:xfrm>
          <a:noFill/>
          <a:ln w="6350" cap="flat" cmpd="sng" algn="ctr">
            <a:noFill/>
            <a:prstDash val="solid"/>
            <a:miter lim="800000"/>
          </a:ln>
          <a:effectLst/>
        </p:spPr>
        <p:txBody>
          <a:bodyPr rtlCol="0" anchor="ctr"/>
          <a:lstStyle>
            <a:lvl1pPr algn="ctr">
              <a:defRPr lang="en-US" sz="1800" dirty="0" smtClean="0">
                <a:solidFill>
                  <a:schemeClr val="bg1"/>
                </a:solidFill>
                <a:latin typeface="+mn-lt"/>
                <a:cs typeface="+mn-cs"/>
              </a:defRPr>
            </a:lvl1pPr>
            <a:lvl2pPr>
              <a:defRPr kumimoji="0" lang="en-US" sz="1500" i="1" u="none" strike="noStrike" kern="0" cap="none" spc="0" normalizeH="0" baseline="0" dirty="0" smtClean="0">
                <a:ln>
                  <a:noFill/>
                </a:ln>
                <a:solidFill>
                  <a:schemeClr val="bg1"/>
                </a:solidFill>
                <a:effectLst/>
                <a:uLnTx/>
                <a:uFillTx/>
                <a:latin typeface="Georgia" panose="02040502050405020303" pitchFamily="18" charset="0"/>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endParaRPr lang="en-CA"/>
          </a:p>
        </p:txBody>
      </p:sp>
      <p:sp>
        <p:nvSpPr>
          <p:cNvPr id="44" name="Content Placeholder 43">
            <a:extLst>
              <a:ext uri="{FF2B5EF4-FFF2-40B4-BE49-F238E27FC236}">
                <a16:creationId xmlns:a16="http://schemas.microsoft.com/office/drawing/2014/main" id="{32D1F44B-2CEF-4D66-AA24-DEBF76087CBB}"/>
              </a:ext>
            </a:extLst>
          </p:cNvPr>
          <p:cNvSpPr>
            <a:spLocks noGrp="1"/>
          </p:cNvSpPr>
          <p:nvPr>
            <p:ph sz="quarter" idx="17"/>
          </p:nvPr>
        </p:nvSpPr>
        <p:spPr>
          <a:xfrm>
            <a:off x="3251649" y="4899490"/>
            <a:ext cx="4174535" cy="1210945"/>
          </a:xfrm>
          <a:noFill/>
          <a:ln w="6350" cap="flat" cmpd="sng" algn="ctr">
            <a:noFill/>
            <a:prstDash val="solid"/>
            <a:miter lim="800000"/>
          </a:ln>
          <a:effectLst/>
        </p:spPr>
        <p:txBody>
          <a:bodyPr lIns="365760" tIns="365760" rIns="274320" bIns="274320" numCol="2" spcCol="45720" rtlCol="0" anchor="ctr" anchorCtr="0"/>
          <a:lstStyle>
            <a:lvl1pPr>
              <a:defRPr lang="en-US" sz="1800" dirty="0" smtClean="0">
                <a:latin typeface="+mn-lt"/>
                <a:cs typeface="+mn-cs"/>
              </a:defRPr>
            </a:lvl1pPr>
            <a:lvl2pPr>
              <a:defRPr kumimoji="0" lang="en-US" sz="1200" u="none" strike="noStrike" kern="0" cap="none" spc="0" normalizeH="0" baseline="0" dirty="0" smtClean="0">
                <a:ln>
                  <a:noFill/>
                </a:ln>
                <a:solidFill>
                  <a:schemeClr val="tx2"/>
                </a:solidFill>
                <a:effectLst/>
                <a:uLnTx/>
                <a:uFillTx/>
                <a:latin typeface="+mj-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endParaRPr lang="en-CA"/>
          </a:p>
        </p:txBody>
      </p:sp>
      <p:sp>
        <p:nvSpPr>
          <p:cNvPr id="17" name="Slide Number Placeholder 1">
            <a:extLst>
              <a:ext uri="{FF2B5EF4-FFF2-40B4-BE49-F238E27FC236}">
                <a16:creationId xmlns:a16="http://schemas.microsoft.com/office/drawing/2014/main" id="{2DEE9BAF-6A0C-48C1-9595-61B114EBA5F4}"/>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2734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_half text, half images">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C0687A6C-2927-4B19-A17D-26C172F5FED0}"/>
              </a:ext>
            </a:extLst>
          </p:cNvPr>
          <p:cNvSpPr>
            <a:spLocks noGrp="1"/>
          </p:cNvSpPr>
          <p:nvPr>
            <p:ph type="title"/>
          </p:nvPr>
        </p:nvSpPr>
        <p:spPr>
          <a:xfrm>
            <a:off x="1828800" y="0"/>
            <a:ext cx="9600627" cy="1137300"/>
          </a:xfrm>
        </p:spPr>
        <p:txBody>
          <a:bodyPr/>
          <a:lstStyle/>
          <a:p>
            <a:endParaRPr lang="en-CA"/>
          </a:p>
        </p:txBody>
      </p:sp>
      <p:sp>
        <p:nvSpPr>
          <p:cNvPr id="18" name="Content Placeholder 8">
            <a:extLst>
              <a:ext uri="{FF2B5EF4-FFF2-40B4-BE49-F238E27FC236}">
                <a16:creationId xmlns:a16="http://schemas.microsoft.com/office/drawing/2014/main" id="{FF4620EF-77F3-45D7-B119-4ADCF9DF0D5C}"/>
              </a:ext>
            </a:extLst>
          </p:cNvPr>
          <p:cNvSpPr>
            <a:spLocks noGrp="1"/>
          </p:cNvSpPr>
          <p:nvPr>
            <p:ph sz="quarter" idx="4294967295"/>
          </p:nvPr>
        </p:nvSpPr>
        <p:spPr>
          <a:xfrm>
            <a:off x="1828800" y="1646238"/>
            <a:ext cx="4572000" cy="666750"/>
          </a:xfrm>
        </p:spPr>
        <p:txBody>
          <a:bodyPr/>
          <a:lstStyle/>
          <a:p>
            <a:pPr lvl="0">
              <a:buClr>
                <a:srgbClr val="2374B3"/>
              </a:buClr>
            </a:pPr>
            <a:endParaRPr lang="en-US">
              <a:solidFill>
                <a:srgbClr val="2374B3"/>
              </a:solidFill>
            </a:endParaRPr>
          </a:p>
        </p:txBody>
      </p:sp>
      <p:sp>
        <p:nvSpPr>
          <p:cNvPr id="19" name="Content Placeholder 9">
            <a:extLst>
              <a:ext uri="{FF2B5EF4-FFF2-40B4-BE49-F238E27FC236}">
                <a16:creationId xmlns:a16="http://schemas.microsoft.com/office/drawing/2014/main" id="{E2AF6007-45E0-4D58-8C29-D37192E63E39}"/>
              </a:ext>
            </a:extLst>
          </p:cNvPr>
          <p:cNvSpPr>
            <a:spLocks noGrp="1"/>
          </p:cNvSpPr>
          <p:nvPr>
            <p:ph sz="quarter" idx="4294967295"/>
          </p:nvPr>
        </p:nvSpPr>
        <p:spPr>
          <a:xfrm>
            <a:off x="1828800" y="2401888"/>
            <a:ext cx="4572000" cy="3654425"/>
          </a:xfrm>
        </p:spPr>
        <p:txBody>
          <a:bodyPr/>
          <a:lstStyle/>
          <a:p>
            <a:pPr lvl="1">
              <a:buClr>
                <a:srgbClr val="2374B3"/>
              </a:buClr>
            </a:pPr>
            <a:endParaRPr lang="en-US">
              <a:solidFill>
                <a:srgbClr val="4E4E50"/>
              </a:solidFill>
            </a:endParaRPr>
          </a:p>
        </p:txBody>
      </p:sp>
      <p:pic>
        <p:nvPicPr>
          <p:cNvPr id="20" name="Content Placeholder 18">
            <a:extLst>
              <a:ext uri="{FF2B5EF4-FFF2-40B4-BE49-F238E27FC236}">
                <a16:creationId xmlns:a16="http://schemas.microsoft.com/office/drawing/2014/main" id="{41D23C02-C780-4188-B547-3EE65386B7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91661" y="1632379"/>
            <a:ext cx="5133277" cy="4029805"/>
          </a:xfrm>
          <a:prstGeom prst="rect">
            <a:avLst/>
          </a:prstGeom>
        </p:spPr>
      </p:pic>
      <p:sp>
        <p:nvSpPr>
          <p:cNvPr id="6" name="Slide Number Placeholder 1">
            <a:extLst>
              <a:ext uri="{FF2B5EF4-FFF2-40B4-BE49-F238E27FC236}">
                <a16:creationId xmlns:a16="http://schemas.microsoft.com/office/drawing/2014/main" id="{5DD0B96D-CDE9-4DF7-833D-BE79C46B32ED}"/>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17759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7_half text, half images">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17E380A3-6586-43C0-B55B-F73F26C04B70}"/>
              </a:ext>
            </a:extLst>
          </p:cNvPr>
          <p:cNvSpPr>
            <a:spLocks noGrp="1"/>
          </p:cNvSpPr>
          <p:nvPr>
            <p:ph type="title"/>
          </p:nvPr>
        </p:nvSpPr>
        <p:spPr>
          <a:xfrm>
            <a:off x="1828800" y="0"/>
            <a:ext cx="9600627" cy="1137300"/>
          </a:xfrm>
        </p:spPr>
        <p:txBody>
          <a:bodyPr/>
          <a:lstStyle/>
          <a:p>
            <a:endParaRPr lang="en-US"/>
          </a:p>
        </p:txBody>
      </p:sp>
      <p:grpSp>
        <p:nvGrpSpPr>
          <p:cNvPr id="10" name="Group 9">
            <a:extLst>
              <a:ext uri="{FF2B5EF4-FFF2-40B4-BE49-F238E27FC236}">
                <a16:creationId xmlns:a16="http://schemas.microsoft.com/office/drawing/2014/main" id="{33AB03C4-9061-44F9-82D4-89A01DB97FA0}"/>
              </a:ext>
            </a:extLst>
          </p:cNvPr>
          <p:cNvGrpSpPr/>
          <p:nvPr userDrawn="1"/>
        </p:nvGrpSpPr>
        <p:grpSpPr>
          <a:xfrm>
            <a:off x="5651362" y="3161841"/>
            <a:ext cx="6854116" cy="3003316"/>
            <a:chOff x="1219200" y="1701839"/>
            <a:chExt cx="7924800" cy="3497813"/>
          </a:xfrm>
        </p:grpSpPr>
        <p:grpSp>
          <p:nvGrpSpPr>
            <p:cNvPr id="11" name="Group 10">
              <a:extLst>
                <a:ext uri="{FF2B5EF4-FFF2-40B4-BE49-F238E27FC236}">
                  <a16:creationId xmlns:a16="http://schemas.microsoft.com/office/drawing/2014/main" id="{DE270145-2748-487D-A5DD-68A853570A9A}"/>
                </a:ext>
              </a:extLst>
            </p:cNvPr>
            <p:cNvGrpSpPr/>
            <p:nvPr/>
          </p:nvGrpSpPr>
          <p:grpSpPr>
            <a:xfrm>
              <a:off x="1870750" y="1701839"/>
              <a:ext cx="4053327" cy="3328138"/>
              <a:chOff x="1014484" y="1738820"/>
              <a:chExt cx="4180277" cy="3348841"/>
            </a:xfrm>
          </p:grpSpPr>
          <p:pic>
            <p:nvPicPr>
              <p:cNvPr id="20" name="Picture 19" title="Computer">
                <a:extLst>
                  <a:ext uri="{FF2B5EF4-FFF2-40B4-BE49-F238E27FC236}">
                    <a16:creationId xmlns:a16="http://schemas.microsoft.com/office/drawing/2014/main" id="{2D7C7C4D-0E18-477F-9914-7F23B13824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4484" y="1738820"/>
                <a:ext cx="4180277" cy="3348841"/>
              </a:xfrm>
              <a:prstGeom prst="rect">
                <a:avLst/>
              </a:prstGeom>
            </p:spPr>
          </p:pic>
          <p:pic>
            <p:nvPicPr>
              <p:cNvPr id="21" name="Picture 20" title="Computer">
                <a:extLst>
                  <a:ext uri="{FF2B5EF4-FFF2-40B4-BE49-F238E27FC236}">
                    <a16:creationId xmlns:a16="http://schemas.microsoft.com/office/drawing/2014/main" id="{45823534-83FF-44DB-821B-D1CB7AF4CE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14985" y="1948016"/>
                <a:ext cx="3749041" cy="2319184"/>
              </a:xfrm>
              <a:prstGeom prst="rect">
                <a:avLst/>
              </a:prstGeom>
            </p:spPr>
          </p:pic>
        </p:grpSp>
        <p:grpSp>
          <p:nvGrpSpPr>
            <p:cNvPr id="12" name="Group 11">
              <a:extLst>
                <a:ext uri="{FF2B5EF4-FFF2-40B4-BE49-F238E27FC236}">
                  <a16:creationId xmlns:a16="http://schemas.microsoft.com/office/drawing/2014/main" id="{1273BA25-5F7E-4491-91AC-0EE0DCD61C44}"/>
                </a:ext>
              </a:extLst>
            </p:cNvPr>
            <p:cNvGrpSpPr/>
            <p:nvPr/>
          </p:nvGrpSpPr>
          <p:grpSpPr>
            <a:xfrm>
              <a:off x="4945962" y="2688873"/>
              <a:ext cx="4198038" cy="2510779"/>
              <a:chOff x="4186012" y="2731994"/>
              <a:chExt cx="4329520" cy="2526397"/>
            </a:xfrm>
          </p:grpSpPr>
          <p:grpSp>
            <p:nvGrpSpPr>
              <p:cNvPr id="16" name="Group 15">
                <a:extLst>
                  <a:ext uri="{FF2B5EF4-FFF2-40B4-BE49-F238E27FC236}">
                    <a16:creationId xmlns:a16="http://schemas.microsoft.com/office/drawing/2014/main" id="{A5905DDF-35D1-4996-B629-5967EEEEEDE5}"/>
                  </a:ext>
                </a:extLst>
              </p:cNvPr>
              <p:cNvGrpSpPr>
                <a:grpSpLocks noChangeAspect="1"/>
              </p:cNvGrpSpPr>
              <p:nvPr/>
            </p:nvGrpSpPr>
            <p:grpSpPr>
              <a:xfrm>
                <a:off x="4186012" y="2731994"/>
                <a:ext cx="4329520" cy="2526397"/>
                <a:chOff x="7543800" y="2568114"/>
                <a:chExt cx="5840861" cy="3408307"/>
              </a:xfrm>
            </p:grpSpPr>
            <p:pic>
              <p:nvPicPr>
                <p:cNvPr id="18" name="Picture 17" title="Laptop">
                  <a:extLst>
                    <a:ext uri="{FF2B5EF4-FFF2-40B4-BE49-F238E27FC236}">
                      <a16:creationId xmlns:a16="http://schemas.microsoft.com/office/drawing/2014/main" id="{C1DB76CD-E19F-4A2F-977D-0149DAC0D9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3800" y="2568114"/>
                  <a:ext cx="5840861" cy="3408307"/>
                </a:xfrm>
                <a:prstGeom prst="rect">
                  <a:avLst/>
                </a:prstGeom>
              </p:spPr>
            </p:pic>
            <p:pic>
              <p:nvPicPr>
                <p:cNvPr id="19" name="Picture 18" title="Laptop">
                  <a:extLst>
                    <a:ext uri="{FF2B5EF4-FFF2-40B4-BE49-F238E27FC236}">
                      <a16:creationId xmlns:a16="http://schemas.microsoft.com/office/drawing/2014/main" id="{3A8C98F7-13FA-4831-BA69-746F700E0F4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58200" y="2895600"/>
                  <a:ext cx="3943217" cy="2514600"/>
                </a:xfrm>
                <a:prstGeom prst="rect">
                  <a:avLst/>
                </a:prstGeom>
                <a:ln>
                  <a:solidFill>
                    <a:sysClr val="windowText" lastClr="000000"/>
                  </a:solidFill>
                </a:ln>
              </p:spPr>
            </p:pic>
          </p:grpSp>
          <p:pic>
            <p:nvPicPr>
              <p:cNvPr id="17" name="Picture 16" title="Laptop">
                <a:extLst>
                  <a:ext uri="{FF2B5EF4-FFF2-40B4-BE49-F238E27FC236}">
                    <a16:creationId xmlns:a16="http://schemas.microsoft.com/office/drawing/2014/main" id="{C6ED693D-E799-4002-B8C0-3F7EF519A7B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
              <a:stretch/>
            </p:blipFill>
            <p:spPr>
              <a:xfrm>
                <a:off x="4862192" y="2958171"/>
                <a:ext cx="2924063" cy="1902058"/>
              </a:xfrm>
              <a:prstGeom prst="rect">
                <a:avLst/>
              </a:prstGeom>
            </p:spPr>
          </p:pic>
        </p:grpSp>
        <p:grpSp>
          <p:nvGrpSpPr>
            <p:cNvPr id="13" name="Group 12">
              <a:extLst>
                <a:ext uri="{FF2B5EF4-FFF2-40B4-BE49-F238E27FC236}">
                  <a16:creationId xmlns:a16="http://schemas.microsoft.com/office/drawing/2014/main" id="{F820F7F0-1E3E-455A-AE0C-9AED140AB599}"/>
                </a:ext>
              </a:extLst>
            </p:cNvPr>
            <p:cNvGrpSpPr/>
            <p:nvPr/>
          </p:nvGrpSpPr>
          <p:grpSpPr>
            <a:xfrm>
              <a:off x="1219200" y="3013958"/>
              <a:ext cx="990240" cy="1962082"/>
              <a:chOff x="342528" y="3059101"/>
              <a:chExt cx="1021254" cy="1974287"/>
            </a:xfrm>
          </p:grpSpPr>
          <p:pic>
            <p:nvPicPr>
              <p:cNvPr id="14" name="Picture 13" title="Smartphone">
                <a:extLst>
                  <a:ext uri="{FF2B5EF4-FFF2-40B4-BE49-F238E27FC236}">
                    <a16:creationId xmlns:a16="http://schemas.microsoft.com/office/drawing/2014/main" id="{47FDDE20-E145-4A09-AD11-072D1A5929C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2528" y="3059101"/>
                <a:ext cx="1021254" cy="1974287"/>
              </a:xfrm>
              <a:prstGeom prst="rect">
                <a:avLst/>
              </a:prstGeom>
            </p:spPr>
          </p:pic>
          <p:pic>
            <p:nvPicPr>
              <p:cNvPr id="15" name="Picture 14" title="Smartphone">
                <a:extLst>
                  <a:ext uri="{FF2B5EF4-FFF2-40B4-BE49-F238E27FC236}">
                    <a16:creationId xmlns:a16="http://schemas.microsoft.com/office/drawing/2014/main" id="{B9D9B9E4-1F2E-4339-8F12-C2F2F1E0025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98338" y="3228541"/>
                <a:ext cx="909634" cy="1572060"/>
              </a:xfrm>
              <a:prstGeom prst="rect">
                <a:avLst/>
              </a:prstGeom>
            </p:spPr>
          </p:pic>
        </p:grpSp>
      </p:grpSp>
      <p:sp>
        <p:nvSpPr>
          <p:cNvPr id="4" name="Content Placeholder 3">
            <a:extLst>
              <a:ext uri="{FF2B5EF4-FFF2-40B4-BE49-F238E27FC236}">
                <a16:creationId xmlns:a16="http://schemas.microsoft.com/office/drawing/2014/main" id="{E3D91BA6-3F1D-4C2E-82E9-6FCBDFB4D7C7}"/>
              </a:ext>
            </a:extLst>
          </p:cNvPr>
          <p:cNvSpPr>
            <a:spLocks noGrp="1"/>
          </p:cNvSpPr>
          <p:nvPr>
            <p:ph sz="quarter" idx="12"/>
          </p:nvPr>
        </p:nvSpPr>
        <p:spPr>
          <a:xfrm>
            <a:off x="1828800" y="1646238"/>
            <a:ext cx="4554538" cy="358775"/>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endParaRPr lang="en-CA"/>
          </a:p>
        </p:txBody>
      </p:sp>
      <p:sp>
        <p:nvSpPr>
          <p:cNvPr id="23" name="Content Placeholder 22">
            <a:extLst>
              <a:ext uri="{FF2B5EF4-FFF2-40B4-BE49-F238E27FC236}">
                <a16:creationId xmlns:a16="http://schemas.microsoft.com/office/drawing/2014/main" id="{268F5054-C1EB-4D44-8AC1-2CFEBB9E81A2}"/>
              </a:ext>
            </a:extLst>
          </p:cNvPr>
          <p:cNvSpPr>
            <a:spLocks noGrp="1"/>
          </p:cNvSpPr>
          <p:nvPr>
            <p:ph sz="quarter" idx="13"/>
          </p:nvPr>
        </p:nvSpPr>
        <p:spPr>
          <a:xfrm>
            <a:off x="1828800" y="2005013"/>
            <a:ext cx="4554538" cy="4051300"/>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spcAft>
                <a:spcPts val="600"/>
              </a:spcAft>
            </a:pPr>
            <a:r>
              <a:rPr lang="en-US"/>
              <a:t>Third level</a:t>
            </a:r>
          </a:p>
          <a:p>
            <a:pPr lvl="3"/>
            <a:r>
              <a:rPr lang="en-US"/>
              <a:t>Fourth level</a:t>
            </a:r>
          </a:p>
          <a:p>
            <a:pPr lvl="4"/>
            <a:r>
              <a:rPr lang="en-US"/>
              <a:t>Fifth level</a:t>
            </a:r>
            <a:endParaRPr lang="en-CA"/>
          </a:p>
        </p:txBody>
      </p:sp>
      <p:sp>
        <p:nvSpPr>
          <p:cNvPr id="22" name="Slide Number Placeholder 1">
            <a:extLst>
              <a:ext uri="{FF2B5EF4-FFF2-40B4-BE49-F238E27FC236}">
                <a16:creationId xmlns:a16="http://schemas.microsoft.com/office/drawing/2014/main" id="{27DC98E1-019E-4DFB-8EFA-618ABFE0FD20}"/>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9085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_half text, half images">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CAE7625D-C15C-47FB-9D19-5F2296409868}"/>
              </a:ext>
            </a:extLst>
          </p:cNvPr>
          <p:cNvSpPr>
            <a:spLocks noGrp="1"/>
          </p:cNvSpPr>
          <p:nvPr>
            <p:ph type="title"/>
          </p:nvPr>
        </p:nvSpPr>
        <p:spPr>
          <a:xfrm>
            <a:off x="1828800" y="0"/>
            <a:ext cx="9600627" cy="1137300"/>
          </a:xfrm>
        </p:spPr>
        <p:txBody>
          <a:bodyPr/>
          <a:lstStyle/>
          <a:p>
            <a:endParaRPr lang="en-US"/>
          </a:p>
        </p:txBody>
      </p:sp>
      <p:sp>
        <p:nvSpPr>
          <p:cNvPr id="4" name="Content Placeholder 3">
            <a:extLst>
              <a:ext uri="{FF2B5EF4-FFF2-40B4-BE49-F238E27FC236}">
                <a16:creationId xmlns:a16="http://schemas.microsoft.com/office/drawing/2014/main" id="{7B034AE3-5EBB-4027-8DBE-07373A20E19D}"/>
              </a:ext>
            </a:extLst>
          </p:cNvPr>
          <p:cNvSpPr>
            <a:spLocks noGrp="1"/>
          </p:cNvSpPr>
          <p:nvPr>
            <p:ph sz="quarter" idx="14"/>
          </p:nvPr>
        </p:nvSpPr>
        <p:spPr>
          <a:xfrm>
            <a:off x="1828800" y="1646238"/>
            <a:ext cx="4572000" cy="485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12">
            <a:extLst>
              <a:ext uri="{FF2B5EF4-FFF2-40B4-BE49-F238E27FC236}">
                <a16:creationId xmlns:a16="http://schemas.microsoft.com/office/drawing/2014/main" id="{C6945A84-7DCB-4C76-99DD-91F4C0415357}"/>
              </a:ext>
            </a:extLst>
          </p:cNvPr>
          <p:cNvSpPr>
            <a:spLocks noGrp="1"/>
          </p:cNvSpPr>
          <p:nvPr>
            <p:ph sz="quarter" idx="15"/>
          </p:nvPr>
        </p:nvSpPr>
        <p:spPr>
          <a:xfrm>
            <a:off x="1828800" y="2132013"/>
            <a:ext cx="9601200" cy="44323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1">
            <a:extLst>
              <a:ext uri="{FF2B5EF4-FFF2-40B4-BE49-F238E27FC236}">
                <a16:creationId xmlns:a16="http://schemas.microsoft.com/office/drawing/2014/main" id="{8AE732D7-FC87-462B-91F0-7FA9E16E47BE}"/>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9488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_half text, half images">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60623814-78BD-4AD2-AE53-9E207FFC398C}"/>
              </a:ext>
            </a:extLst>
          </p:cNvPr>
          <p:cNvSpPr>
            <a:spLocks noGrp="1"/>
          </p:cNvSpPr>
          <p:nvPr>
            <p:ph type="title"/>
          </p:nvPr>
        </p:nvSpPr>
        <p:spPr>
          <a:xfrm>
            <a:off x="1828800" y="0"/>
            <a:ext cx="9600627" cy="1137300"/>
          </a:xfrm>
        </p:spPr>
        <p:txBody>
          <a:bodyPr/>
          <a:lstStyle/>
          <a:p>
            <a:endParaRPr lang="en-US"/>
          </a:p>
        </p:txBody>
      </p:sp>
      <p:sp>
        <p:nvSpPr>
          <p:cNvPr id="4" name="Content Placeholder 3">
            <a:extLst>
              <a:ext uri="{FF2B5EF4-FFF2-40B4-BE49-F238E27FC236}">
                <a16:creationId xmlns:a16="http://schemas.microsoft.com/office/drawing/2014/main" id="{136FB0E8-CDC6-4831-B205-080BE1593937}"/>
              </a:ext>
            </a:extLst>
          </p:cNvPr>
          <p:cNvSpPr>
            <a:spLocks noGrp="1"/>
          </p:cNvSpPr>
          <p:nvPr>
            <p:ph sz="quarter" idx="12"/>
          </p:nvPr>
        </p:nvSpPr>
        <p:spPr>
          <a:xfrm>
            <a:off x="1828800" y="1646238"/>
            <a:ext cx="4572000" cy="325437"/>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Content Placeholder 14">
            <a:extLst>
              <a:ext uri="{FF2B5EF4-FFF2-40B4-BE49-F238E27FC236}">
                <a16:creationId xmlns:a16="http://schemas.microsoft.com/office/drawing/2014/main" id="{B448E4AF-A28C-49AE-A4CC-5676729613EE}"/>
              </a:ext>
            </a:extLst>
          </p:cNvPr>
          <p:cNvSpPr>
            <a:spLocks noGrp="1"/>
          </p:cNvSpPr>
          <p:nvPr>
            <p:ph sz="quarter" idx="13"/>
          </p:nvPr>
        </p:nvSpPr>
        <p:spPr>
          <a:xfrm>
            <a:off x="1828800" y="1971675"/>
            <a:ext cx="4572000" cy="4084638"/>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6" name="Picture 15">
            <a:extLst>
              <a:ext uri="{FF2B5EF4-FFF2-40B4-BE49-F238E27FC236}">
                <a16:creationId xmlns:a16="http://schemas.microsoft.com/office/drawing/2014/main" id="{6D47FF13-51A7-4840-A95F-35734B19C1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91749" y="1399032"/>
            <a:ext cx="2987299" cy="2981202"/>
          </a:xfrm>
          <a:prstGeom prst="rect">
            <a:avLst/>
          </a:prstGeom>
        </p:spPr>
      </p:pic>
      <p:pic>
        <p:nvPicPr>
          <p:cNvPr id="17" name="Picture 16">
            <a:extLst>
              <a:ext uri="{FF2B5EF4-FFF2-40B4-BE49-F238E27FC236}">
                <a16:creationId xmlns:a16="http://schemas.microsoft.com/office/drawing/2014/main" id="{CF2C2190-AAF8-42F5-AF2C-0F327C5DFD7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76282" y="1320154"/>
            <a:ext cx="1749704" cy="1743607"/>
          </a:xfrm>
          <a:prstGeom prst="rect">
            <a:avLst/>
          </a:prstGeom>
        </p:spPr>
      </p:pic>
      <p:pic>
        <p:nvPicPr>
          <p:cNvPr id="18" name="Picture 17">
            <a:extLst>
              <a:ext uri="{FF2B5EF4-FFF2-40B4-BE49-F238E27FC236}">
                <a16:creationId xmlns:a16="http://schemas.microsoft.com/office/drawing/2014/main" id="{981924BB-D924-4FC3-919A-0D773ECA83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62449" y="3699376"/>
            <a:ext cx="5529551" cy="3158002"/>
          </a:xfrm>
          <a:prstGeom prst="rect">
            <a:avLst/>
          </a:prstGeom>
        </p:spPr>
      </p:pic>
      <p:sp>
        <p:nvSpPr>
          <p:cNvPr id="19" name="Slide Number Placeholder 1">
            <a:extLst>
              <a:ext uri="{FF2B5EF4-FFF2-40B4-BE49-F238E27FC236}">
                <a16:creationId xmlns:a16="http://schemas.microsoft.com/office/drawing/2014/main" id="{1BBE7852-4587-453E-AA8A-A33FD2C50DF8}"/>
              </a:ext>
            </a:extLst>
          </p:cNvPr>
          <p:cNvSpPr txBox="1">
            <a:spLocks/>
          </p:cNvSpPr>
          <p:nvPr userDrawn="1"/>
        </p:nvSpPr>
        <p:spPr>
          <a:xfrm>
            <a:off x="11353799" y="6361442"/>
            <a:ext cx="635382" cy="365125"/>
          </a:xfrm>
          <a:prstGeom prst="rect">
            <a:avLst/>
          </a:prstGeom>
        </p:spPr>
        <p:txBody>
          <a:bodyPr vert="horz" lIns="0" tIns="0" rIns="0" bIns="0" rtlCol="0" anchor="ctr"/>
          <a:lstStyle>
            <a:defPPr>
              <a:defRPr lang="en-US"/>
            </a:defPPr>
            <a:lvl1pPr marL="0" algn="r" defTabSz="914400" rtl="0" eaLnBrk="1" latinLnBrk="0" hangingPunct="1">
              <a:defRPr sz="13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CE22F9-ECF2-BD40-BFA3-965E488A0F33}" type="slidenum">
              <a:rPr lang="en-US" smtClean="0"/>
              <a:pPr/>
              <a:t>‹#›</a:t>
            </a:fld>
            <a:endParaRPr lang="en-US"/>
          </a:p>
        </p:txBody>
      </p:sp>
    </p:spTree>
    <p:extLst>
      <p:ext uri="{BB962C8B-B14F-4D97-AF65-F5344CB8AC3E}">
        <p14:creationId xmlns:p14="http://schemas.microsoft.com/office/powerpoint/2010/main" val="342441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15-pt text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4410075"/>
          </a:xfrm>
          <a:ln>
            <a:noFill/>
          </a:ln>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F6545EE-1C9D-F843-9AF3-AD674A8A7EE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43138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half text, half images">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E8AD20AF-9102-4229-9263-27418593FCFE}"/>
              </a:ext>
            </a:extLst>
          </p:cNvPr>
          <p:cNvSpPr>
            <a:spLocks noGrp="1"/>
          </p:cNvSpPr>
          <p:nvPr>
            <p:ph type="title"/>
          </p:nvPr>
        </p:nvSpPr>
        <p:spPr>
          <a:xfrm>
            <a:off x="1828800" y="0"/>
            <a:ext cx="9600627" cy="1137300"/>
          </a:xfrm>
        </p:spPr>
        <p:txBody>
          <a:bodyPr/>
          <a:lstStyle/>
          <a:p>
            <a:endParaRPr lang="en-US"/>
          </a:p>
        </p:txBody>
      </p:sp>
      <p:pic>
        <p:nvPicPr>
          <p:cNvPr id="10" name="Picture 9">
            <a:extLst>
              <a:ext uri="{FF2B5EF4-FFF2-40B4-BE49-F238E27FC236}">
                <a16:creationId xmlns:a16="http://schemas.microsoft.com/office/drawing/2014/main" id="{55888213-0C79-4421-B22F-0F2FFA9173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5009" y="1816693"/>
            <a:ext cx="4221450" cy="3371850"/>
          </a:xfrm>
          <a:prstGeom prst="rect">
            <a:avLst/>
          </a:prstGeom>
        </p:spPr>
      </p:pic>
      <p:sp>
        <p:nvSpPr>
          <p:cNvPr id="4" name="Content Placeholder 3">
            <a:extLst>
              <a:ext uri="{FF2B5EF4-FFF2-40B4-BE49-F238E27FC236}">
                <a16:creationId xmlns:a16="http://schemas.microsoft.com/office/drawing/2014/main" id="{0B901C1A-7DF3-41E4-AE11-EAEF2FA1C1E6}"/>
              </a:ext>
            </a:extLst>
          </p:cNvPr>
          <p:cNvSpPr>
            <a:spLocks noGrp="1"/>
          </p:cNvSpPr>
          <p:nvPr>
            <p:ph sz="quarter" idx="12"/>
          </p:nvPr>
        </p:nvSpPr>
        <p:spPr>
          <a:xfrm>
            <a:off x="1828800" y="1646238"/>
            <a:ext cx="4572000" cy="33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Content Placeholder 3">
            <a:extLst>
              <a:ext uri="{FF2B5EF4-FFF2-40B4-BE49-F238E27FC236}">
                <a16:creationId xmlns:a16="http://schemas.microsoft.com/office/drawing/2014/main" id="{9EA266C3-75A0-49C7-9856-E60C290F252D}"/>
              </a:ext>
            </a:extLst>
          </p:cNvPr>
          <p:cNvSpPr>
            <a:spLocks noGrp="1"/>
          </p:cNvSpPr>
          <p:nvPr>
            <p:ph sz="quarter" idx="13"/>
          </p:nvPr>
        </p:nvSpPr>
        <p:spPr>
          <a:xfrm>
            <a:off x="1828800" y="2004380"/>
            <a:ext cx="4572000" cy="2034219"/>
          </a:xfrm>
        </p:spPr>
        <p:txBody>
          <a:bodyPr vert="horz" lIns="0" tIns="0" rIns="0" bIns="0" rtlCol="0">
            <a:noAutofit/>
          </a:bodyPr>
          <a:lstStyle>
            <a:lvl1pPr>
              <a:defRPr lang="en-US" sz="1800" dirty="0" smtClean="0"/>
            </a:lvl1pPr>
            <a:lvl2pPr>
              <a:defRPr lang="en-US" dirty="0" smtClean="0"/>
            </a:lvl2pPr>
            <a:lvl3pPr>
              <a:defRPr lang="en-US" dirty="0" smtClean="0"/>
            </a:lvl3pPr>
            <a:lvl4pPr>
              <a:defRPr lang="en-US" dirty="0" smtClean="0"/>
            </a:lvl4pPr>
            <a:lvl5pPr>
              <a:defRPr lang="en-CA" dirty="0"/>
            </a:lvl5pPr>
          </a:lstStyle>
          <a:p>
            <a:pPr lvl="0"/>
            <a:r>
              <a:rPr lang="en-US"/>
              <a:t>Click to edit Master text styles</a:t>
            </a:r>
          </a:p>
          <a:p>
            <a:pPr lvl="1"/>
            <a:r>
              <a:rPr lang="en-US"/>
              <a:t>Second level</a:t>
            </a:r>
          </a:p>
          <a:p>
            <a:pPr lvl="2">
              <a:spcAft>
                <a:spcPts val="0"/>
              </a:spcAft>
            </a:pPr>
            <a:r>
              <a:rPr lang="en-US"/>
              <a:t>Third level</a:t>
            </a:r>
          </a:p>
          <a:p>
            <a:pPr lvl="3"/>
            <a:r>
              <a:rPr lang="en-US"/>
              <a:t>Fourth level</a:t>
            </a:r>
          </a:p>
          <a:p>
            <a:pPr lvl="4"/>
            <a:r>
              <a:rPr lang="en-US"/>
              <a:t>Fifth level</a:t>
            </a:r>
            <a:endParaRPr lang="en-CA"/>
          </a:p>
        </p:txBody>
      </p:sp>
      <p:sp>
        <p:nvSpPr>
          <p:cNvPr id="12" name="Content Placeholder 3">
            <a:extLst>
              <a:ext uri="{FF2B5EF4-FFF2-40B4-BE49-F238E27FC236}">
                <a16:creationId xmlns:a16="http://schemas.microsoft.com/office/drawing/2014/main" id="{DF4F265B-0269-43D4-BA55-DC90B588E15E}"/>
              </a:ext>
            </a:extLst>
          </p:cNvPr>
          <p:cNvSpPr>
            <a:spLocks noGrp="1"/>
          </p:cNvSpPr>
          <p:nvPr>
            <p:ph sz="quarter" idx="14"/>
          </p:nvPr>
        </p:nvSpPr>
        <p:spPr>
          <a:xfrm>
            <a:off x="1828800" y="4038599"/>
            <a:ext cx="4572000" cy="2034219"/>
          </a:xfrm>
        </p:spPr>
        <p:txBody>
          <a:bodyPr vert="horz" lIns="0" tIns="0" rIns="0" bIns="0" rtlCol="0">
            <a:noAutofit/>
          </a:bodyPr>
          <a:lstStyle>
            <a:lvl1pPr>
              <a:defRPr lang="en-US" sz="1800" dirty="0" smtClean="0"/>
            </a:lvl1pPr>
            <a:lvl2pPr>
              <a:defRPr lang="en-US" dirty="0" smtClean="0"/>
            </a:lvl2pPr>
            <a:lvl3pPr>
              <a:defRPr lang="en-US" dirty="0" smtClean="0"/>
            </a:lvl3pPr>
            <a:lvl4pPr>
              <a:defRPr lang="en-US" dirty="0" smtClean="0"/>
            </a:lvl4pPr>
            <a:lvl5pPr>
              <a:defRPr lang="en-CA" dirty="0"/>
            </a:lvl5pPr>
          </a:lstStyle>
          <a:p>
            <a:pPr lvl="0"/>
            <a:r>
              <a:rPr lang="en-US"/>
              <a:t>Click to edit Master text styles</a:t>
            </a:r>
          </a:p>
          <a:p>
            <a:pPr lvl="1"/>
            <a:r>
              <a:rPr lang="en-US"/>
              <a:t>Second level</a:t>
            </a:r>
          </a:p>
          <a:p>
            <a:pPr lvl="2">
              <a:spcAft>
                <a:spcPts val="0"/>
              </a:spcAft>
            </a:pPr>
            <a:r>
              <a:rPr lang="en-US"/>
              <a:t>Third level</a:t>
            </a:r>
          </a:p>
          <a:p>
            <a:pPr lvl="3"/>
            <a:r>
              <a:rPr lang="en-US"/>
              <a:t>Fourth level</a:t>
            </a:r>
          </a:p>
          <a:p>
            <a:pPr lvl="4"/>
            <a:r>
              <a:rPr lang="en-US"/>
              <a:t>Fifth level</a:t>
            </a:r>
            <a:endParaRPr lang="en-CA"/>
          </a:p>
        </p:txBody>
      </p:sp>
      <p:sp>
        <p:nvSpPr>
          <p:cNvPr id="7" name="Slide Number Placeholder 1">
            <a:extLst>
              <a:ext uri="{FF2B5EF4-FFF2-40B4-BE49-F238E27FC236}">
                <a16:creationId xmlns:a16="http://schemas.microsoft.com/office/drawing/2014/main" id="{ECB7014E-0377-4337-AD4C-EA561CF4FF27}"/>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7722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half text, half images">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1C626AE4-694D-4C0E-B5F6-83A145B8F652}"/>
              </a:ext>
            </a:extLst>
          </p:cNvPr>
          <p:cNvSpPr>
            <a:spLocks noGrp="1"/>
          </p:cNvSpPr>
          <p:nvPr>
            <p:ph type="title"/>
          </p:nvPr>
        </p:nvSpPr>
        <p:spPr>
          <a:xfrm>
            <a:off x="1828800" y="0"/>
            <a:ext cx="9600627" cy="1137300"/>
          </a:xfrm>
        </p:spPr>
        <p:txBody>
          <a:bodyPr>
            <a:normAutofit/>
          </a:bodyPr>
          <a:lstStyle/>
          <a:p>
            <a:endParaRPr lang="en-US" i="1"/>
          </a:p>
        </p:txBody>
      </p:sp>
      <p:grpSp>
        <p:nvGrpSpPr>
          <p:cNvPr id="10" name="Group 9">
            <a:extLst>
              <a:ext uri="{FF2B5EF4-FFF2-40B4-BE49-F238E27FC236}">
                <a16:creationId xmlns:a16="http://schemas.microsoft.com/office/drawing/2014/main" id="{6DF16D54-150C-4928-AC4F-68AF71A68DB0}"/>
              </a:ext>
            </a:extLst>
          </p:cNvPr>
          <p:cNvGrpSpPr/>
          <p:nvPr userDrawn="1"/>
        </p:nvGrpSpPr>
        <p:grpSpPr>
          <a:xfrm>
            <a:off x="5738326" y="2381693"/>
            <a:ext cx="5942923" cy="2456120"/>
            <a:chOff x="6479381" y="1814842"/>
            <a:chExt cx="3786187" cy="1441062"/>
          </a:xfrm>
        </p:grpSpPr>
        <p:pic>
          <p:nvPicPr>
            <p:cNvPr id="11" name="Picture 10">
              <a:extLst>
                <a:ext uri="{FF2B5EF4-FFF2-40B4-BE49-F238E27FC236}">
                  <a16:creationId xmlns:a16="http://schemas.microsoft.com/office/drawing/2014/main" id="{1860AE2A-A7B1-41E3-9A25-95E5C2D03DF0}"/>
                </a:ext>
              </a:extLst>
            </p:cNvPr>
            <p:cNvPicPr>
              <a:picLocks noChangeAspect="1"/>
            </p:cNvPicPr>
            <p:nvPr/>
          </p:nvPicPr>
          <p:blipFill>
            <a:blip r:embed="rId2"/>
            <a:stretch>
              <a:fillRect/>
            </a:stretch>
          </p:blipFill>
          <p:spPr>
            <a:xfrm>
              <a:off x="6479381" y="2213969"/>
              <a:ext cx="3786187" cy="1041935"/>
            </a:xfrm>
            <a:prstGeom prst="rect">
              <a:avLst/>
            </a:prstGeom>
          </p:spPr>
        </p:pic>
        <p:pic>
          <p:nvPicPr>
            <p:cNvPr id="12" name="Picture 11">
              <a:extLst>
                <a:ext uri="{FF2B5EF4-FFF2-40B4-BE49-F238E27FC236}">
                  <a16:creationId xmlns:a16="http://schemas.microsoft.com/office/drawing/2014/main" id="{0C43D193-140F-4A11-9DB2-8A00897E25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0138" y="1814842"/>
              <a:ext cx="628079" cy="591133"/>
            </a:xfrm>
            <a:prstGeom prst="rect">
              <a:avLst/>
            </a:prstGeom>
          </p:spPr>
        </p:pic>
      </p:grpSp>
      <p:sp>
        <p:nvSpPr>
          <p:cNvPr id="4" name="Content Placeholder 3">
            <a:extLst>
              <a:ext uri="{FF2B5EF4-FFF2-40B4-BE49-F238E27FC236}">
                <a16:creationId xmlns:a16="http://schemas.microsoft.com/office/drawing/2014/main" id="{632485A3-BBFF-4040-9F3C-DEF807E6A691}"/>
              </a:ext>
            </a:extLst>
          </p:cNvPr>
          <p:cNvSpPr>
            <a:spLocks noGrp="1"/>
          </p:cNvSpPr>
          <p:nvPr>
            <p:ph sz="quarter" idx="12"/>
          </p:nvPr>
        </p:nvSpPr>
        <p:spPr>
          <a:xfrm>
            <a:off x="1828800" y="2103438"/>
            <a:ext cx="4144963" cy="411162"/>
          </a:xfrm>
        </p:spPr>
        <p:txBody>
          <a:bodyPr vert="horz" lIns="0" tIns="0" rIns="0" bIns="0" rtlCol="0">
            <a:noAutofit/>
          </a:bodyPr>
          <a:lstStyle>
            <a:lvl1pPr>
              <a:defRPr lang="en-US" sz="2000" smtClean="0">
                <a:solidFill>
                  <a:schemeClr val="tx2"/>
                </a:solidFill>
              </a:defRPr>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4" name="Content Placeholder 13">
            <a:extLst>
              <a:ext uri="{FF2B5EF4-FFF2-40B4-BE49-F238E27FC236}">
                <a16:creationId xmlns:a16="http://schemas.microsoft.com/office/drawing/2014/main" id="{678143BF-63B5-4C10-809A-8202C54716D5}"/>
              </a:ext>
            </a:extLst>
          </p:cNvPr>
          <p:cNvSpPr>
            <a:spLocks noGrp="1"/>
          </p:cNvSpPr>
          <p:nvPr>
            <p:ph sz="quarter" idx="13"/>
          </p:nvPr>
        </p:nvSpPr>
        <p:spPr>
          <a:xfrm>
            <a:off x="1828800" y="2514600"/>
            <a:ext cx="4144963" cy="3998913"/>
          </a:xfrm>
        </p:spPr>
        <p:txBody>
          <a:bodyPr vert="horz" lIns="0" tIns="0" rIns="0" bIns="0" rtlCol="0">
            <a:noAutofit/>
          </a:bodyPr>
          <a:lstStyle>
            <a:lvl1pPr>
              <a:defRPr lang="en-US" b="0" smtClean="0">
                <a:solidFill>
                  <a:schemeClr val="bg2">
                    <a:lumMod val="50000"/>
                  </a:schemeClr>
                </a:solidFill>
              </a:defRPr>
            </a:lvl1pPr>
            <a:lvl2pPr>
              <a:defRPr lang="en-US" smtClean="0"/>
            </a:lvl2pPr>
            <a:lvl3pPr>
              <a:defRPr lang="en-US" smtClean="0"/>
            </a:lvl3pPr>
            <a:lvl4pPr>
              <a:defRPr lang="en-US" smtClean="0"/>
            </a:lvl4pPr>
            <a:lvl5pPr>
              <a:defRPr lang="en-CA"/>
            </a:lvl5pPr>
          </a:lstStyle>
          <a:p>
            <a:pPr marL="285750" lvl="0" indent="-285750">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1">
            <a:extLst>
              <a:ext uri="{FF2B5EF4-FFF2-40B4-BE49-F238E27FC236}">
                <a16:creationId xmlns:a16="http://schemas.microsoft.com/office/drawing/2014/main" id="{96C9A247-8311-4F85-AFC0-983291E3E45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5403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half text, half images">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3991B9EB-EB2B-424C-82DC-65879A7767C0}"/>
              </a:ext>
            </a:extLst>
          </p:cNvPr>
          <p:cNvSpPr>
            <a:spLocks noGrp="1"/>
          </p:cNvSpPr>
          <p:nvPr>
            <p:ph type="title"/>
          </p:nvPr>
        </p:nvSpPr>
        <p:spPr>
          <a:xfrm>
            <a:off x="1828800" y="0"/>
            <a:ext cx="9600627" cy="1137300"/>
          </a:xfrm>
        </p:spPr>
        <p:txBody>
          <a:bodyPr/>
          <a:lstStyle/>
          <a:p>
            <a:endParaRPr lang="en-US"/>
          </a:p>
        </p:txBody>
      </p:sp>
      <p:sp>
        <p:nvSpPr>
          <p:cNvPr id="9" name="Oval 8">
            <a:extLst>
              <a:ext uri="{FF2B5EF4-FFF2-40B4-BE49-F238E27FC236}">
                <a16:creationId xmlns:a16="http://schemas.microsoft.com/office/drawing/2014/main" id="{5CA744A6-839F-44C2-9318-61D03703FCEA}"/>
              </a:ext>
            </a:extLst>
          </p:cNvPr>
          <p:cNvSpPr/>
          <p:nvPr userDrawn="1"/>
        </p:nvSpPr>
        <p:spPr>
          <a:xfrm>
            <a:off x="1828800" y="1990521"/>
            <a:ext cx="2788593" cy="27311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100"/>
              </a:lnSpc>
              <a:spcAft>
                <a:spcPts val="1200"/>
              </a:spcAft>
            </a:pPr>
            <a:endParaRPr lang="en-US" sz="2400" b="1" i="1">
              <a:solidFill>
                <a:schemeClr val="bg1"/>
              </a:solidFill>
              <a:latin typeface="Georgia" panose="02040502050405020303" pitchFamily="18" charset="0"/>
            </a:endParaRPr>
          </a:p>
        </p:txBody>
      </p:sp>
      <p:pic>
        <p:nvPicPr>
          <p:cNvPr id="10" name="Picture 9">
            <a:extLst>
              <a:ext uri="{FF2B5EF4-FFF2-40B4-BE49-F238E27FC236}">
                <a16:creationId xmlns:a16="http://schemas.microsoft.com/office/drawing/2014/main" id="{6F762C16-226A-4808-9C31-931D58B9F1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72395" y="1990521"/>
            <a:ext cx="3427791" cy="4090239"/>
          </a:xfrm>
          <a:prstGeom prst="rect">
            <a:avLst/>
          </a:prstGeom>
        </p:spPr>
      </p:pic>
      <p:sp>
        <p:nvSpPr>
          <p:cNvPr id="4" name="Content Placeholder 3">
            <a:extLst>
              <a:ext uri="{FF2B5EF4-FFF2-40B4-BE49-F238E27FC236}">
                <a16:creationId xmlns:a16="http://schemas.microsoft.com/office/drawing/2014/main" id="{7389FE8E-F31E-4FC6-9496-A1E7A98552A7}"/>
              </a:ext>
            </a:extLst>
          </p:cNvPr>
          <p:cNvSpPr>
            <a:spLocks noGrp="1"/>
          </p:cNvSpPr>
          <p:nvPr>
            <p:ph sz="quarter" idx="10"/>
          </p:nvPr>
        </p:nvSpPr>
        <p:spPr>
          <a:xfrm>
            <a:off x="2168996" y="2496899"/>
            <a:ext cx="2108200" cy="17780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a:defRPr lang="en-US" sz="1500" i="1" smtClean="0">
                <a:solidFill>
                  <a:schemeClr val="bg1"/>
                </a:solidFill>
                <a:latin typeface="Georgia" panose="02040502050405020303" pitchFamily="18" charset="0"/>
                <a:ea typeface="Arial" charset="0"/>
                <a:cs typeface="Arial" charset="0"/>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CA" sz="1800">
                <a:solidFill>
                  <a:schemeClr val="lt1"/>
                </a:solidFill>
                <a:latin typeface="+mn-lt"/>
                <a:cs typeface="+mn-cs"/>
              </a:defRPr>
            </a:lvl5pPr>
          </a:lstStyle>
          <a:p>
            <a:pPr lvl="0" algn="ctr">
              <a:lnSpc>
                <a:spcPts val="2100"/>
              </a:lnSpc>
            </a:pPr>
            <a:endParaRPr lang="en-CA"/>
          </a:p>
        </p:txBody>
      </p:sp>
      <p:sp>
        <p:nvSpPr>
          <p:cNvPr id="13" name="Content Placeholder 12">
            <a:extLst>
              <a:ext uri="{FF2B5EF4-FFF2-40B4-BE49-F238E27FC236}">
                <a16:creationId xmlns:a16="http://schemas.microsoft.com/office/drawing/2014/main" id="{41535EC6-3ED9-4A9C-B1AF-40BF786D07F0}"/>
              </a:ext>
            </a:extLst>
          </p:cNvPr>
          <p:cNvSpPr>
            <a:spLocks noGrp="1"/>
          </p:cNvSpPr>
          <p:nvPr>
            <p:ph sz="quarter" idx="11"/>
          </p:nvPr>
        </p:nvSpPr>
        <p:spPr>
          <a:xfrm>
            <a:off x="8229600" y="1793875"/>
            <a:ext cx="3495675" cy="2049279"/>
          </a:xfrm>
          <a:noFill/>
        </p:spPr>
        <p:txBody>
          <a:bodyPr wrap="square" lIns="0" tIns="0" rIns="0" bIns="0" rtlCol="0">
            <a:spAutoFit/>
          </a:bodyPr>
          <a:lstStyle>
            <a:lvl1pPr>
              <a:defRPr lang="en-US" sz="1400" smtClean="0">
                <a:solidFill>
                  <a:schemeClr val="bg2">
                    <a:lumMod val="50000"/>
                  </a:schemeClr>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endParaRPr lang="en-CA"/>
          </a:p>
        </p:txBody>
      </p:sp>
      <p:sp>
        <p:nvSpPr>
          <p:cNvPr id="15" name="Content Placeholder 14">
            <a:extLst>
              <a:ext uri="{FF2B5EF4-FFF2-40B4-BE49-F238E27FC236}">
                <a16:creationId xmlns:a16="http://schemas.microsoft.com/office/drawing/2014/main" id="{7A173134-8139-442F-B27E-50E3DE82B190}"/>
              </a:ext>
            </a:extLst>
          </p:cNvPr>
          <p:cNvSpPr>
            <a:spLocks noGrp="1"/>
          </p:cNvSpPr>
          <p:nvPr>
            <p:ph sz="quarter" idx="12"/>
          </p:nvPr>
        </p:nvSpPr>
        <p:spPr>
          <a:xfrm>
            <a:off x="8229600" y="2095500"/>
            <a:ext cx="3495675" cy="3797300"/>
          </a:xfrm>
          <a:noFill/>
        </p:spPr>
        <p:txBody>
          <a:bodyPr wrap="square" lIns="0" tIns="0" rIns="0" bIns="0" rtlCol="0">
            <a:noAutofit/>
          </a:bodyPr>
          <a:lstStyle>
            <a:lvl1pPr>
              <a:defRPr lang="en-US" sz="1400" smtClean="0">
                <a:solidFill>
                  <a:schemeClr val="bg2">
                    <a:lumMod val="50000"/>
                  </a:schemeClr>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marL="285750" lvl="0" indent="-285750">
              <a:lnSpc>
                <a:spcPct val="120000"/>
              </a:lnSpc>
              <a:spcBef>
                <a:spcPts val="1200"/>
              </a:spcBef>
              <a:buChar char="•"/>
            </a:pPr>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endParaRPr lang="en-CA"/>
          </a:p>
        </p:txBody>
      </p:sp>
      <p:sp>
        <p:nvSpPr>
          <p:cNvPr id="8" name="Slide Number Placeholder 1">
            <a:extLst>
              <a:ext uri="{FF2B5EF4-FFF2-40B4-BE49-F238E27FC236}">
                <a16:creationId xmlns:a16="http://schemas.microsoft.com/office/drawing/2014/main" id="{EBC22182-2DF7-4CAF-8EAA-C3BEFBEB6680}"/>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0613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half text, half images">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8F3FAD85-8732-483F-8739-ECD709BFCA48}"/>
              </a:ext>
            </a:extLst>
          </p:cNvPr>
          <p:cNvSpPr>
            <a:spLocks noGrp="1"/>
          </p:cNvSpPr>
          <p:nvPr>
            <p:ph type="title"/>
          </p:nvPr>
        </p:nvSpPr>
        <p:spPr>
          <a:xfrm>
            <a:off x="1828800" y="0"/>
            <a:ext cx="9600627" cy="1137300"/>
          </a:xfrm>
        </p:spPr>
        <p:txBody>
          <a:bodyPr/>
          <a:lstStyle/>
          <a:p>
            <a:endParaRPr lang="en-US"/>
          </a:p>
        </p:txBody>
      </p:sp>
      <p:grpSp>
        <p:nvGrpSpPr>
          <p:cNvPr id="11" name="Group 10">
            <a:extLst>
              <a:ext uri="{FF2B5EF4-FFF2-40B4-BE49-F238E27FC236}">
                <a16:creationId xmlns:a16="http://schemas.microsoft.com/office/drawing/2014/main" id="{B85B65EB-3578-42CD-AF19-9C4DAB6D8085}"/>
              </a:ext>
            </a:extLst>
          </p:cNvPr>
          <p:cNvGrpSpPr/>
          <p:nvPr userDrawn="1"/>
        </p:nvGrpSpPr>
        <p:grpSpPr>
          <a:xfrm>
            <a:off x="10105207" y="4589064"/>
            <a:ext cx="1145340" cy="509993"/>
            <a:chOff x="1731588" y="5014573"/>
            <a:chExt cx="1145340" cy="509993"/>
          </a:xfrm>
        </p:grpSpPr>
        <p:sp>
          <p:nvSpPr>
            <p:cNvPr id="12" name="Oval 11">
              <a:extLst>
                <a:ext uri="{FF2B5EF4-FFF2-40B4-BE49-F238E27FC236}">
                  <a16:creationId xmlns:a16="http://schemas.microsoft.com/office/drawing/2014/main" id="{A70FE3FE-DD99-4F53-B713-DA5170CFCA86}"/>
                </a:ext>
              </a:extLst>
            </p:cNvPr>
            <p:cNvSpPr/>
            <p:nvPr/>
          </p:nvSpPr>
          <p:spPr>
            <a:xfrm>
              <a:off x="1772533" y="5014573"/>
              <a:ext cx="160672" cy="1606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9B1A1F9-792C-44B7-B807-1CF1656657EA}"/>
                </a:ext>
              </a:extLst>
            </p:cNvPr>
            <p:cNvSpPr/>
            <p:nvPr/>
          </p:nvSpPr>
          <p:spPr>
            <a:xfrm>
              <a:off x="2070484" y="5014573"/>
              <a:ext cx="160672" cy="16067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3414531-232A-477A-A87E-4BD352CFAA15}"/>
                </a:ext>
              </a:extLst>
            </p:cNvPr>
            <p:cNvSpPr/>
            <p:nvPr/>
          </p:nvSpPr>
          <p:spPr>
            <a:xfrm>
              <a:off x="2374667" y="5014573"/>
              <a:ext cx="160672" cy="1606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24DA636-780A-4AFF-8CF3-F882D2636C05}"/>
                </a:ext>
              </a:extLst>
            </p:cNvPr>
            <p:cNvSpPr/>
            <p:nvPr/>
          </p:nvSpPr>
          <p:spPr>
            <a:xfrm>
              <a:off x="2678143" y="5014573"/>
              <a:ext cx="160672" cy="1606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B35DF77-7A83-4F7B-A979-911E806DF5DD}"/>
                </a:ext>
              </a:extLst>
            </p:cNvPr>
            <p:cNvSpPr txBox="1"/>
            <p:nvPr/>
          </p:nvSpPr>
          <p:spPr>
            <a:xfrm>
              <a:off x="1731588" y="5293734"/>
              <a:ext cx="1145340" cy="230832"/>
            </a:xfrm>
            <a:prstGeom prst="rect">
              <a:avLst/>
            </a:prstGeom>
            <a:noFill/>
          </p:spPr>
          <p:txBody>
            <a:bodyPr wrap="square" lIns="0" tIns="0" rIns="0" bIns="0" rtlCol="0">
              <a:spAutoFit/>
            </a:bodyPr>
            <a:lstStyle/>
            <a:p>
              <a:pPr algn="ctr"/>
              <a:r>
                <a:rPr lang="en-US" sz="1500" b="1">
                  <a:solidFill>
                    <a:srgbClr val="004C8E"/>
                  </a:solidFill>
                  <a:latin typeface="Arial" panose="020B0604020202020204" pitchFamily="34" charset="0"/>
                  <a:ea typeface="Arial Black" charset="0"/>
                  <a:cs typeface="Arial" panose="020B0604020202020204" pitchFamily="34" charset="0"/>
                </a:rPr>
                <a:t>26 </a:t>
              </a:r>
              <a:r>
                <a:rPr lang="en-US" sz="1500">
                  <a:solidFill>
                    <a:srgbClr val="004C8E"/>
                  </a:solidFill>
                  <a:latin typeface="Arial" panose="020B0604020202020204" pitchFamily="34" charset="0"/>
                  <a:ea typeface="Arial Black" charset="0"/>
                  <a:cs typeface="Arial" panose="020B0604020202020204" pitchFamily="34" charset="0"/>
                </a:rPr>
                <a:t>———</a:t>
              </a:r>
              <a:r>
                <a:rPr lang="en-US" sz="1500" b="1">
                  <a:solidFill>
                    <a:srgbClr val="004C8E"/>
                  </a:solidFill>
                  <a:latin typeface="Arial" panose="020B0604020202020204" pitchFamily="34" charset="0"/>
                  <a:ea typeface="Arial Black" charset="0"/>
                  <a:cs typeface="Arial" panose="020B0604020202020204" pitchFamily="34" charset="0"/>
                </a:rPr>
                <a:t>  0</a:t>
              </a:r>
            </a:p>
          </p:txBody>
        </p:sp>
      </p:grpSp>
      <p:sp>
        <p:nvSpPr>
          <p:cNvPr id="19" name="Oval 18">
            <a:extLst>
              <a:ext uri="{FF2B5EF4-FFF2-40B4-BE49-F238E27FC236}">
                <a16:creationId xmlns:a16="http://schemas.microsoft.com/office/drawing/2014/main" id="{B218962C-082C-4FEE-9B7D-837D46F41514}"/>
              </a:ext>
            </a:extLst>
          </p:cNvPr>
          <p:cNvSpPr/>
          <p:nvPr userDrawn="1"/>
        </p:nvSpPr>
        <p:spPr>
          <a:xfrm>
            <a:off x="5649998" y="3256133"/>
            <a:ext cx="2330877" cy="23308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CA" sz="1500" i="1">
              <a:solidFill>
                <a:schemeClr val="accent3"/>
              </a:solidFill>
              <a:latin typeface="Georgia" panose="02040502050405020303" pitchFamily="18" charset="0"/>
            </a:endParaRPr>
          </a:p>
        </p:txBody>
      </p:sp>
      <p:sp>
        <p:nvSpPr>
          <p:cNvPr id="21" name="TextBox 20">
            <a:extLst>
              <a:ext uri="{FF2B5EF4-FFF2-40B4-BE49-F238E27FC236}">
                <a16:creationId xmlns:a16="http://schemas.microsoft.com/office/drawing/2014/main" id="{A37E1DDD-EB60-482F-86FA-CD9F9019E17E}"/>
              </a:ext>
            </a:extLst>
          </p:cNvPr>
          <p:cNvSpPr txBox="1"/>
          <p:nvPr userDrawn="1"/>
        </p:nvSpPr>
        <p:spPr>
          <a:xfrm>
            <a:off x="10003184" y="5114802"/>
            <a:ext cx="1419684" cy="184666"/>
          </a:xfrm>
          <a:prstGeom prst="rect">
            <a:avLst/>
          </a:prstGeom>
          <a:noFill/>
        </p:spPr>
        <p:txBody>
          <a:bodyPr wrap="square" lIns="0" tIns="0" rIns="0" bIns="0" rtlCol="0">
            <a:spAutoFit/>
          </a:bodyPr>
          <a:lstStyle/>
          <a:p>
            <a:pPr algn="l"/>
            <a:r>
              <a:rPr lang="en-US" sz="1200" b="1">
                <a:solidFill>
                  <a:srgbClr val="800000"/>
                </a:solidFill>
                <a:latin typeface="+mj-lt"/>
              </a:rPr>
              <a:t>HPSA Score Range</a:t>
            </a:r>
          </a:p>
        </p:txBody>
      </p:sp>
      <p:sp>
        <p:nvSpPr>
          <p:cNvPr id="4" name="Content Placeholder 3">
            <a:extLst>
              <a:ext uri="{FF2B5EF4-FFF2-40B4-BE49-F238E27FC236}">
                <a16:creationId xmlns:a16="http://schemas.microsoft.com/office/drawing/2014/main" id="{7AE23FEB-82E8-4BF1-AC3E-5CFE5EEABAAE}"/>
              </a:ext>
            </a:extLst>
          </p:cNvPr>
          <p:cNvSpPr>
            <a:spLocks noGrp="1"/>
          </p:cNvSpPr>
          <p:nvPr>
            <p:ph sz="quarter" idx="12"/>
          </p:nvPr>
        </p:nvSpPr>
        <p:spPr>
          <a:xfrm>
            <a:off x="1916113" y="1898650"/>
            <a:ext cx="2151062" cy="1357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22">
            <a:extLst>
              <a:ext uri="{FF2B5EF4-FFF2-40B4-BE49-F238E27FC236}">
                <a16:creationId xmlns:a16="http://schemas.microsoft.com/office/drawing/2014/main" id="{95BFA09F-CE76-47CE-96F2-AB3F8521E9EE}"/>
              </a:ext>
            </a:extLst>
          </p:cNvPr>
          <p:cNvSpPr>
            <a:spLocks noGrp="1"/>
          </p:cNvSpPr>
          <p:nvPr>
            <p:ph sz="quarter" idx="13"/>
          </p:nvPr>
        </p:nvSpPr>
        <p:spPr>
          <a:xfrm>
            <a:off x="1504950" y="3398838"/>
            <a:ext cx="3017838"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Content Placeholder 24">
            <a:extLst>
              <a:ext uri="{FF2B5EF4-FFF2-40B4-BE49-F238E27FC236}">
                <a16:creationId xmlns:a16="http://schemas.microsoft.com/office/drawing/2014/main" id="{9436DAC8-4CD8-4517-B79C-39AF7CD31633}"/>
              </a:ext>
            </a:extLst>
          </p:cNvPr>
          <p:cNvSpPr>
            <a:spLocks noGrp="1"/>
          </p:cNvSpPr>
          <p:nvPr>
            <p:ph sz="quarter" idx="14"/>
          </p:nvPr>
        </p:nvSpPr>
        <p:spPr>
          <a:xfrm>
            <a:off x="6846888" y="1882775"/>
            <a:ext cx="3989387" cy="293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7" name="Picture Placeholder 26">
            <a:extLst>
              <a:ext uri="{FF2B5EF4-FFF2-40B4-BE49-F238E27FC236}">
                <a16:creationId xmlns:a16="http://schemas.microsoft.com/office/drawing/2014/main" id="{C324DA9C-2F47-4DB2-848D-71A3F8A06290}"/>
              </a:ext>
            </a:extLst>
          </p:cNvPr>
          <p:cNvSpPr>
            <a:spLocks noGrp="1"/>
          </p:cNvSpPr>
          <p:nvPr>
            <p:ph type="pic" sz="quarter" idx="15"/>
          </p:nvPr>
        </p:nvSpPr>
        <p:spPr>
          <a:xfrm>
            <a:off x="7091363" y="2268538"/>
            <a:ext cx="4275137" cy="2301875"/>
          </a:xfrm>
        </p:spPr>
        <p:txBody>
          <a:bodyPr/>
          <a:lstStyle/>
          <a:p>
            <a:endParaRPr lang="en-CA"/>
          </a:p>
        </p:txBody>
      </p:sp>
      <p:sp>
        <p:nvSpPr>
          <p:cNvPr id="31" name="Content Placeholder 30">
            <a:extLst>
              <a:ext uri="{FF2B5EF4-FFF2-40B4-BE49-F238E27FC236}">
                <a16:creationId xmlns:a16="http://schemas.microsoft.com/office/drawing/2014/main" id="{DC898DC3-F725-4E2C-BE4A-AB24E45B8016}"/>
              </a:ext>
            </a:extLst>
          </p:cNvPr>
          <p:cNvSpPr>
            <a:spLocks noGrp="1"/>
          </p:cNvSpPr>
          <p:nvPr>
            <p:ph sz="quarter" idx="16"/>
          </p:nvPr>
        </p:nvSpPr>
        <p:spPr>
          <a:xfrm>
            <a:off x="5865813" y="3255963"/>
            <a:ext cx="1896294" cy="2330450"/>
          </a:xfrm>
        </p:spPr>
        <p:txBody>
          <a:bodyPr anchor="ctr" anchorCtr="0"/>
          <a:lstStyle>
            <a:lvl1pPr marL="0" marR="0" indent="0" algn="ctr" defTabSz="914400" rtl="0" eaLnBrk="1" fontAlgn="auto" latinLnBrk="0" hangingPunct="1">
              <a:lnSpc>
                <a:spcPts val="2000"/>
              </a:lnSpc>
              <a:spcBef>
                <a:spcPts val="0"/>
              </a:spcBef>
              <a:spcAft>
                <a:spcPts val="0"/>
              </a:spcAft>
              <a:buClrTx/>
              <a:buSzTx/>
              <a:buFontTx/>
              <a:buNone/>
              <a:tabLst/>
              <a:defRPr/>
            </a:lvl1pPr>
            <a:lvl2pPr marL="9525" indent="0">
              <a:buNone/>
              <a:defRPr/>
            </a:lvl2pP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CA" sz="1500" b="0" i="1" u="none" strike="noStrike" kern="1200" cap="none" spc="0" normalizeH="0" baseline="0" noProof="0">
              <a:ln>
                <a:noFill/>
              </a:ln>
              <a:solidFill>
                <a:srgbClr val="324165"/>
              </a:solidFill>
              <a:effectLst/>
              <a:uLnTx/>
              <a:uFillTx/>
              <a:latin typeface="Georgia" panose="02040502050405020303" pitchFamily="18" charset="0"/>
              <a:ea typeface="+mn-ea"/>
              <a:cs typeface="+mn-cs"/>
            </a:endParaRPr>
          </a:p>
        </p:txBody>
      </p:sp>
      <p:sp>
        <p:nvSpPr>
          <p:cNvPr id="33" name="Content Placeholder 32">
            <a:extLst>
              <a:ext uri="{FF2B5EF4-FFF2-40B4-BE49-F238E27FC236}">
                <a16:creationId xmlns:a16="http://schemas.microsoft.com/office/drawing/2014/main" id="{A5E453D4-A03D-452A-89BA-184627DAF76E}"/>
              </a:ext>
            </a:extLst>
          </p:cNvPr>
          <p:cNvSpPr>
            <a:spLocks noGrp="1"/>
          </p:cNvSpPr>
          <p:nvPr>
            <p:ph sz="quarter" idx="17"/>
          </p:nvPr>
        </p:nvSpPr>
        <p:spPr>
          <a:xfrm>
            <a:off x="1765300" y="5980113"/>
            <a:ext cx="9601200" cy="234231"/>
          </a:xfrm>
          <a:noFill/>
        </p:spPr>
        <p:txBody>
          <a:bodyPr wrap="square" lIns="0" tIns="0" rIns="0" bIns="0" rtlCol="0">
            <a:spAutoFit/>
          </a:bodyPr>
          <a:lstStyle>
            <a:lvl1pPr>
              <a:defRPr lang="en-US" sz="1500" smtClean="0"/>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17" name="Slide Number Placeholder 1">
            <a:extLst>
              <a:ext uri="{FF2B5EF4-FFF2-40B4-BE49-F238E27FC236}">
                <a16:creationId xmlns:a16="http://schemas.microsoft.com/office/drawing/2014/main" id="{5ED97225-11BC-438C-BDDD-EE0F51CB15C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7929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FE152C-8C49-6842-9293-FDFC81A845F9}"/>
              </a:ext>
            </a:extLst>
          </p:cNvPr>
          <p:cNvSpPr>
            <a:spLocks noGrp="1"/>
          </p:cNvSpPr>
          <p:nvPr>
            <p:ph type="body" idx="1" hasCustomPrompt="1"/>
          </p:nvPr>
        </p:nvSpPr>
        <p:spPr>
          <a:xfrm>
            <a:off x="1765300" y="2290221"/>
            <a:ext cx="6652559" cy="3794573"/>
          </a:xfrm>
        </p:spPr>
        <p:txBody>
          <a:bodyPr>
            <a:normAutofit/>
          </a:bodyPr>
          <a:lstStyle>
            <a:lvl1pPr marL="0" indent="0">
              <a:buNone/>
              <a:defRPr sz="3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ext Placeholder 2">
            <a:extLst>
              <a:ext uri="{FF2B5EF4-FFF2-40B4-BE49-F238E27FC236}">
                <a16:creationId xmlns:a16="http://schemas.microsoft.com/office/drawing/2014/main" id="{9CF01F97-417B-484E-BF66-0ADA968D4D9A}"/>
              </a:ext>
            </a:extLst>
          </p:cNvPr>
          <p:cNvSpPr>
            <a:spLocks noGrp="1"/>
          </p:cNvSpPr>
          <p:nvPr>
            <p:ph type="body" idx="13"/>
          </p:nvPr>
        </p:nvSpPr>
        <p:spPr>
          <a:xfrm>
            <a:off x="1765300" y="1897063"/>
            <a:ext cx="9582150" cy="530131"/>
          </a:xfrm>
        </p:spPr>
        <p:txBody>
          <a:bodyPr>
            <a:normAutofit/>
          </a:bodyPr>
          <a:lstStyle>
            <a:lvl1pPr marL="0" indent="0">
              <a:buNone/>
              <a:defRPr sz="2400" b="1" i="0">
                <a:solidFill>
                  <a:schemeClr val="bg2"/>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61439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195">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63AB32-A74C-614B-B99F-176C7D86FF92}"/>
              </a:ext>
            </a:extLst>
          </p:cNvPr>
          <p:cNvSpPr>
            <a:spLocks noGrp="1"/>
          </p:cNvSpPr>
          <p:nvPr>
            <p:ph type="body" idx="1"/>
          </p:nvPr>
        </p:nvSpPr>
        <p:spPr>
          <a:xfrm>
            <a:off x="1828800" y="1681163"/>
            <a:ext cx="4572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17F85-FC87-F04C-8A1C-192956DE1464}"/>
              </a:ext>
            </a:extLst>
          </p:cNvPr>
          <p:cNvSpPr>
            <a:spLocks noGrp="1"/>
          </p:cNvSpPr>
          <p:nvPr>
            <p:ph sz="half" idx="2"/>
          </p:nvPr>
        </p:nvSpPr>
        <p:spPr>
          <a:xfrm>
            <a:off x="1828800" y="2777575"/>
            <a:ext cx="4572000" cy="3412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7BBDA2-D7AF-BD4F-940A-439A58C430C2}"/>
              </a:ext>
            </a:extLst>
          </p:cNvPr>
          <p:cNvSpPr>
            <a:spLocks noGrp="1"/>
          </p:cNvSpPr>
          <p:nvPr>
            <p:ph type="body" sz="quarter" idx="3"/>
          </p:nvPr>
        </p:nvSpPr>
        <p:spPr>
          <a:xfrm>
            <a:off x="6765386" y="1681163"/>
            <a:ext cx="4572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82AF46-4653-3E4A-9887-DCBB97A55D22}"/>
              </a:ext>
            </a:extLst>
          </p:cNvPr>
          <p:cNvSpPr>
            <a:spLocks noGrp="1"/>
          </p:cNvSpPr>
          <p:nvPr>
            <p:ph sz="quarter" idx="4"/>
          </p:nvPr>
        </p:nvSpPr>
        <p:spPr>
          <a:xfrm>
            <a:off x="6765386" y="2777575"/>
            <a:ext cx="4572000" cy="3412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B7E417-D146-FC4A-84D8-250B5579D37C}"/>
              </a:ext>
            </a:extLst>
          </p:cNvPr>
          <p:cNvSpPr>
            <a:spLocks noGrp="1"/>
          </p:cNvSpPr>
          <p:nvPr>
            <p:ph type="dt" sz="half" idx="10"/>
          </p:nvPr>
        </p:nvSpPr>
        <p:spPr>
          <a:xfrm>
            <a:off x="446314" y="6356350"/>
            <a:ext cx="2743200" cy="365125"/>
          </a:xfrm>
          <a:prstGeom prst="rect">
            <a:avLst/>
          </a:prstGeom>
        </p:spPr>
        <p:txBody>
          <a:bodyPr lIns="0" tIns="0" rIns="0" bIns="0" anchor="ctr" anchorCtr="0"/>
          <a:lstStyle>
            <a:lvl1pPr>
              <a:defRPr sz="1200" b="0" i="0">
                <a:latin typeface="Arial" panose="020B0604020202020204" pitchFamily="34" charset="0"/>
                <a:cs typeface="Arial" panose="020B0604020202020204" pitchFamily="34" charset="0"/>
              </a:defRPr>
            </a:lvl1pPr>
          </a:lstStyle>
          <a:p>
            <a:endParaRPr lang="en-US"/>
          </a:p>
        </p:txBody>
      </p:sp>
      <p:sp>
        <p:nvSpPr>
          <p:cNvPr id="8" name="Footer Placeholder 7">
            <a:extLst>
              <a:ext uri="{FF2B5EF4-FFF2-40B4-BE49-F238E27FC236}">
                <a16:creationId xmlns:a16="http://schemas.microsoft.com/office/drawing/2014/main" id="{1E5DB70C-FECF-B14E-AA3A-F1FBB4E0FE64}"/>
              </a:ext>
            </a:extLst>
          </p:cNvPr>
          <p:cNvSpPr>
            <a:spLocks noGrp="1"/>
          </p:cNvSpPr>
          <p:nvPr>
            <p:ph type="ftr" sz="quarter" idx="11"/>
          </p:nvPr>
        </p:nvSpPr>
        <p:spPr>
          <a:xfrm>
            <a:off x="4495800" y="6356350"/>
            <a:ext cx="4114800" cy="365125"/>
          </a:xfrm>
          <a:prstGeom prst="rect">
            <a:avLst/>
          </a:prstGeom>
        </p:spPr>
        <p:txBody>
          <a:bodyPr/>
          <a:lstStyle/>
          <a:p>
            <a:endParaRPr lang="en-US"/>
          </a:p>
        </p:txBody>
      </p:sp>
      <p:sp>
        <p:nvSpPr>
          <p:cNvPr id="2" name="Title 1">
            <a:extLst>
              <a:ext uri="{FF2B5EF4-FFF2-40B4-BE49-F238E27FC236}">
                <a16:creationId xmlns:a16="http://schemas.microsoft.com/office/drawing/2014/main" id="{4A2C6A8D-9BCD-D04E-9489-C88F4291D31A}"/>
              </a:ext>
            </a:extLst>
          </p:cNvPr>
          <p:cNvSpPr>
            <a:spLocks noGrp="1"/>
          </p:cNvSpPr>
          <p:nvPr>
            <p:ph type="title"/>
          </p:nvPr>
        </p:nvSpPr>
        <p:spPr/>
        <p:txBody>
          <a:bodyPr/>
          <a:lstStyle/>
          <a:p>
            <a:r>
              <a:rPr lang="en-US"/>
              <a:t>Click to edit Master title style</a:t>
            </a:r>
          </a:p>
        </p:txBody>
      </p:sp>
      <p:sp>
        <p:nvSpPr>
          <p:cNvPr id="11"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204858"/>
      </p:ext>
    </p:extLst>
  </p:cSld>
  <p:clrMapOvr>
    <a:masterClrMapping/>
  </p:clrMapOvr>
  <p:extLst>
    <p:ext uri="{DCECCB84-F9BA-43D5-87BE-67443E8EF086}">
      <p15:sldGuideLst xmlns:p15="http://schemas.microsoft.com/office/powerpoint/2012/main">
        <p15:guide id="1" pos="412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D5E985A-59A9-1B47-8D08-95AC945193B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04964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9746BA-78CF-41DE-9FFC-2DC4D7B47072}"/>
              </a:ext>
            </a:extLst>
          </p:cNvPr>
          <p:cNvSpPr>
            <a:spLocks noGrp="1"/>
          </p:cNvSpPr>
          <p:nvPr>
            <p:ph type="title"/>
          </p:nvPr>
        </p:nvSpPr>
        <p:spPr>
          <a:xfrm>
            <a:off x="1828800" y="-17929"/>
            <a:ext cx="9600627" cy="1137300"/>
          </a:xfrm>
        </p:spPr>
        <p:txBody>
          <a:bodyPr/>
          <a:lstStyle/>
          <a:p>
            <a:endParaRPr lang="en-US"/>
          </a:p>
        </p:txBody>
      </p:sp>
      <p:sp>
        <p:nvSpPr>
          <p:cNvPr id="8" name="Oval 7" descr="&quot;&quot;">
            <a:extLst>
              <a:ext uri="{FF2B5EF4-FFF2-40B4-BE49-F238E27FC236}">
                <a16:creationId xmlns:a16="http://schemas.microsoft.com/office/drawing/2014/main" id="{9556BCCF-ED3D-4F85-A65B-A31579729AFE}"/>
              </a:ext>
            </a:extLst>
          </p:cNvPr>
          <p:cNvSpPr/>
          <p:nvPr userDrawn="1"/>
        </p:nvSpPr>
        <p:spPr>
          <a:xfrm>
            <a:off x="464337" y="2750058"/>
            <a:ext cx="2565400" cy="2565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CA" sz="1500" b="0" i="1" u="none" strike="noStrike" kern="1200" cap="none" spc="0" normalizeH="0" baseline="0" noProof="0">
              <a:ln>
                <a:noFill/>
              </a:ln>
              <a:solidFill>
                <a:srgbClr val="324165"/>
              </a:solidFill>
              <a:effectLst/>
              <a:uLnTx/>
              <a:uFillTx/>
              <a:latin typeface="Georgia" panose="02040502050405020303" pitchFamily="18" charset="0"/>
              <a:ea typeface="+mn-ea"/>
              <a:cs typeface="+mn-cs"/>
            </a:endParaRPr>
          </a:p>
        </p:txBody>
      </p:sp>
      <p:pic>
        <p:nvPicPr>
          <p:cNvPr id="13" name="Picture 12" descr="Group of behavioral health clinicians">
            <a:extLst>
              <a:ext uri="{FF2B5EF4-FFF2-40B4-BE49-F238E27FC236}">
                <a16:creationId xmlns:a16="http://schemas.microsoft.com/office/drawing/2014/main" id="{D7D9DC82-6AA2-4901-86ED-E2A2851E31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707790" y="3264292"/>
            <a:ext cx="3860286" cy="2857312"/>
          </a:xfrm>
          <a:prstGeom prst="rect">
            <a:avLst/>
          </a:prstGeom>
        </p:spPr>
      </p:pic>
      <p:sp>
        <p:nvSpPr>
          <p:cNvPr id="14" name="Content Placeholder 13">
            <a:extLst>
              <a:ext uri="{FF2B5EF4-FFF2-40B4-BE49-F238E27FC236}">
                <a16:creationId xmlns:a16="http://schemas.microsoft.com/office/drawing/2014/main" id="{B57F6677-9DD6-44D6-B1F8-B3C662062C24}"/>
              </a:ext>
            </a:extLst>
          </p:cNvPr>
          <p:cNvSpPr>
            <a:spLocks noGrp="1"/>
          </p:cNvSpPr>
          <p:nvPr>
            <p:ph sz="quarter" idx="10"/>
          </p:nvPr>
        </p:nvSpPr>
        <p:spPr>
          <a:xfrm>
            <a:off x="1062038" y="1260475"/>
            <a:ext cx="10367962" cy="684213"/>
          </a:xfrm>
        </p:spPr>
        <p:txBody>
          <a:bodyPr/>
          <a:lstStyle>
            <a:lvl1pPr>
              <a:defRPr kumimoji="0" lang="en-US" sz="1500" u="none" strike="noStrike" cap="none" spc="0" normalizeH="0" baseline="0" smtClean="0">
                <a:ln>
                  <a:noFill/>
                </a:ln>
                <a:solidFill>
                  <a:srgbClr val="4E4E50">
                    <a:lumMod val="50000"/>
                  </a:srgbClr>
                </a:solidFill>
                <a:effectLst/>
                <a:uLnTx/>
                <a:uFillTx/>
                <a:latin typeface="Arial"/>
                <a:cs typeface="Arial"/>
              </a:defRPr>
            </a:lvl1pPr>
            <a:lvl2pPr>
              <a:defRPr lang="en-US" smtClean="0"/>
            </a:lvl2pPr>
            <a:lvl3pPr>
              <a:defRPr lang="en-US" smtClean="0"/>
            </a:lvl3pPr>
            <a:lvl4pPr>
              <a:defRPr lang="en-US" smtClean="0"/>
            </a:lvl4pPr>
            <a:lvl5pPr>
              <a:defRPr lang="en-US"/>
            </a:lvl5pPr>
          </a:lstStyle>
          <a:p>
            <a:pPr marR="0" lvl="0" algn="ctr" fontAlgn="auto">
              <a:buClr>
                <a:srgbClr val="2374B3"/>
              </a:buClr>
              <a:buSzTx/>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3E95076E-B274-4C44-9A5D-1B427C17D772}"/>
              </a:ext>
            </a:extLst>
          </p:cNvPr>
          <p:cNvSpPr>
            <a:spLocks noGrp="1"/>
          </p:cNvSpPr>
          <p:nvPr>
            <p:ph sz="quarter" idx="11"/>
          </p:nvPr>
        </p:nvSpPr>
        <p:spPr>
          <a:xfrm>
            <a:off x="673100" y="3273425"/>
            <a:ext cx="2035175" cy="1679575"/>
          </a:xfrm>
        </p:spPr>
        <p:txBody>
          <a:bodyPr vert="horz" lIns="0" tIns="0" rIns="0" bIns="0" rtlCol="0">
            <a:noAutofit/>
          </a:bodyPr>
          <a:lstStyle>
            <a:lvl1pPr>
              <a:defRPr lang="en-US" sz="1400" b="0" i="1" smtClean="0">
                <a:solidFill>
                  <a:schemeClr val="bg2">
                    <a:lumMod val="50000"/>
                  </a:schemeClr>
                </a:solidFill>
                <a:latin typeface="Georgia" panose="02040502050405020303" pitchFamily="18" charset="0"/>
              </a:defRPr>
            </a:lvl1pPr>
            <a:lvl2pPr>
              <a:defRPr lang="en-US" smtClean="0"/>
            </a:lvl2pPr>
            <a:lvl3pPr>
              <a:defRPr lang="en-US" smtClean="0"/>
            </a:lvl3pPr>
            <a:lvl4pPr>
              <a:defRPr lang="en-US" smtClean="0"/>
            </a:lvl4pPr>
            <a:lvl5pPr>
              <a:defRPr lang="en-US"/>
            </a:lvl5pPr>
          </a:lstStyle>
          <a:p>
            <a:pPr lvl="0" algn="ct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5D53CFD4-DB3F-4CBF-AE87-0BB7E3FE122F}"/>
              </a:ext>
            </a:extLst>
          </p:cNvPr>
          <p:cNvSpPr>
            <a:spLocks noGrp="1"/>
          </p:cNvSpPr>
          <p:nvPr>
            <p:ph sz="quarter" idx="12"/>
          </p:nvPr>
        </p:nvSpPr>
        <p:spPr>
          <a:xfrm>
            <a:off x="2951163" y="1957388"/>
            <a:ext cx="3344862" cy="760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F77D5321-E3B8-4073-BB58-41C3D5B95234}"/>
              </a:ext>
            </a:extLst>
          </p:cNvPr>
          <p:cNvSpPr>
            <a:spLocks noGrp="1"/>
          </p:cNvSpPr>
          <p:nvPr>
            <p:ph sz="quarter" idx="13"/>
          </p:nvPr>
        </p:nvSpPr>
        <p:spPr>
          <a:xfrm>
            <a:off x="3354388" y="6205539"/>
            <a:ext cx="2566987" cy="611008"/>
          </a:xfrm>
          <a:noFill/>
        </p:spPr>
        <p:txBody>
          <a:bodyPr wrap="square" lIns="0" tIns="0" rIns="0" bIns="0" rtlCol="0">
            <a:noAutofit/>
          </a:bodyPr>
          <a:lstStyle>
            <a:lvl1pPr>
              <a:defRPr lang="en-US" sz="1500" dirty="0" smtClean="0">
                <a:latin typeface="+mj-lt"/>
                <a:cs typeface="+mn-cs"/>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US" sz="1800" dirty="0">
                <a:solidFill>
                  <a:schemeClr val="tx1"/>
                </a:solidFill>
                <a:latin typeface="+mn-lt"/>
                <a:cs typeface="+mn-cs"/>
              </a:defRPr>
            </a:lvl5pPr>
          </a:lstStyle>
          <a:p>
            <a:pPr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
        <p:nvSpPr>
          <p:cNvPr id="22" name="Content Placeholder 21">
            <a:extLst>
              <a:ext uri="{FF2B5EF4-FFF2-40B4-BE49-F238E27FC236}">
                <a16:creationId xmlns:a16="http://schemas.microsoft.com/office/drawing/2014/main" id="{10107B72-83F9-45FF-BA3D-752B266BB6CB}"/>
              </a:ext>
            </a:extLst>
          </p:cNvPr>
          <p:cNvSpPr>
            <a:spLocks noGrp="1"/>
          </p:cNvSpPr>
          <p:nvPr>
            <p:ph sz="quarter" idx="14"/>
          </p:nvPr>
        </p:nvSpPr>
        <p:spPr>
          <a:xfrm>
            <a:off x="6923088" y="2033589"/>
            <a:ext cx="5016500" cy="495300"/>
          </a:xfrm>
          <a:noFill/>
        </p:spPr>
        <p:txBody>
          <a:bodyPr wrap="square" lIns="0" tIns="0" rIns="0" bIns="0" rtlCol="0">
            <a:noAutofit/>
          </a:bodyPr>
          <a:lstStyle>
            <a:lvl1pPr>
              <a:defRPr kumimoji="0" lang="en-US" u="none" strike="noStrike" cap="none" spc="0" normalizeH="0" baseline="0" smtClean="0">
                <a:ln>
                  <a:noFill/>
                </a:ln>
                <a:solidFill>
                  <a:srgbClr val="2374B3"/>
                </a:solidFill>
                <a:effectLst/>
                <a:uLnTx/>
                <a:uFillTx/>
                <a:latin typeface="Arial"/>
                <a:cs typeface="+mn-cs"/>
              </a:defRPr>
            </a:lvl1pPr>
            <a:lvl2pPr>
              <a:defRPr kumimoji="0" lang="en-US" sz="1500" u="none" strike="noStrike" cap="none" spc="0" normalizeH="0" baseline="0" smtClean="0">
                <a:ln>
                  <a:noFill/>
                </a:ln>
                <a:solidFill>
                  <a:srgbClr val="232849"/>
                </a:solidFill>
                <a:effectLst/>
                <a:uLnTx/>
                <a:uFillTx/>
                <a:latin typeface="Arial"/>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marR="0" lvl="0" fontAlgn="auto">
              <a:lnSpc>
                <a:spcPct val="100000"/>
              </a:lnSpc>
              <a:spcAft>
                <a:spcPts val="0"/>
              </a:spcAft>
              <a:buClrTx/>
              <a:buSzTx/>
              <a:buFontTx/>
            </a:pPr>
            <a:r>
              <a:rPr lang="en-US"/>
              <a:t>Click to edit Master text styles</a:t>
            </a:r>
          </a:p>
          <a:p>
            <a:pPr marL="742950" lvl="1" indent="-285750"/>
            <a:r>
              <a:rPr lang="en-US"/>
              <a:t>Second level</a:t>
            </a:r>
          </a:p>
          <a:p>
            <a:pPr marL="914400" lvl="2"/>
            <a:r>
              <a:rPr lang="en-US"/>
              <a:t>Third level</a:t>
            </a:r>
          </a:p>
          <a:p>
            <a:pPr marL="1371600" lvl="3"/>
            <a:r>
              <a:rPr lang="en-US"/>
              <a:t>Fourth level</a:t>
            </a:r>
          </a:p>
          <a:p>
            <a:pPr marL="1828800" lvl="4"/>
            <a:r>
              <a:rPr lang="en-US"/>
              <a:t>Fifth level</a:t>
            </a:r>
          </a:p>
        </p:txBody>
      </p:sp>
      <p:sp>
        <p:nvSpPr>
          <p:cNvPr id="24" name="Content Placeholder 23">
            <a:extLst>
              <a:ext uri="{FF2B5EF4-FFF2-40B4-BE49-F238E27FC236}">
                <a16:creationId xmlns:a16="http://schemas.microsoft.com/office/drawing/2014/main" id="{B3DD64D7-9CE2-4B4F-BB57-7881B2028AC6}"/>
              </a:ext>
            </a:extLst>
          </p:cNvPr>
          <p:cNvSpPr>
            <a:spLocks noGrp="1"/>
          </p:cNvSpPr>
          <p:nvPr>
            <p:ph sz="quarter" idx="15"/>
          </p:nvPr>
        </p:nvSpPr>
        <p:spPr>
          <a:xfrm>
            <a:off x="6923088" y="2538413"/>
            <a:ext cx="5016500" cy="1314450"/>
          </a:xfrm>
          <a:noFill/>
        </p:spPr>
        <p:txBody>
          <a:bodyPr wrap="square" lIns="0" tIns="0" rIns="0" bIns="0" rtlCol="0">
            <a:noAutofit/>
          </a:bodyPr>
          <a:lstStyle>
            <a:lvl1pPr>
              <a:defRPr kumimoji="0" lang="en-US" u="none" strike="noStrike" cap="none" spc="0" normalizeH="0" baseline="0" smtClean="0">
                <a:ln>
                  <a:noFill/>
                </a:ln>
                <a:solidFill>
                  <a:srgbClr val="2374B3"/>
                </a:solidFill>
                <a:effectLst/>
                <a:uLnTx/>
                <a:uFillTx/>
                <a:latin typeface="Arial"/>
                <a:cs typeface="+mn-cs"/>
              </a:defRPr>
            </a:lvl1pPr>
            <a:lvl2pPr>
              <a:defRPr kumimoji="0" lang="en-US" sz="1500" u="none" strike="noStrike" cap="none" spc="0" normalizeH="0" baseline="0" smtClean="0">
                <a:ln>
                  <a:noFill/>
                </a:ln>
                <a:solidFill>
                  <a:srgbClr val="232849"/>
                </a:solidFill>
                <a:effectLst/>
                <a:uLnTx/>
                <a:uFillTx/>
                <a:latin typeface="Arial"/>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marR="0" lvl="0" fontAlgn="auto">
              <a:lnSpc>
                <a:spcPct val="100000"/>
              </a:lnSpc>
              <a:spcAft>
                <a:spcPts val="0"/>
              </a:spcAft>
              <a:buClrTx/>
              <a:buSzTx/>
              <a:buFontTx/>
            </a:pPr>
            <a:r>
              <a:rPr lang="en-US"/>
              <a:t>Click to edit Master text styles</a:t>
            </a:r>
          </a:p>
          <a:p>
            <a:pPr marL="742950" lvl="1" indent="-285750"/>
            <a:r>
              <a:rPr lang="en-US"/>
              <a:t>Second level</a:t>
            </a:r>
          </a:p>
          <a:p>
            <a:pPr marL="914400" lvl="2"/>
            <a:r>
              <a:rPr lang="en-US"/>
              <a:t>Third level</a:t>
            </a:r>
          </a:p>
          <a:p>
            <a:pPr marL="1371600" lvl="3"/>
            <a:r>
              <a:rPr lang="en-US"/>
              <a:t>Fourth level</a:t>
            </a:r>
          </a:p>
          <a:p>
            <a:pPr marL="1828800" lvl="4"/>
            <a:r>
              <a:rPr lang="en-US"/>
              <a:t>Fifth level</a:t>
            </a:r>
          </a:p>
        </p:txBody>
      </p:sp>
      <p:sp>
        <p:nvSpPr>
          <p:cNvPr id="26" name="Content Placeholder 25">
            <a:extLst>
              <a:ext uri="{FF2B5EF4-FFF2-40B4-BE49-F238E27FC236}">
                <a16:creationId xmlns:a16="http://schemas.microsoft.com/office/drawing/2014/main" id="{0C97556D-D61B-43AC-BDE8-DD7E187D6F09}"/>
              </a:ext>
            </a:extLst>
          </p:cNvPr>
          <p:cNvSpPr>
            <a:spLocks noGrp="1"/>
          </p:cNvSpPr>
          <p:nvPr>
            <p:ph sz="quarter" idx="16"/>
          </p:nvPr>
        </p:nvSpPr>
        <p:spPr>
          <a:xfrm>
            <a:off x="6923088" y="3862388"/>
            <a:ext cx="5016500" cy="301625"/>
          </a:xfrm>
          <a:noFill/>
        </p:spPr>
        <p:txBody>
          <a:bodyPr vert="horz" wrap="square" lIns="0" tIns="0" rIns="0" bIns="0" rtlCol="0">
            <a:noAutofit/>
          </a:bodyPr>
          <a:lstStyle>
            <a:lvl1pPr>
              <a:defRPr kumimoji="0" lang="en-US" u="none" strike="noStrike" cap="none" spc="0" normalizeH="0" baseline="0" smtClean="0">
                <a:ln>
                  <a:noFill/>
                </a:ln>
                <a:solidFill>
                  <a:srgbClr val="2374B3"/>
                </a:solidFill>
                <a:effectLst/>
                <a:uLnTx/>
                <a:uFillTx/>
                <a:latin typeface="Arial"/>
                <a:cs typeface="+mn-cs"/>
              </a:defRPr>
            </a:lvl1pPr>
            <a:lvl2pPr>
              <a:defRPr kumimoji="0" lang="en-US" sz="1500" u="none" strike="noStrike" cap="none" spc="0" normalizeH="0" baseline="0" smtClean="0">
                <a:ln>
                  <a:noFill/>
                </a:ln>
                <a:solidFill>
                  <a:srgbClr val="232849"/>
                </a:solidFill>
                <a:effectLst/>
                <a:uLnTx/>
                <a:uFillTx/>
                <a:latin typeface="Arial"/>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marR="0" lvl="0" fontAlgn="auto">
              <a:lnSpc>
                <a:spcPct val="100000"/>
              </a:lnSpc>
              <a:spcAft>
                <a:spcPts val="0"/>
              </a:spcAft>
              <a:buClrTx/>
              <a:buSzTx/>
              <a:buFontTx/>
            </a:pPr>
            <a:r>
              <a:rPr lang="en-US"/>
              <a:t>Click to edit Master text styles</a:t>
            </a:r>
          </a:p>
          <a:p>
            <a:pPr marL="742950" lvl="1" indent="-285750"/>
            <a:r>
              <a:rPr lang="en-US"/>
              <a:t>Second level</a:t>
            </a:r>
          </a:p>
          <a:p>
            <a:pPr marL="914400" lvl="2"/>
            <a:r>
              <a:rPr lang="en-US"/>
              <a:t>Third level</a:t>
            </a:r>
          </a:p>
          <a:p>
            <a:pPr marL="1371600" lvl="3"/>
            <a:r>
              <a:rPr lang="en-US"/>
              <a:t>Fourth level</a:t>
            </a:r>
          </a:p>
          <a:p>
            <a:pPr marL="1828800" lvl="4"/>
            <a:r>
              <a:rPr lang="en-US"/>
              <a:t>Fifth level</a:t>
            </a:r>
          </a:p>
        </p:txBody>
      </p:sp>
      <p:sp>
        <p:nvSpPr>
          <p:cNvPr id="28" name="Content Placeholder 27">
            <a:extLst>
              <a:ext uri="{FF2B5EF4-FFF2-40B4-BE49-F238E27FC236}">
                <a16:creationId xmlns:a16="http://schemas.microsoft.com/office/drawing/2014/main" id="{C36AF7CD-0763-4733-8CD7-07015239C6BC}"/>
              </a:ext>
            </a:extLst>
          </p:cNvPr>
          <p:cNvSpPr>
            <a:spLocks noGrp="1"/>
          </p:cNvSpPr>
          <p:nvPr>
            <p:ph sz="quarter" idx="17"/>
          </p:nvPr>
        </p:nvSpPr>
        <p:spPr>
          <a:xfrm>
            <a:off x="6923088" y="4164013"/>
            <a:ext cx="5016500" cy="896937"/>
          </a:xfrm>
          <a:noFill/>
        </p:spPr>
        <p:txBody>
          <a:bodyPr wrap="square" lIns="0" tIns="0" rIns="0" bIns="0" rtlCol="0">
            <a:noAutofit/>
          </a:bodyPr>
          <a:lstStyle>
            <a:lvl1pPr>
              <a:defRPr kumimoji="0" lang="en-US" sz="1500" b="0" u="none" strike="noStrike" cap="none" spc="0" normalizeH="0" baseline="0" smtClean="0">
                <a:ln>
                  <a:noFill/>
                </a:ln>
                <a:solidFill>
                  <a:srgbClr val="4E4E50"/>
                </a:solidFill>
                <a:effectLst/>
                <a:uLnTx/>
                <a:uFillTx/>
                <a:latin typeface="Arial"/>
                <a:cs typeface="+mn-cs"/>
              </a:defRPr>
            </a:lvl1pPr>
            <a:lvl2pPr>
              <a:defRPr kumimoji="0" lang="en-US" sz="1400" b="1" u="none" strike="noStrike" cap="none" spc="0" normalizeH="0" baseline="0" smtClean="0">
                <a:ln>
                  <a:noFill/>
                </a:ln>
                <a:solidFill>
                  <a:srgbClr val="4E4E50">
                    <a:lumMod val="50000"/>
                  </a:srgbClr>
                </a:solidFill>
                <a:effectLst/>
                <a:uLnTx/>
                <a:uFillTx/>
                <a:latin typeface="Arial"/>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marR="0" lvl="0" fontAlgn="auto">
              <a:lnSpc>
                <a:spcPct val="100000"/>
              </a:lnSpc>
              <a:spcAft>
                <a:spcPts val="0"/>
              </a:spcAft>
              <a:buClrTx/>
              <a:buSzTx/>
              <a:buFontTx/>
            </a:pPr>
            <a:r>
              <a:rPr lang="en-US"/>
              <a:t>Click to edit Master text styles</a:t>
            </a:r>
          </a:p>
          <a:p>
            <a:pPr marL="742950" marR="0" lvl="1" indent="-285750" fontAlgn="auto">
              <a:lnSpc>
                <a:spcPct val="100000"/>
              </a:lnSpc>
              <a:spcAft>
                <a:spcPts val="0"/>
              </a:spcAft>
              <a:buClrTx/>
              <a:buSzTx/>
            </a:pPr>
            <a:r>
              <a:rPr lang="en-US"/>
              <a:t>Second level</a:t>
            </a:r>
          </a:p>
          <a:p>
            <a:pPr marL="914400" lvl="2"/>
            <a:r>
              <a:rPr lang="en-US"/>
              <a:t>Third level</a:t>
            </a:r>
          </a:p>
          <a:p>
            <a:pPr marL="1371600" lvl="3"/>
            <a:r>
              <a:rPr lang="en-US"/>
              <a:t>Fourth level</a:t>
            </a:r>
          </a:p>
          <a:p>
            <a:pPr marL="1828800" lvl="4"/>
            <a:r>
              <a:rPr lang="en-US"/>
              <a:t>Fifth level</a:t>
            </a:r>
          </a:p>
        </p:txBody>
      </p:sp>
      <p:sp>
        <p:nvSpPr>
          <p:cNvPr id="30" name="Content Placeholder 29">
            <a:extLst>
              <a:ext uri="{FF2B5EF4-FFF2-40B4-BE49-F238E27FC236}">
                <a16:creationId xmlns:a16="http://schemas.microsoft.com/office/drawing/2014/main" id="{2C612085-C61C-4105-9A66-F1DBE48E4F17}"/>
              </a:ext>
            </a:extLst>
          </p:cNvPr>
          <p:cNvSpPr>
            <a:spLocks noGrp="1"/>
          </p:cNvSpPr>
          <p:nvPr>
            <p:ph sz="quarter" idx="18"/>
          </p:nvPr>
        </p:nvSpPr>
        <p:spPr>
          <a:xfrm>
            <a:off x="7226300" y="5070475"/>
            <a:ext cx="3471863" cy="882650"/>
          </a:xfrm>
          <a:noFill/>
        </p:spPr>
        <p:txBody>
          <a:bodyPr wrap="square" lIns="0" tIns="0" rIns="0" bIns="0" rtlCol="0">
            <a:noAutofit/>
          </a:bodyPr>
          <a:lstStyle>
            <a:lvl1pPr>
              <a:defRPr lang="en-US" sz="1800" smtClean="0">
                <a:latin typeface="+mn-lt"/>
                <a:cs typeface="+mn-cs"/>
              </a:defRPr>
            </a:lvl1pPr>
            <a:lvl2pPr>
              <a:defRPr kumimoji="0" lang="en-US" sz="1400" b="1" u="none" strike="noStrike" cap="none" spc="0" normalizeH="0" baseline="0" smtClean="0">
                <a:ln>
                  <a:noFill/>
                </a:ln>
                <a:solidFill>
                  <a:srgbClr val="4E4E50">
                    <a:lumMod val="50000"/>
                  </a:srgbClr>
                </a:solidFill>
                <a:effectLst/>
                <a:uLnTx/>
                <a:uFillTx/>
                <a:latin typeface="Arial"/>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lvl="0"/>
            <a:r>
              <a:rPr lang="en-US"/>
              <a:t>Click to edit Master text styles</a:t>
            </a:r>
          </a:p>
          <a:p>
            <a:pPr marL="742950" marR="0" lvl="1" indent="-285750" fontAlgn="auto">
              <a:lnSpc>
                <a:spcPct val="100000"/>
              </a:lnSpc>
              <a:spcAft>
                <a:spcPts val="0"/>
              </a:spcAft>
              <a:buClrTx/>
              <a:buSzTx/>
            </a:pPr>
            <a:r>
              <a:rPr lang="en-US"/>
              <a:t>Second level</a:t>
            </a:r>
          </a:p>
          <a:p>
            <a:pPr marL="914400" lvl="2"/>
            <a:r>
              <a:rPr lang="en-US"/>
              <a:t>Third level</a:t>
            </a:r>
          </a:p>
          <a:p>
            <a:pPr marL="1371600" lvl="3"/>
            <a:r>
              <a:rPr lang="en-US"/>
              <a:t>Fourth level</a:t>
            </a:r>
          </a:p>
          <a:p>
            <a:pPr marL="1828800" lvl="4"/>
            <a:r>
              <a:rPr lang="en-US"/>
              <a:t>Fifth level</a:t>
            </a:r>
          </a:p>
        </p:txBody>
      </p:sp>
      <p:sp>
        <p:nvSpPr>
          <p:cNvPr id="32" name="Content Placeholder 31">
            <a:extLst>
              <a:ext uri="{FF2B5EF4-FFF2-40B4-BE49-F238E27FC236}">
                <a16:creationId xmlns:a16="http://schemas.microsoft.com/office/drawing/2014/main" id="{3CD9F640-C98C-4159-A3D9-48BA4D0C2468}"/>
              </a:ext>
            </a:extLst>
          </p:cNvPr>
          <p:cNvSpPr>
            <a:spLocks noGrp="1"/>
          </p:cNvSpPr>
          <p:nvPr>
            <p:ph sz="quarter" idx="19"/>
          </p:nvPr>
        </p:nvSpPr>
        <p:spPr>
          <a:xfrm>
            <a:off x="7199666" y="6112522"/>
            <a:ext cx="4545013" cy="611007"/>
          </a:xfrm>
          <a:noFill/>
        </p:spPr>
        <p:txBody>
          <a:bodyPr wrap="square" lIns="0" tIns="0" rIns="0" bIns="0" rtlCol="0">
            <a:noAutofit/>
          </a:bodyPr>
          <a:lstStyle>
            <a:lvl1pPr>
              <a:defRPr lang="en-US" sz="1200" dirty="0" smtClean="0">
                <a:solidFill>
                  <a:schemeClr val="tx2"/>
                </a:solidFill>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a:solidFill>
                  <a:schemeClr val="tx1"/>
                </a:solidFill>
                <a:latin typeface="+mn-lt"/>
                <a:cs typeface="+mn-cs"/>
              </a:defRPr>
            </a:lvl4pPr>
          </a:lstStyle>
          <a:p>
            <a:pPr lvl="0"/>
            <a:r>
              <a:rPr lang="en-US"/>
              <a:t>Click to edit Master text styles</a:t>
            </a:r>
          </a:p>
          <a:p>
            <a:pPr lvl="0"/>
            <a:r>
              <a:rPr lang="en-US"/>
              <a:t>Second level</a:t>
            </a:r>
          </a:p>
          <a:p>
            <a:pPr marL="457200" lvl="1"/>
            <a:r>
              <a:rPr lang="en-US"/>
              <a:t>Third level</a:t>
            </a:r>
          </a:p>
          <a:p>
            <a:pPr marL="914400" lvl="2"/>
            <a:r>
              <a:rPr lang="en-US"/>
              <a:t>Fourth level</a:t>
            </a:r>
          </a:p>
          <a:p>
            <a:pPr marL="1371600" lvl="3"/>
            <a:r>
              <a:rPr lang="en-US"/>
              <a:t>Fifth level</a:t>
            </a:r>
          </a:p>
        </p:txBody>
      </p:sp>
      <p:sp>
        <p:nvSpPr>
          <p:cNvPr id="33" name="Slide Number Placeholder 1">
            <a:extLst>
              <a:ext uri="{FF2B5EF4-FFF2-40B4-BE49-F238E27FC236}">
                <a16:creationId xmlns:a16="http://schemas.microsoft.com/office/drawing/2014/main" id="{1209F39D-11FA-4FAC-B600-C61098B23B0D}"/>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712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273916-A8F0-420B-A605-53F595086C1B}"/>
              </a:ext>
            </a:extLst>
          </p:cNvPr>
          <p:cNvSpPr>
            <a:spLocks noGrp="1"/>
          </p:cNvSpPr>
          <p:nvPr>
            <p:ph type="title" hasCustomPrompt="1"/>
          </p:nvPr>
        </p:nvSpPr>
        <p:spPr>
          <a:xfrm>
            <a:off x="1828800" y="0"/>
            <a:ext cx="9600627" cy="1137300"/>
          </a:xfrm>
        </p:spPr>
        <p:txBody>
          <a:bodyPr/>
          <a:lstStyle/>
          <a:p>
            <a:r>
              <a:rPr lang="en-US"/>
              <a:t>Questions</a:t>
            </a:r>
          </a:p>
        </p:txBody>
      </p:sp>
      <p:pic>
        <p:nvPicPr>
          <p:cNvPr id="6" name="Picture 5">
            <a:extLst>
              <a:ext uri="{FF2B5EF4-FFF2-40B4-BE49-F238E27FC236}">
                <a16:creationId xmlns:a16="http://schemas.microsoft.com/office/drawing/2014/main" id="{288793FB-3C92-4DFE-B686-1D5506B244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0695" y="1962912"/>
            <a:ext cx="4569860" cy="3810000"/>
          </a:xfrm>
          <a:prstGeom prst="rect">
            <a:avLst/>
          </a:prstGeom>
        </p:spPr>
      </p:pic>
      <p:sp>
        <p:nvSpPr>
          <p:cNvPr id="4" name="Slide Number Placeholder 1">
            <a:extLst>
              <a:ext uri="{FF2B5EF4-FFF2-40B4-BE49-F238E27FC236}">
                <a16:creationId xmlns:a16="http://schemas.microsoft.com/office/drawing/2014/main" id="{DDFD9FB8-F289-42EE-8E97-B23118BEE46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66296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28A8A3-613B-475D-BC6C-765AC26CE383}"/>
              </a:ext>
            </a:extLst>
          </p:cNvPr>
          <p:cNvGrpSpPr/>
          <p:nvPr userDrawn="1"/>
        </p:nvGrpSpPr>
        <p:grpSpPr>
          <a:xfrm>
            <a:off x="2058693" y="2360524"/>
            <a:ext cx="8074614" cy="207177"/>
            <a:chOff x="1765301" y="3017520"/>
            <a:chExt cx="8329313" cy="277252"/>
          </a:xfrm>
        </p:grpSpPr>
        <p:cxnSp>
          <p:nvCxnSpPr>
            <p:cNvPr id="6" name="Straight Connector 5">
              <a:extLst>
                <a:ext uri="{FF2B5EF4-FFF2-40B4-BE49-F238E27FC236}">
                  <a16:creationId xmlns:a16="http://schemas.microsoft.com/office/drawing/2014/main" id="{4BCC2A06-9902-442F-8498-2E9F0980A5EB}"/>
                </a:ext>
              </a:extLst>
            </p:cNvPr>
            <p:cNvCxnSpPr>
              <a:cxnSpLocks/>
            </p:cNvCxnSpPr>
            <p:nvPr/>
          </p:nvCxnSpPr>
          <p:spPr>
            <a:xfrm>
              <a:off x="1768476" y="3017520"/>
              <a:ext cx="0" cy="2772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AB51E2-6251-4895-979B-5847D1BE6CAD}"/>
                </a:ext>
              </a:extLst>
            </p:cNvPr>
            <p:cNvCxnSpPr>
              <a:cxnSpLocks/>
            </p:cNvCxnSpPr>
            <p:nvPr/>
          </p:nvCxnSpPr>
          <p:spPr>
            <a:xfrm>
              <a:off x="5929958" y="3017520"/>
              <a:ext cx="0" cy="2743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105CB4D-0BEA-4557-9D67-8F30684BCA8D}"/>
                </a:ext>
              </a:extLst>
            </p:cNvPr>
            <p:cNvCxnSpPr>
              <a:cxnSpLocks noChangeAspect="1"/>
            </p:cNvCxnSpPr>
            <p:nvPr/>
          </p:nvCxnSpPr>
          <p:spPr>
            <a:xfrm>
              <a:off x="1765301" y="3017520"/>
              <a:ext cx="8329313" cy="90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68FF2E8-2D39-425C-886D-781DF06E8704}"/>
                </a:ext>
              </a:extLst>
            </p:cNvPr>
            <p:cNvCxnSpPr>
              <a:cxnSpLocks/>
            </p:cNvCxnSpPr>
            <p:nvPr/>
          </p:nvCxnSpPr>
          <p:spPr>
            <a:xfrm>
              <a:off x="10094614" y="3017520"/>
              <a:ext cx="0" cy="2743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itle 5">
            <a:extLst>
              <a:ext uri="{FF2B5EF4-FFF2-40B4-BE49-F238E27FC236}">
                <a16:creationId xmlns:a16="http://schemas.microsoft.com/office/drawing/2014/main" id="{B7E35D5E-7F73-4C66-84D1-DC59CA010F10}"/>
              </a:ext>
            </a:extLst>
          </p:cNvPr>
          <p:cNvSpPr>
            <a:spLocks noGrp="1"/>
          </p:cNvSpPr>
          <p:nvPr>
            <p:ph type="title"/>
          </p:nvPr>
        </p:nvSpPr>
        <p:spPr>
          <a:xfrm>
            <a:off x="1828800" y="0"/>
            <a:ext cx="9600627" cy="1137300"/>
          </a:xfrm>
        </p:spPr>
        <p:txBody>
          <a:bodyPr>
            <a:noAutofit/>
          </a:bodyPr>
          <a:lstStyle/>
          <a:p>
            <a:endParaRPr lang="en-US" i="1"/>
          </a:p>
        </p:txBody>
      </p:sp>
      <p:pic>
        <p:nvPicPr>
          <p:cNvPr id="13" name="Picture 12">
            <a:extLst>
              <a:ext uri="{FF2B5EF4-FFF2-40B4-BE49-F238E27FC236}">
                <a16:creationId xmlns:a16="http://schemas.microsoft.com/office/drawing/2014/main" id="{08B683F7-DD87-4DC9-86ED-7D8EEA6235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4004" y="3824768"/>
            <a:ext cx="335253" cy="315532"/>
          </a:xfrm>
          <a:prstGeom prst="rect">
            <a:avLst/>
          </a:prstGeom>
        </p:spPr>
      </p:pic>
      <p:pic>
        <p:nvPicPr>
          <p:cNvPr id="14" name="Picture 13">
            <a:extLst>
              <a:ext uri="{FF2B5EF4-FFF2-40B4-BE49-F238E27FC236}">
                <a16:creationId xmlns:a16="http://schemas.microsoft.com/office/drawing/2014/main" id="{7D423AB8-A9A4-4EE7-80F3-72C8CC5D25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4004" y="4201658"/>
            <a:ext cx="335253" cy="315532"/>
          </a:xfrm>
          <a:prstGeom prst="rect">
            <a:avLst/>
          </a:prstGeom>
        </p:spPr>
      </p:pic>
      <p:pic>
        <p:nvPicPr>
          <p:cNvPr id="16" name="Picture 15">
            <a:extLst>
              <a:ext uri="{FF2B5EF4-FFF2-40B4-BE49-F238E27FC236}">
                <a16:creationId xmlns:a16="http://schemas.microsoft.com/office/drawing/2014/main" id="{83EA4EEF-A7D8-496E-8348-446DB98B60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3824768"/>
            <a:ext cx="335253" cy="317787"/>
          </a:xfrm>
          <a:prstGeom prst="rect">
            <a:avLst/>
          </a:prstGeom>
        </p:spPr>
      </p:pic>
      <p:pic>
        <p:nvPicPr>
          <p:cNvPr id="17" name="Picture 16">
            <a:extLst>
              <a:ext uri="{FF2B5EF4-FFF2-40B4-BE49-F238E27FC236}">
                <a16:creationId xmlns:a16="http://schemas.microsoft.com/office/drawing/2014/main" id="{17CEC5BF-9FB6-4293-B850-FB8DF804C0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4316280"/>
            <a:ext cx="335253" cy="317787"/>
          </a:xfrm>
          <a:prstGeom prst="rect">
            <a:avLst/>
          </a:prstGeom>
        </p:spPr>
      </p:pic>
      <p:pic>
        <p:nvPicPr>
          <p:cNvPr id="18" name="Picture 17">
            <a:extLst>
              <a:ext uri="{FF2B5EF4-FFF2-40B4-BE49-F238E27FC236}">
                <a16:creationId xmlns:a16="http://schemas.microsoft.com/office/drawing/2014/main" id="{3B44E69B-A165-4170-9B94-ED1C2AF43C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4889763"/>
            <a:ext cx="335253" cy="317787"/>
          </a:xfrm>
          <a:prstGeom prst="rect">
            <a:avLst/>
          </a:prstGeom>
        </p:spPr>
      </p:pic>
      <p:pic>
        <p:nvPicPr>
          <p:cNvPr id="19" name="Picture 18">
            <a:extLst>
              <a:ext uri="{FF2B5EF4-FFF2-40B4-BE49-F238E27FC236}">
                <a16:creationId xmlns:a16="http://schemas.microsoft.com/office/drawing/2014/main" id="{60C3A498-8B93-44AE-BF3C-9DF990BD13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5446567"/>
            <a:ext cx="335253" cy="317787"/>
          </a:xfrm>
          <a:prstGeom prst="rect">
            <a:avLst/>
          </a:prstGeom>
        </p:spPr>
      </p:pic>
      <p:pic>
        <p:nvPicPr>
          <p:cNvPr id="20" name="Picture 19">
            <a:extLst>
              <a:ext uri="{FF2B5EF4-FFF2-40B4-BE49-F238E27FC236}">
                <a16:creationId xmlns:a16="http://schemas.microsoft.com/office/drawing/2014/main" id="{17AB3843-F795-4214-8E20-19E0B88369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5902610"/>
            <a:ext cx="335253" cy="317787"/>
          </a:xfrm>
          <a:prstGeom prst="rect">
            <a:avLst/>
          </a:prstGeom>
        </p:spPr>
      </p:pic>
      <p:pic>
        <p:nvPicPr>
          <p:cNvPr id="21" name="Picture 20">
            <a:extLst>
              <a:ext uri="{FF2B5EF4-FFF2-40B4-BE49-F238E27FC236}">
                <a16:creationId xmlns:a16="http://schemas.microsoft.com/office/drawing/2014/main" id="{94143E4B-3CE7-4F0A-BA6C-62F604174E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6280628"/>
            <a:ext cx="335253" cy="317787"/>
          </a:xfrm>
          <a:prstGeom prst="rect">
            <a:avLst/>
          </a:prstGeom>
        </p:spPr>
      </p:pic>
      <p:pic>
        <p:nvPicPr>
          <p:cNvPr id="23" name="Picture 22">
            <a:extLst>
              <a:ext uri="{FF2B5EF4-FFF2-40B4-BE49-F238E27FC236}">
                <a16:creationId xmlns:a16="http://schemas.microsoft.com/office/drawing/2014/main" id="{83CC3BA8-9F32-42A0-AACE-C21A4CDE0E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7792" y="3824768"/>
            <a:ext cx="335253" cy="315532"/>
          </a:xfrm>
          <a:prstGeom prst="rect">
            <a:avLst/>
          </a:prstGeom>
        </p:spPr>
      </p:pic>
      <p:pic>
        <p:nvPicPr>
          <p:cNvPr id="24" name="Picture 23">
            <a:extLst>
              <a:ext uri="{FF2B5EF4-FFF2-40B4-BE49-F238E27FC236}">
                <a16:creationId xmlns:a16="http://schemas.microsoft.com/office/drawing/2014/main" id="{78139382-FA98-4DA9-A8D2-BA6EF67EDC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7792" y="4394423"/>
            <a:ext cx="335253" cy="315532"/>
          </a:xfrm>
          <a:prstGeom prst="rect">
            <a:avLst/>
          </a:prstGeom>
        </p:spPr>
      </p:pic>
      <p:pic>
        <p:nvPicPr>
          <p:cNvPr id="25" name="Picture 24">
            <a:extLst>
              <a:ext uri="{FF2B5EF4-FFF2-40B4-BE49-F238E27FC236}">
                <a16:creationId xmlns:a16="http://schemas.microsoft.com/office/drawing/2014/main" id="{C22289D4-BF1B-4199-95C3-AC5C2E3109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7792" y="4881414"/>
            <a:ext cx="335253" cy="315532"/>
          </a:xfrm>
          <a:prstGeom prst="rect">
            <a:avLst/>
          </a:prstGeom>
        </p:spPr>
      </p:pic>
      <p:pic>
        <p:nvPicPr>
          <p:cNvPr id="26" name="Picture 25">
            <a:extLst>
              <a:ext uri="{FF2B5EF4-FFF2-40B4-BE49-F238E27FC236}">
                <a16:creationId xmlns:a16="http://schemas.microsoft.com/office/drawing/2014/main" id="{3D2AAD72-728B-4DCE-92AF-7CADAF5E1B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7792" y="5456124"/>
            <a:ext cx="335253" cy="317787"/>
          </a:xfrm>
          <a:prstGeom prst="rect">
            <a:avLst/>
          </a:prstGeom>
        </p:spPr>
      </p:pic>
      <p:sp>
        <p:nvSpPr>
          <p:cNvPr id="32" name="Picture Placeholder 31">
            <a:extLst>
              <a:ext uri="{FF2B5EF4-FFF2-40B4-BE49-F238E27FC236}">
                <a16:creationId xmlns:a16="http://schemas.microsoft.com/office/drawing/2014/main" id="{96284B59-284E-4D80-9EBD-9CF5D1163C6B}"/>
              </a:ext>
            </a:extLst>
          </p:cNvPr>
          <p:cNvSpPr>
            <a:spLocks noGrp="1"/>
          </p:cNvSpPr>
          <p:nvPr>
            <p:ph type="pic" sz="quarter" idx="10"/>
          </p:nvPr>
        </p:nvSpPr>
        <p:spPr>
          <a:xfrm>
            <a:off x="4972050" y="1495425"/>
            <a:ext cx="2247900" cy="650875"/>
          </a:xfrm>
        </p:spPr>
        <p:txBody>
          <a:bodyPr/>
          <a:lstStyle/>
          <a:p>
            <a:endParaRPr lang="en-CA"/>
          </a:p>
        </p:txBody>
      </p:sp>
      <p:sp>
        <p:nvSpPr>
          <p:cNvPr id="34" name="Picture Placeholder 33">
            <a:extLst>
              <a:ext uri="{FF2B5EF4-FFF2-40B4-BE49-F238E27FC236}">
                <a16:creationId xmlns:a16="http://schemas.microsoft.com/office/drawing/2014/main" id="{823DD175-3343-499D-911F-286D1D655A99}"/>
              </a:ext>
            </a:extLst>
          </p:cNvPr>
          <p:cNvSpPr>
            <a:spLocks noGrp="1"/>
          </p:cNvSpPr>
          <p:nvPr>
            <p:ph type="pic" sz="quarter" idx="11"/>
          </p:nvPr>
        </p:nvSpPr>
        <p:spPr>
          <a:xfrm>
            <a:off x="1668463" y="2846388"/>
            <a:ext cx="855662" cy="808037"/>
          </a:xfrm>
        </p:spPr>
        <p:txBody>
          <a:bodyPr/>
          <a:lstStyle/>
          <a:p>
            <a:endParaRPr lang="en-CA"/>
          </a:p>
        </p:txBody>
      </p:sp>
      <p:sp>
        <p:nvSpPr>
          <p:cNvPr id="36" name="Content Placeholder 35">
            <a:extLst>
              <a:ext uri="{FF2B5EF4-FFF2-40B4-BE49-F238E27FC236}">
                <a16:creationId xmlns:a16="http://schemas.microsoft.com/office/drawing/2014/main" id="{1D254AFA-C349-4987-9CD0-11570C3169B9}"/>
              </a:ext>
            </a:extLst>
          </p:cNvPr>
          <p:cNvSpPr>
            <a:spLocks noGrp="1"/>
          </p:cNvSpPr>
          <p:nvPr>
            <p:ph sz="quarter" idx="12"/>
          </p:nvPr>
        </p:nvSpPr>
        <p:spPr>
          <a:xfrm>
            <a:off x="1060450" y="3873500"/>
            <a:ext cx="3017838" cy="2778125"/>
          </a:xfrm>
          <a:ln>
            <a:noFill/>
          </a:ln>
        </p:spPr>
        <p:txBody>
          <a:bodyPr vert="horz" lIns="0" tIns="0" rIns="0" bIns="0" rtlCol="0">
            <a:noAutofit/>
          </a:bodyPr>
          <a:lstStyle>
            <a:lvl1pPr>
              <a:defRPr lang="en-US" sz="1400" b="0" smtClean="0"/>
            </a:lvl1pPr>
            <a:lvl2pPr>
              <a:defRPr lang="en-US" sz="1500" smtClean="0"/>
            </a:lvl2pPr>
            <a:lvl3pPr>
              <a:defRPr lang="en-US" sz="1500" smtClean="0"/>
            </a:lvl3pPr>
            <a:lvl4pPr>
              <a:defRPr lang="en-US" sz="1500" smtClean="0"/>
            </a:lvl4pPr>
            <a:lvl5pPr>
              <a:defRPr lang="en-CA" sz="1500"/>
            </a:lvl5pPr>
          </a:lstStyle>
          <a:p>
            <a:pPr lvl="0">
              <a:lnSpc>
                <a:spcPct val="100000"/>
              </a:lnSpc>
            </a:pPr>
            <a:r>
              <a:rPr lang="en-US"/>
              <a:t>Click to edit Master text styles</a:t>
            </a:r>
          </a:p>
          <a:p>
            <a:pPr marL="685800" lvl="1" indent="-228600">
              <a:lnSpc>
                <a:spcPct val="90000"/>
              </a:lnSpc>
              <a:spcBef>
                <a:spcPts val="500"/>
              </a:spcBef>
            </a:pPr>
            <a:r>
              <a:rPr lang="en-US"/>
              <a:t>Second level</a:t>
            </a:r>
          </a:p>
          <a:p>
            <a:pPr marL="1143000" lvl="2" indent="-228600">
              <a:lnSpc>
                <a:spcPct val="90000"/>
              </a:lnSpc>
              <a:spcBef>
                <a:spcPts val="500"/>
              </a:spcBef>
              <a:buFont typeface="Arial" panose="020B0604020202020204" pitchFamily="34" charset="0"/>
              <a:buChar char="•"/>
            </a:pPr>
            <a:r>
              <a:rPr lang="en-US"/>
              <a:t>Third level</a:t>
            </a:r>
          </a:p>
          <a:p>
            <a:pPr marL="1600200" lvl="3" indent="-228600">
              <a:lnSpc>
                <a:spcPct val="90000"/>
              </a:lnSpc>
              <a:spcBef>
                <a:spcPts val="500"/>
              </a:spcBef>
            </a:pPr>
            <a:r>
              <a:rPr lang="en-US"/>
              <a:t>Fourth level</a:t>
            </a:r>
          </a:p>
          <a:p>
            <a:pPr marL="2057400" lvl="4" indent="-228600">
              <a:lnSpc>
                <a:spcPct val="90000"/>
              </a:lnSpc>
              <a:spcBef>
                <a:spcPts val="500"/>
              </a:spcBef>
            </a:pPr>
            <a:r>
              <a:rPr lang="en-US"/>
              <a:t>Fifth level</a:t>
            </a:r>
            <a:endParaRPr lang="en-CA"/>
          </a:p>
        </p:txBody>
      </p:sp>
      <p:sp>
        <p:nvSpPr>
          <p:cNvPr id="38" name="Picture Placeholder 37">
            <a:extLst>
              <a:ext uri="{FF2B5EF4-FFF2-40B4-BE49-F238E27FC236}">
                <a16:creationId xmlns:a16="http://schemas.microsoft.com/office/drawing/2014/main" id="{E7826C98-0F2D-41D0-A333-DA567618AF4F}"/>
              </a:ext>
            </a:extLst>
          </p:cNvPr>
          <p:cNvSpPr>
            <a:spLocks noGrp="1"/>
          </p:cNvSpPr>
          <p:nvPr>
            <p:ph type="pic" sz="quarter" idx="13"/>
          </p:nvPr>
        </p:nvSpPr>
        <p:spPr>
          <a:xfrm>
            <a:off x="5162550" y="2978150"/>
            <a:ext cx="1846263" cy="542925"/>
          </a:xfrm>
        </p:spPr>
        <p:txBody>
          <a:bodyPr/>
          <a:lstStyle/>
          <a:p>
            <a:endParaRPr lang="en-CA"/>
          </a:p>
        </p:txBody>
      </p:sp>
      <p:sp>
        <p:nvSpPr>
          <p:cNvPr id="40" name="Content Placeholder 39">
            <a:extLst>
              <a:ext uri="{FF2B5EF4-FFF2-40B4-BE49-F238E27FC236}">
                <a16:creationId xmlns:a16="http://schemas.microsoft.com/office/drawing/2014/main" id="{6D4F9CDE-CB8F-4D90-875D-C38211E11FFB}"/>
              </a:ext>
            </a:extLst>
          </p:cNvPr>
          <p:cNvSpPr>
            <a:spLocks noGrp="1"/>
          </p:cNvSpPr>
          <p:nvPr>
            <p:ph sz="quarter" idx="14"/>
          </p:nvPr>
        </p:nvSpPr>
        <p:spPr>
          <a:xfrm>
            <a:off x="5092700" y="3873500"/>
            <a:ext cx="3022600" cy="1131888"/>
          </a:xfrm>
          <a:ln>
            <a:noFill/>
          </a:ln>
        </p:spPr>
        <p:txBody>
          <a:bodyPr vert="horz" lIns="0" tIns="0" rIns="0" bIns="0" rtlCol="0">
            <a:noAutofit/>
          </a:bodyPr>
          <a:lstStyle>
            <a:lvl1pPr>
              <a:defRPr lang="en-US" sz="1400" b="0" smtClean="0"/>
            </a:lvl1pPr>
            <a:lvl2pPr>
              <a:defRPr lang="en-US" sz="1500" smtClean="0"/>
            </a:lvl2pPr>
            <a:lvl3pPr>
              <a:defRPr lang="en-US" sz="1500" smtClean="0"/>
            </a:lvl3pPr>
            <a:lvl4pPr>
              <a:defRPr lang="en-US" sz="1500" smtClean="0"/>
            </a:lvl4pPr>
            <a:lvl5pPr>
              <a:defRPr lang="en-CA" sz="1500"/>
            </a:lvl5pPr>
          </a:lstStyle>
          <a:p>
            <a:pPr lvl="0">
              <a:lnSpc>
                <a:spcPct val="100000"/>
              </a:lnSpc>
            </a:pPr>
            <a:r>
              <a:rPr lang="en-US"/>
              <a:t>Click to edit Master text styles</a:t>
            </a:r>
          </a:p>
          <a:p>
            <a:pPr marL="685800" lvl="1" indent="-228600">
              <a:lnSpc>
                <a:spcPct val="90000"/>
              </a:lnSpc>
              <a:spcBef>
                <a:spcPts val="500"/>
              </a:spcBef>
            </a:pPr>
            <a:r>
              <a:rPr lang="en-US"/>
              <a:t>Second level</a:t>
            </a:r>
          </a:p>
          <a:p>
            <a:pPr marL="1143000" lvl="2" indent="-228600">
              <a:lnSpc>
                <a:spcPct val="90000"/>
              </a:lnSpc>
              <a:spcBef>
                <a:spcPts val="500"/>
              </a:spcBef>
              <a:buFont typeface="Arial" panose="020B0604020202020204" pitchFamily="34" charset="0"/>
              <a:buChar char="•"/>
            </a:pPr>
            <a:r>
              <a:rPr lang="en-US"/>
              <a:t>Third level</a:t>
            </a:r>
          </a:p>
          <a:p>
            <a:pPr marL="1600200" lvl="3" indent="-228600">
              <a:lnSpc>
                <a:spcPct val="90000"/>
              </a:lnSpc>
              <a:spcBef>
                <a:spcPts val="500"/>
              </a:spcBef>
            </a:pPr>
            <a:r>
              <a:rPr lang="en-US"/>
              <a:t>Fourth level</a:t>
            </a:r>
          </a:p>
          <a:p>
            <a:pPr marL="2057400" lvl="4" indent="-228600">
              <a:lnSpc>
                <a:spcPct val="90000"/>
              </a:lnSpc>
              <a:spcBef>
                <a:spcPts val="500"/>
              </a:spcBef>
            </a:pPr>
            <a:r>
              <a:rPr lang="en-US"/>
              <a:t>Fifth level</a:t>
            </a:r>
            <a:endParaRPr lang="en-CA"/>
          </a:p>
        </p:txBody>
      </p:sp>
      <p:sp>
        <p:nvSpPr>
          <p:cNvPr id="42" name="Picture Placeholder 41">
            <a:extLst>
              <a:ext uri="{FF2B5EF4-FFF2-40B4-BE49-F238E27FC236}">
                <a16:creationId xmlns:a16="http://schemas.microsoft.com/office/drawing/2014/main" id="{16A4B3CF-3E87-4DC9-8DF6-2CD742D2DF57}"/>
              </a:ext>
            </a:extLst>
          </p:cNvPr>
          <p:cNvSpPr>
            <a:spLocks noGrp="1"/>
          </p:cNvSpPr>
          <p:nvPr>
            <p:ph type="pic" sz="quarter" idx="15"/>
          </p:nvPr>
        </p:nvSpPr>
        <p:spPr>
          <a:xfrm>
            <a:off x="9647238" y="2757488"/>
            <a:ext cx="969962" cy="1122362"/>
          </a:xfrm>
        </p:spPr>
        <p:txBody>
          <a:bodyPr/>
          <a:lstStyle/>
          <a:p>
            <a:endParaRPr lang="en-CA"/>
          </a:p>
        </p:txBody>
      </p:sp>
      <p:sp>
        <p:nvSpPr>
          <p:cNvPr id="44" name="Content Placeholder 43">
            <a:extLst>
              <a:ext uri="{FF2B5EF4-FFF2-40B4-BE49-F238E27FC236}">
                <a16:creationId xmlns:a16="http://schemas.microsoft.com/office/drawing/2014/main" id="{3F9630E8-5F31-448F-9CC3-4FF7C0DD4D2F}"/>
              </a:ext>
            </a:extLst>
          </p:cNvPr>
          <p:cNvSpPr>
            <a:spLocks noGrp="1"/>
          </p:cNvSpPr>
          <p:nvPr>
            <p:ph sz="quarter" idx="16"/>
          </p:nvPr>
        </p:nvSpPr>
        <p:spPr>
          <a:xfrm>
            <a:off x="8801100" y="3873500"/>
            <a:ext cx="3022600" cy="2449513"/>
          </a:xfrm>
          <a:ln>
            <a:noFill/>
          </a:ln>
        </p:spPr>
        <p:txBody>
          <a:bodyPr vert="horz" lIns="0" tIns="0" rIns="0" bIns="0" rtlCol="0">
            <a:noAutofit/>
          </a:bodyPr>
          <a:lstStyle>
            <a:lvl1pPr>
              <a:defRPr lang="en-US" sz="1400" b="0" smtClean="0"/>
            </a:lvl1pPr>
            <a:lvl2pPr>
              <a:defRPr lang="en-US" sz="1500" smtClean="0"/>
            </a:lvl2pPr>
            <a:lvl3pPr>
              <a:defRPr lang="en-US" sz="1500" smtClean="0"/>
            </a:lvl3pPr>
            <a:lvl4pPr>
              <a:defRPr lang="en-US" sz="1500" smtClean="0"/>
            </a:lvl4pPr>
            <a:lvl5pPr>
              <a:defRPr lang="en-CA" sz="1500"/>
            </a:lvl5pPr>
          </a:lstStyle>
          <a:p>
            <a:pPr lvl="0">
              <a:lnSpc>
                <a:spcPct val="100000"/>
              </a:lnSpc>
            </a:pPr>
            <a:r>
              <a:rPr lang="en-US"/>
              <a:t>Click to edit Master text styles</a:t>
            </a:r>
          </a:p>
          <a:p>
            <a:pPr marL="685800" lvl="1" indent="-228600">
              <a:lnSpc>
                <a:spcPct val="90000"/>
              </a:lnSpc>
              <a:spcBef>
                <a:spcPts val="500"/>
              </a:spcBef>
            </a:pPr>
            <a:r>
              <a:rPr lang="en-US"/>
              <a:t>Second level</a:t>
            </a:r>
          </a:p>
          <a:p>
            <a:pPr marL="1143000" lvl="2" indent="-228600">
              <a:lnSpc>
                <a:spcPct val="90000"/>
              </a:lnSpc>
              <a:spcBef>
                <a:spcPts val="500"/>
              </a:spcBef>
              <a:buFont typeface="Arial" panose="020B0604020202020204" pitchFamily="34" charset="0"/>
              <a:buChar char="•"/>
            </a:pPr>
            <a:r>
              <a:rPr lang="en-US"/>
              <a:t>Third level</a:t>
            </a:r>
          </a:p>
          <a:p>
            <a:pPr marL="1600200" lvl="3" indent="-228600">
              <a:lnSpc>
                <a:spcPct val="90000"/>
              </a:lnSpc>
              <a:spcBef>
                <a:spcPts val="500"/>
              </a:spcBef>
            </a:pPr>
            <a:r>
              <a:rPr lang="en-US"/>
              <a:t>Fourth level</a:t>
            </a:r>
          </a:p>
          <a:p>
            <a:pPr marL="2057400" lvl="4" indent="-228600">
              <a:lnSpc>
                <a:spcPct val="90000"/>
              </a:lnSpc>
              <a:spcBef>
                <a:spcPts val="500"/>
              </a:spcBef>
            </a:pPr>
            <a:r>
              <a:rPr lang="en-US"/>
              <a:t>Fifth level</a:t>
            </a:r>
            <a:endParaRPr lang="en-CA"/>
          </a:p>
        </p:txBody>
      </p:sp>
      <p:sp>
        <p:nvSpPr>
          <p:cNvPr id="27" name="Slide Number Placeholder 1">
            <a:extLst>
              <a:ext uri="{FF2B5EF4-FFF2-40B4-BE49-F238E27FC236}">
                <a16:creationId xmlns:a16="http://schemas.microsoft.com/office/drawing/2014/main" id="{0C68CE05-9C70-4262-8FDB-F2DF6CE8160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846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Main 15-pt text Layout">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FEF70B26-21F8-494F-8001-65652BF05B7B}"/>
              </a:ext>
            </a:extLst>
          </p:cNvPr>
          <p:cNvSpPr>
            <a:spLocks noGrp="1"/>
          </p:cNvSpPr>
          <p:nvPr>
            <p:ph type="title"/>
          </p:nvPr>
        </p:nvSpPr>
        <p:spPr>
          <a:xfrm>
            <a:off x="1828800" y="0"/>
            <a:ext cx="9600627" cy="1137300"/>
          </a:xfrm>
        </p:spPr>
        <p:txBody>
          <a:bodyPr/>
          <a:lstStyle/>
          <a:p>
            <a:endParaRPr lang="en-US"/>
          </a:p>
        </p:txBody>
      </p:sp>
      <p:sp>
        <p:nvSpPr>
          <p:cNvPr id="4" name="Content Placeholder 3">
            <a:extLst>
              <a:ext uri="{FF2B5EF4-FFF2-40B4-BE49-F238E27FC236}">
                <a16:creationId xmlns:a16="http://schemas.microsoft.com/office/drawing/2014/main" id="{395ED3EF-36EA-48C5-B026-F45E65165712}"/>
              </a:ext>
            </a:extLst>
          </p:cNvPr>
          <p:cNvSpPr>
            <a:spLocks noGrp="1"/>
          </p:cNvSpPr>
          <p:nvPr>
            <p:ph sz="quarter" idx="12"/>
          </p:nvPr>
        </p:nvSpPr>
        <p:spPr>
          <a:xfrm>
            <a:off x="1828800" y="1646238"/>
            <a:ext cx="3236913" cy="368300"/>
          </a:xfrm>
        </p:spPr>
        <p:txBody>
          <a:bodyPr/>
          <a:lstStyle/>
          <a:p>
            <a:pPr lvl="0"/>
            <a:endParaRPr lang="en-CA"/>
          </a:p>
        </p:txBody>
      </p:sp>
      <p:sp>
        <p:nvSpPr>
          <p:cNvPr id="33" name="Content Placeholder 32">
            <a:extLst>
              <a:ext uri="{FF2B5EF4-FFF2-40B4-BE49-F238E27FC236}">
                <a16:creationId xmlns:a16="http://schemas.microsoft.com/office/drawing/2014/main" id="{6BD7DBB3-6748-4DCB-9ED3-799D45F441F5}"/>
              </a:ext>
            </a:extLst>
          </p:cNvPr>
          <p:cNvSpPr>
            <a:spLocks noGrp="1"/>
          </p:cNvSpPr>
          <p:nvPr>
            <p:ph sz="quarter" idx="13"/>
          </p:nvPr>
        </p:nvSpPr>
        <p:spPr>
          <a:xfrm>
            <a:off x="1816100" y="2022475"/>
            <a:ext cx="5080000" cy="500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5" name="Picture Placeholder 34">
            <a:extLst>
              <a:ext uri="{FF2B5EF4-FFF2-40B4-BE49-F238E27FC236}">
                <a16:creationId xmlns:a16="http://schemas.microsoft.com/office/drawing/2014/main" id="{6D878F34-7440-4452-84B1-C5946F604614}"/>
              </a:ext>
            </a:extLst>
          </p:cNvPr>
          <p:cNvSpPr>
            <a:spLocks noGrp="1"/>
          </p:cNvSpPr>
          <p:nvPr>
            <p:ph type="pic" sz="quarter" idx="14"/>
          </p:nvPr>
        </p:nvSpPr>
        <p:spPr>
          <a:xfrm>
            <a:off x="1838134" y="3025871"/>
            <a:ext cx="436563" cy="436562"/>
          </a:xfrm>
        </p:spPr>
        <p:txBody>
          <a:bodyPr/>
          <a:lstStyle/>
          <a:p>
            <a:endParaRPr lang="en-CA"/>
          </a:p>
        </p:txBody>
      </p:sp>
      <p:sp>
        <p:nvSpPr>
          <p:cNvPr id="37" name="Content Placeholder 36">
            <a:extLst>
              <a:ext uri="{FF2B5EF4-FFF2-40B4-BE49-F238E27FC236}">
                <a16:creationId xmlns:a16="http://schemas.microsoft.com/office/drawing/2014/main" id="{95A1BA85-74E7-421E-95C4-B9E6DE9ECA2D}"/>
              </a:ext>
            </a:extLst>
          </p:cNvPr>
          <p:cNvSpPr>
            <a:spLocks noGrp="1"/>
          </p:cNvSpPr>
          <p:nvPr>
            <p:ph sz="quarter" idx="15"/>
          </p:nvPr>
        </p:nvSpPr>
        <p:spPr>
          <a:xfrm>
            <a:off x="2324100" y="3041650"/>
            <a:ext cx="3327400" cy="395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0" name="Content Placeholder 30">
            <a:extLst>
              <a:ext uri="{FF2B5EF4-FFF2-40B4-BE49-F238E27FC236}">
                <a16:creationId xmlns:a16="http://schemas.microsoft.com/office/drawing/2014/main" id="{2C1CBE13-DCBA-428C-AA7B-5814E420D070}"/>
              </a:ext>
            </a:extLst>
          </p:cNvPr>
          <p:cNvSpPr>
            <a:spLocks noGrp="1"/>
          </p:cNvSpPr>
          <p:nvPr>
            <p:ph sz="quarter" idx="17"/>
          </p:nvPr>
        </p:nvSpPr>
        <p:spPr>
          <a:xfrm>
            <a:off x="1846862" y="3723760"/>
            <a:ext cx="1176338" cy="317500"/>
          </a:xfrm>
        </p:spPr>
        <p:txBody>
          <a:bodyPr vert="horz" lIns="0" tIns="0" rIns="0" bIns="0" rtlCol="0">
            <a:noAutofit/>
          </a:bodyPr>
          <a:lstStyle>
            <a:lvl2pPr>
              <a:defRPr lang="en-US" sz="1400" dirty="0" smtClean="0"/>
            </a:lvl2pPr>
            <a:lvl3pPr>
              <a:defRPr lang="en-US" dirty="0" smtClean="0"/>
            </a:lvl3pPr>
            <a:lvl4pPr>
              <a:defRPr lang="en-US" dirty="0" smtClean="0"/>
            </a:lvl4pPr>
            <a:lvl5pPr>
              <a:defRPr lang="en-CA" dirty="0"/>
            </a:lvl5pPr>
          </a:lstStyle>
          <a:p>
            <a:pPr marL="0" lvl="1" indent="0">
              <a:buNone/>
            </a:pPr>
            <a:endParaRPr lang="en-CA"/>
          </a:p>
        </p:txBody>
      </p:sp>
      <p:sp>
        <p:nvSpPr>
          <p:cNvPr id="41" name="Picture Placeholder 32">
            <a:extLst>
              <a:ext uri="{FF2B5EF4-FFF2-40B4-BE49-F238E27FC236}">
                <a16:creationId xmlns:a16="http://schemas.microsoft.com/office/drawing/2014/main" id="{C5CCB1D6-B4F2-4C8C-9C5D-B41F835B08E4}"/>
              </a:ext>
            </a:extLst>
          </p:cNvPr>
          <p:cNvSpPr>
            <a:spLocks noGrp="1"/>
          </p:cNvSpPr>
          <p:nvPr>
            <p:ph type="pic" sz="quarter" idx="18"/>
          </p:nvPr>
        </p:nvSpPr>
        <p:spPr>
          <a:xfrm>
            <a:off x="3507387" y="3642798"/>
            <a:ext cx="420688" cy="419100"/>
          </a:xfrm>
        </p:spPr>
        <p:txBody>
          <a:bodyPr/>
          <a:lstStyle/>
          <a:p>
            <a:endParaRPr lang="en-CA"/>
          </a:p>
        </p:txBody>
      </p:sp>
      <p:sp>
        <p:nvSpPr>
          <p:cNvPr id="42" name="Picture Placeholder 34">
            <a:extLst>
              <a:ext uri="{FF2B5EF4-FFF2-40B4-BE49-F238E27FC236}">
                <a16:creationId xmlns:a16="http://schemas.microsoft.com/office/drawing/2014/main" id="{8B433DCC-9290-4674-BC6D-3F6F705FE4F3}"/>
              </a:ext>
            </a:extLst>
          </p:cNvPr>
          <p:cNvSpPr>
            <a:spLocks noGrp="1"/>
          </p:cNvSpPr>
          <p:nvPr>
            <p:ph type="pic" sz="quarter" idx="19"/>
          </p:nvPr>
        </p:nvSpPr>
        <p:spPr>
          <a:xfrm>
            <a:off x="4039994" y="3658674"/>
            <a:ext cx="420688" cy="388938"/>
          </a:xfrm>
        </p:spPr>
        <p:txBody>
          <a:bodyPr/>
          <a:lstStyle/>
          <a:p>
            <a:endParaRPr lang="en-CA"/>
          </a:p>
        </p:txBody>
      </p:sp>
      <p:sp>
        <p:nvSpPr>
          <p:cNvPr id="43" name="Picture Placeholder 36">
            <a:extLst>
              <a:ext uri="{FF2B5EF4-FFF2-40B4-BE49-F238E27FC236}">
                <a16:creationId xmlns:a16="http://schemas.microsoft.com/office/drawing/2014/main" id="{281DE5D0-C007-48AE-8833-AD5AB6FC1EA8}"/>
              </a:ext>
            </a:extLst>
          </p:cNvPr>
          <p:cNvSpPr>
            <a:spLocks noGrp="1"/>
          </p:cNvSpPr>
          <p:nvPr>
            <p:ph type="pic" sz="quarter" idx="20"/>
          </p:nvPr>
        </p:nvSpPr>
        <p:spPr>
          <a:xfrm>
            <a:off x="4547200" y="3652323"/>
            <a:ext cx="420687" cy="409575"/>
          </a:xfrm>
        </p:spPr>
        <p:txBody>
          <a:bodyPr/>
          <a:lstStyle/>
          <a:p>
            <a:endParaRPr lang="en-CA"/>
          </a:p>
        </p:txBody>
      </p:sp>
      <p:sp>
        <p:nvSpPr>
          <p:cNvPr id="44" name="Picture Placeholder 38">
            <a:extLst>
              <a:ext uri="{FF2B5EF4-FFF2-40B4-BE49-F238E27FC236}">
                <a16:creationId xmlns:a16="http://schemas.microsoft.com/office/drawing/2014/main" id="{03E98D70-914F-45FF-8E1F-E0008D6938CA}"/>
              </a:ext>
            </a:extLst>
          </p:cNvPr>
          <p:cNvSpPr>
            <a:spLocks noGrp="1"/>
          </p:cNvSpPr>
          <p:nvPr>
            <p:ph type="pic" sz="quarter" idx="21"/>
          </p:nvPr>
        </p:nvSpPr>
        <p:spPr>
          <a:xfrm>
            <a:off x="5053612" y="3658673"/>
            <a:ext cx="420688" cy="388937"/>
          </a:xfrm>
        </p:spPr>
        <p:txBody>
          <a:bodyPr/>
          <a:lstStyle/>
          <a:p>
            <a:endParaRPr lang="en-CA"/>
          </a:p>
        </p:txBody>
      </p:sp>
      <p:sp>
        <p:nvSpPr>
          <p:cNvPr id="46" name="Picture Placeholder 45">
            <a:extLst>
              <a:ext uri="{FF2B5EF4-FFF2-40B4-BE49-F238E27FC236}">
                <a16:creationId xmlns:a16="http://schemas.microsoft.com/office/drawing/2014/main" id="{EF09979B-4E3E-43B3-AB1C-95B607EA9813}"/>
              </a:ext>
            </a:extLst>
          </p:cNvPr>
          <p:cNvSpPr>
            <a:spLocks noGrp="1"/>
          </p:cNvSpPr>
          <p:nvPr>
            <p:ph type="pic" sz="quarter" idx="22"/>
          </p:nvPr>
        </p:nvSpPr>
        <p:spPr>
          <a:xfrm>
            <a:off x="146050" y="5895975"/>
            <a:ext cx="914400" cy="914400"/>
          </a:xfrm>
        </p:spPr>
        <p:txBody>
          <a:bodyPr/>
          <a:lstStyle/>
          <a:p>
            <a:endParaRPr lang="en-CA"/>
          </a:p>
        </p:txBody>
      </p:sp>
      <p:sp>
        <p:nvSpPr>
          <p:cNvPr id="47" name="Picture Placeholder 45">
            <a:extLst>
              <a:ext uri="{FF2B5EF4-FFF2-40B4-BE49-F238E27FC236}">
                <a16:creationId xmlns:a16="http://schemas.microsoft.com/office/drawing/2014/main" id="{C78A02A8-5464-4565-9A84-BD44F4AC1020}"/>
              </a:ext>
            </a:extLst>
          </p:cNvPr>
          <p:cNvSpPr>
            <a:spLocks noGrp="1"/>
          </p:cNvSpPr>
          <p:nvPr>
            <p:ph type="pic" sz="quarter" idx="23"/>
          </p:nvPr>
        </p:nvSpPr>
        <p:spPr>
          <a:xfrm>
            <a:off x="10249129" y="6208651"/>
            <a:ext cx="1384452" cy="457200"/>
          </a:xfrm>
        </p:spPr>
        <p:txBody>
          <a:bodyPr/>
          <a:lstStyle/>
          <a:p>
            <a:endParaRPr lang="en-CA"/>
          </a:p>
        </p:txBody>
      </p:sp>
      <p:sp>
        <p:nvSpPr>
          <p:cNvPr id="48" name="Slide Number Placeholder 1">
            <a:extLst>
              <a:ext uri="{FF2B5EF4-FFF2-40B4-BE49-F238E27FC236}">
                <a16:creationId xmlns:a16="http://schemas.microsoft.com/office/drawing/2014/main" id="{21F0EC69-BB25-4CC7-8DF9-9BAE67524648}"/>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866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320AC582-AB81-41FB-85F7-9DF022EC89BA}"/>
              </a:ext>
            </a:extLst>
          </p:cNvPr>
          <p:cNvSpPr>
            <a:spLocks noGrp="1"/>
          </p:cNvSpPr>
          <p:nvPr>
            <p:ph type="title"/>
          </p:nvPr>
        </p:nvSpPr>
        <p:spPr>
          <a:xfrm>
            <a:off x="1828800" y="0"/>
            <a:ext cx="9600627" cy="1137300"/>
          </a:xfrm>
        </p:spPr>
        <p:txBody>
          <a:bodyPr>
            <a:normAutofit/>
          </a:bodyPr>
          <a:lstStyle>
            <a:lvl1pPr>
              <a:defRPr/>
            </a:lvl1pPr>
          </a:lstStyle>
          <a:p>
            <a:endParaRPr lang="en-US" i="1"/>
          </a:p>
        </p:txBody>
      </p:sp>
      <p:pic>
        <p:nvPicPr>
          <p:cNvPr id="6" name="Picture 5">
            <a:extLst>
              <a:ext uri="{FF2B5EF4-FFF2-40B4-BE49-F238E27FC236}">
                <a16:creationId xmlns:a16="http://schemas.microsoft.com/office/drawing/2014/main" id="{CF62F5F9-5C0D-41CE-AC0F-32A1689A34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3041" t="6748" r="17844" b="5975"/>
          <a:stretch/>
        </p:blipFill>
        <p:spPr>
          <a:xfrm>
            <a:off x="6939736" y="2027570"/>
            <a:ext cx="4812292" cy="4707186"/>
          </a:xfrm>
          <a:prstGeom prst="rect">
            <a:avLst/>
          </a:prstGeom>
        </p:spPr>
      </p:pic>
      <p:sp>
        <p:nvSpPr>
          <p:cNvPr id="12" name="Oval 11">
            <a:extLst>
              <a:ext uri="{FF2B5EF4-FFF2-40B4-BE49-F238E27FC236}">
                <a16:creationId xmlns:a16="http://schemas.microsoft.com/office/drawing/2014/main" id="{B5BE01AF-AFB1-4CCE-AB5D-EDC8B56C537D}"/>
              </a:ext>
            </a:extLst>
          </p:cNvPr>
          <p:cNvSpPr/>
          <p:nvPr userDrawn="1"/>
        </p:nvSpPr>
        <p:spPr>
          <a:xfrm>
            <a:off x="6150880" y="1943997"/>
            <a:ext cx="1787276" cy="1751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6350" lvl="0" algn="ctr">
              <a:lnSpc>
                <a:spcPct val="50000"/>
              </a:lnSpc>
              <a:spcAft>
                <a:spcPts val="400"/>
              </a:spcAft>
              <a:buNone/>
            </a:pPr>
            <a:endParaRPr lang="en-US" sz="1500" i="1">
              <a:solidFill>
                <a:schemeClr val="tx2"/>
              </a:solidFill>
              <a:latin typeface="Georgia" panose="02040502050405020303" pitchFamily="18" charset="0"/>
            </a:endParaRPr>
          </a:p>
        </p:txBody>
      </p:sp>
      <p:sp>
        <p:nvSpPr>
          <p:cNvPr id="13" name="Content Placeholder 12">
            <a:extLst>
              <a:ext uri="{FF2B5EF4-FFF2-40B4-BE49-F238E27FC236}">
                <a16:creationId xmlns:a16="http://schemas.microsoft.com/office/drawing/2014/main" id="{F2951828-B0B8-4CE3-BCD6-1DB39CEBA240}"/>
              </a:ext>
            </a:extLst>
          </p:cNvPr>
          <p:cNvSpPr>
            <a:spLocks noGrp="1"/>
          </p:cNvSpPr>
          <p:nvPr>
            <p:ph sz="quarter" idx="10"/>
          </p:nvPr>
        </p:nvSpPr>
        <p:spPr>
          <a:xfrm>
            <a:off x="2756909" y="1829191"/>
            <a:ext cx="2070100" cy="533009"/>
          </a:xfrm>
        </p:spPr>
        <p:txBody>
          <a:bodyPr/>
          <a:lstStyle>
            <a:lvl1pPr marL="0" marR="0" indent="0" algn="ctr" defTabSz="914400" rtl="0" eaLnBrk="1" fontAlgn="auto" latinLnBrk="0" hangingPunct="1">
              <a:lnSpc>
                <a:spcPct val="90000"/>
              </a:lnSpc>
              <a:spcBef>
                <a:spcPts val="0"/>
              </a:spcBef>
              <a:spcAft>
                <a:spcPts val="0"/>
              </a:spcAft>
              <a:buClrTx/>
              <a:buSzTx/>
              <a:buFontTx/>
              <a:buNone/>
              <a:tabLst/>
              <a:defRPr/>
            </a:lvl1pPr>
          </a:lstStyle>
          <a:p>
            <a:pPr algn="ctr">
              <a:lnSpc>
                <a:spcPts val="1800"/>
              </a:lnSpc>
              <a:spcAft>
                <a:spcPts val="600"/>
              </a:spcAft>
            </a:pPr>
            <a:endParaRPr lang="en-US" sz="2800">
              <a:solidFill>
                <a:schemeClr val="tx2"/>
              </a:solidFill>
            </a:endParaRPr>
          </a:p>
        </p:txBody>
      </p:sp>
      <p:sp>
        <p:nvSpPr>
          <p:cNvPr id="18" name="Content Placeholder 12">
            <a:extLst>
              <a:ext uri="{FF2B5EF4-FFF2-40B4-BE49-F238E27FC236}">
                <a16:creationId xmlns:a16="http://schemas.microsoft.com/office/drawing/2014/main" id="{B7789640-806E-4EB4-94AA-C64FCB1EB8F5}"/>
              </a:ext>
            </a:extLst>
          </p:cNvPr>
          <p:cNvSpPr>
            <a:spLocks noGrp="1"/>
          </p:cNvSpPr>
          <p:nvPr>
            <p:ph sz="quarter" idx="11"/>
          </p:nvPr>
        </p:nvSpPr>
        <p:spPr>
          <a:xfrm>
            <a:off x="2756909" y="2362200"/>
            <a:ext cx="2070100" cy="533009"/>
          </a:xfrm>
        </p:spPr>
        <p:txBody>
          <a:bodyPr/>
          <a:lstStyle>
            <a:lvl1pPr marL="0" marR="0" indent="0" algn="ctr" defTabSz="914400" rtl="0" eaLnBrk="1" fontAlgn="auto" latinLnBrk="0" hangingPunct="1">
              <a:lnSpc>
                <a:spcPct val="90000"/>
              </a:lnSpc>
              <a:spcBef>
                <a:spcPts val="0"/>
              </a:spcBef>
              <a:spcAft>
                <a:spcPts val="0"/>
              </a:spcAft>
              <a:buClrTx/>
              <a:buSzTx/>
              <a:buFontTx/>
              <a:buNone/>
              <a:tabLst/>
              <a:defRPr/>
            </a:lvl1pPr>
          </a:lstStyle>
          <a:p>
            <a:pPr algn="ctr">
              <a:lnSpc>
                <a:spcPts val="1800"/>
              </a:lnSpc>
              <a:spcAft>
                <a:spcPts val="600"/>
              </a:spcAft>
            </a:pPr>
            <a:endParaRPr lang="en-US" sz="2800">
              <a:solidFill>
                <a:schemeClr val="tx2"/>
              </a:solidFill>
            </a:endParaRPr>
          </a:p>
        </p:txBody>
      </p:sp>
      <p:sp>
        <p:nvSpPr>
          <p:cNvPr id="19" name="Content Placeholder 12">
            <a:extLst>
              <a:ext uri="{FF2B5EF4-FFF2-40B4-BE49-F238E27FC236}">
                <a16:creationId xmlns:a16="http://schemas.microsoft.com/office/drawing/2014/main" id="{B3F0E075-7A6D-4D5D-9CEE-A77714B570E3}"/>
              </a:ext>
            </a:extLst>
          </p:cNvPr>
          <p:cNvSpPr>
            <a:spLocks noGrp="1"/>
          </p:cNvSpPr>
          <p:nvPr>
            <p:ph sz="quarter" idx="12"/>
          </p:nvPr>
        </p:nvSpPr>
        <p:spPr>
          <a:xfrm>
            <a:off x="2756909" y="2895600"/>
            <a:ext cx="2070100" cy="533009"/>
          </a:xfrm>
        </p:spPr>
        <p:txBody>
          <a:bodyPr/>
          <a:lstStyle>
            <a:lvl1pPr marL="0" marR="0" indent="0" algn="ctr" defTabSz="914400" rtl="0" eaLnBrk="1" fontAlgn="auto" latinLnBrk="0" hangingPunct="1">
              <a:lnSpc>
                <a:spcPct val="90000"/>
              </a:lnSpc>
              <a:spcBef>
                <a:spcPts val="0"/>
              </a:spcBef>
              <a:spcAft>
                <a:spcPts val="0"/>
              </a:spcAft>
              <a:buClrTx/>
              <a:buSzTx/>
              <a:buFontTx/>
              <a:buNone/>
              <a:tabLst/>
              <a:defRPr/>
            </a:lvl1pPr>
          </a:lstStyle>
          <a:p>
            <a:pPr algn="ctr">
              <a:lnSpc>
                <a:spcPts val="1800"/>
              </a:lnSpc>
              <a:spcAft>
                <a:spcPts val="600"/>
              </a:spcAft>
            </a:pPr>
            <a:endParaRPr lang="en-US" sz="2800">
              <a:solidFill>
                <a:schemeClr val="tx2"/>
              </a:solidFill>
            </a:endParaRPr>
          </a:p>
        </p:txBody>
      </p:sp>
      <p:sp>
        <p:nvSpPr>
          <p:cNvPr id="21" name="Content Placeholder 20">
            <a:extLst>
              <a:ext uri="{FF2B5EF4-FFF2-40B4-BE49-F238E27FC236}">
                <a16:creationId xmlns:a16="http://schemas.microsoft.com/office/drawing/2014/main" id="{1A41F269-4D35-43BB-B96D-480CF971609C}"/>
              </a:ext>
            </a:extLst>
          </p:cNvPr>
          <p:cNvSpPr>
            <a:spLocks noGrp="1"/>
          </p:cNvSpPr>
          <p:nvPr>
            <p:ph sz="quarter" idx="13"/>
          </p:nvPr>
        </p:nvSpPr>
        <p:spPr>
          <a:xfrm>
            <a:off x="1231900" y="3784600"/>
            <a:ext cx="4673600" cy="223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22">
            <a:extLst>
              <a:ext uri="{FF2B5EF4-FFF2-40B4-BE49-F238E27FC236}">
                <a16:creationId xmlns:a16="http://schemas.microsoft.com/office/drawing/2014/main" id="{10531749-AA1B-47C9-A2DD-FD2EF7160694}"/>
              </a:ext>
            </a:extLst>
          </p:cNvPr>
          <p:cNvSpPr>
            <a:spLocks noGrp="1"/>
          </p:cNvSpPr>
          <p:nvPr>
            <p:ph sz="quarter" idx="14"/>
          </p:nvPr>
        </p:nvSpPr>
        <p:spPr>
          <a:xfrm>
            <a:off x="6388100" y="2209800"/>
            <a:ext cx="1295400" cy="12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Slide Number Placeholder 1">
            <a:extLst>
              <a:ext uri="{FF2B5EF4-FFF2-40B4-BE49-F238E27FC236}">
                <a16:creationId xmlns:a16="http://schemas.microsoft.com/office/drawing/2014/main" id="{25B030E2-EA00-4760-8969-D256CE2A5DD5}"/>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6576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563CD9-8CCF-4104-A1C8-1F500381BC9A}"/>
              </a:ext>
            </a:extLst>
          </p:cNvPr>
          <p:cNvSpPr>
            <a:spLocks noGrp="1"/>
          </p:cNvSpPr>
          <p:nvPr>
            <p:ph type="title"/>
          </p:nvPr>
        </p:nvSpPr>
        <p:spPr>
          <a:xfrm>
            <a:off x="1828800" y="0"/>
            <a:ext cx="6874525" cy="1137300"/>
          </a:xfrm>
        </p:spPr>
        <p:txBody>
          <a:bodyPr/>
          <a:lstStyle/>
          <a:p>
            <a:endParaRPr lang="en-US"/>
          </a:p>
        </p:txBody>
      </p:sp>
      <p:sp>
        <p:nvSpPr>
          <p:cNvPr id="7" name="Oval 6">
            <a:extLst>
              <a:ext uri="{FF2B5EF4-FFF2-40B4-BE49-F238E27FC236}">
                <a16:creationId xmlns:a16="http://schemas.microsoft.com/office/drawing/2014/main" id="{78785574-71EE-4A87-806F-B7430D7069CD}"/>
              </a:ext>
            </a:extLst>
          </p:cNvPr>
          <p:cNvSpPr/>
          <p:nvPr userDrawn="1"/>
        </p:nvSpPr>
        <p:spPr>
          <a:xfrm>
            <a:off x="1371600" y="1682496"/>
            <a:ext cx="2700059" cy="27000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CA" sz="1500" i="1">
              <a:solidFill>
                <a:schemeClr val="accent3"/>
              </a:solidFill>
              <a:latin typeface="Georgia" panose="02040502050405020303" pitchFamily="18" charset="0"/>
            </a:endParaRPr>
          </a:p>
        </p:txBody>
      </p:sp>
      <p:pic>
        <p:nvPicPr>
          <p:cNvPr id="9" name="Picture 8">
            <a:extLst>
              <a:ext uri="{FF2B5EF4-FFF2-40B4-BE49-F238E27FC236}">
                <a16:creationId xmlns:a16="http://schemas.microsoft.com/office/drawing/2014/main" id="{A2618A74-21D0-4E17-8D0B-9D7AF4FB477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136392" y="3099816"/>
            <a:ext cx="4462272" cy="3049407"/>
          </a:xfrm>
          <a:prstGeom prst="rect">
            <a:avLst/>
          </a:prstGeom>
        </p:spPr>
      </p:pic>
      <p:sp>
        <p:nvSpPr>
          <p:cNvPr id="10" name="Content Placeholder 9">
            <a:extLst>
              <a:ext uri="{FF2B5EF4-FFF2-40B4-BE49-F238E27FC236}">
                <a16:creationId xmlns:a16="http://schemas.microsoft.com/office/drawing/2014/main" id="{65DEC06D-A656-4ED7-A135-49320DF02E42}"/>
              </a:ext>
            </a:extLst>
          </p:cNvPr>
          <p:cNvSpPr>
            <a:spLocks noGrp="1"/>
          </p:cNvSpPr>
          <p:nvPr>
            <p:ph sz="quarter" idx="10"/>
          </p:nvPr>
        </p:nvSpPr>
        <p:spPr>
          <a:xfrm>
            <a:off x="1371600" y="1682750"/>
            <a:ext cx="2700338" cy="2700338"/>
          </a:xfrm>
        </p:spPr>
        <p:txBody>
          <a:bodyPr vert="horz" lIns="0" tIns="0" rIns="0" bIns="0" rtlCol="0" anchor="ctr" anchorCtr="0">
            <a:noAutofit/>
          </a:bodyPr>
          <a:lstStyle>
            <a:lvl1pPr>
              <a:defRPr kumimoji="0" lang="en-US" sz="1500" b="0" i="1" u="none" strike="noStrike" cap="none" spc="0" normalizeH="0" baseline="0" smtClean="0">
                <a:ln>
                  <a:noFill/>
                </a:ln>
                <a:solidFill>
                  <a:srgbClr val="324165"/>
                </a:solidFill>
                <a:effectLst/>
                <a:uLnTx/>
                <a:uFillTx/>
                <a:latin typeface="Georgia" panose="02040502050405020303" pitchFamily="18" charset="0"/>
                <a:cs typeface="+mn-cs"/>
              </a:defRPr>
            </a:lvl1pPr>
            <a:lvl2pPr>
              <a:defRPr lang="en-US" smtClean="0"/>
            </a:lvl2pPr>
            <a:lvl3pPr>
              <a:defRPr lang="en-US" smtClean="0"/>
            </a:lvl3pPr>
            <a:lvl4pPr>
              <a:defRPr lang="en-US" smtClean="0"/>
            </a:lvl4pPr>
            <a:lvl5pPr>
              <a:defRPr lang="en-CA"/>
            </a:lvl5pPr>
          </a:lstStyle>
          <a:p>
            <a:pPr marR="0" lvl="0" algn="ctr" fontAlgn="auto">
              <a:lnSpc>
                <a:spcPts val="2000"/>
              </a:lnSpc>
              <a:spcAft>
                <a:spcPts val="0"/>
              </a:spcAft>
              <a:buClrTx/>
              <a:buSzTx/>
              <a:buFontTx/>
            </a:pPr>
            <a:endParaRPr lang="en-CA"/>
          </a:p>
        </p:txBody>
      </p:sp>
      <p:sp>
        <p:nvSpPr>
          <p:cNvPr id="14" name="Content Placeholder 13">
            <a:extLst>
              <a:ext uri="{FF2B5EF4-FFF2-40B4-BE49-F238E27FC236}">
                <a16:creationId xmlns:a16="http://schemas.microsoft.com/office/drawing/2014/main" id="{DCD419BA-AC51-4BE7-BB50-313F8F4C3A58}"/>
              </a:ext>
            </a:extLst>
          </p:cNvPr>
          <p:cNvSpPr>
            <a:spLocks noGrp="1"/>
          </p:cNvSpPr>
          <p:nvPr>
            <p:ph sz="quarter" idx="11"/>
          </p:nvPr>
        </p:nvSpPr>
        <p:spPr>
          <a:xfrm>
            <a:off x="8027988" y="2487613"/>
            <a:ext cx="2535237" cy="1355725"/>
          </a:xfrm>
        </p:spPr>
        <p:txBody>
          <a:bodyPr/>
          <a:lstStyle/>
          <a:p>
            <a:pPr lvl="0"/>
            <a:endParaRPr lang="en-CA"/>
          </a:p>
        </p:txBody>
      </p:sp>
      <p:sp>
        <p:nvSpPr>
          <p:cNvPr id="16" name="Content Placeholder 15">
            <a:extLst>
              <a:ext uri="{FF2B5EF4-FFF2-40B4-BE49-F238E27FC236}">
                <a16:creationId xmlns:a16="http://schemas.microsoft.com/office/drawing/2014/main" id="{9BCE11C2-04FD-43A6-99EA-F1C7A967756C}"/>
              </a:ext>
            </a:extLst>
          </p:cNvPr>
          <p:cNvSpPr>
            <a:spLocks noGrp="1"/>
          </p:cNvSpPr>
          <p:nvPr>
            <p:ph sz="quarter" idx="12"/>
          </p:nvPr>
        </p:nvSpPr>
        <p:spPr>
          <a:xfrm>
            <a:off x="7712075" y="4078288"/>
            <a:ext cx="3589338" cy="923370"/>
          </a:xfrm>
          <a:noFill/>
        </p:spPr>
        <p:txBody>
          <a:bodyPr wrap="square" lIns="0" tIns="0" rIns="0" bIns="0" rtlCol="0">
            <a:noAutofit/>
          </a:bodyPr>
          <a:lstStyle>
            <a:lvl1pPr>
              <a:defRPr lang="en-US" sz="1500" smtClean="0">
                <a:solidFill>
                  <a:schemeClr val="bg2"/>
                </a:solidFill>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marL="174625" lvl="0" indent="-158750">
              <a:lnSpc>
                <a:spcPct val="120000"/>
              </a:lnSpc>
              <a:buChar char="•"/>
            </a:pPr>
            <a:endParaRPr lang="en-CA"/>
          </a:p>
        </p:txBody>
      </p:sp>
      <p:sp>
        <p:nvSpPr>
          <p:cNvPr id="8" name="Slide Number Placeholder 1">
            <a:extLst>
              <a:ext uri="{FF2B5EF4-FFF2-40B4-BE49-F238E27FC236}">
                <a16:creationId xmlns:a16="http://schemas.microsoft.com/office/drawing/2014/main" id="{2C6616CE-7E88-4C11-A242-B3095F10E88D}"/>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6959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28796-2590-4DD4-8FA7-70B9141BFFC1}"/>
              </a:ext>
            </a:extLst>
          </p:cNvPr>
          <p:cNvSpPr>
            <a:spLocks noGrp="1"/>
          </p:cNvSpPr>
          <p:nvPr>
            <p:ph type="title"/>
          </p:nvPr>
        </p:nvSpPr>
        <p:spPr/>
        <p:txBody>
          <a:bodyPr/>
          <a:lstStyle/>
          <a:p>
            <a:r>
              <a:rPr lang="en-US"/>
              <a:t>Click to edit Master title style</a:t>
            </a:r>
            <a:endParaRPr lang="en-CA"/>
          </a:p>
        </p:txBody>
      </p:sp>
      <p:sp>
        <p:nvSpPr>
          <p:cNvPr id="7" name="Content Placeholder 6">
            <a:extLst>
              <a:ext uri="{FF2B5EF4-FFF2-40B4-BE49-F238E27FC236}">
                <a16:creationId xmlns:a16="http://schemas.microsoft.com/office/drawing/2014/main" id="{DC8F24EC-9C8B-41D2-8E94-2517FE30F6A4}"/>
              </a:ext>
            </a:extLst>
          </p:cNvPr>
          <p:cNvSpPr>
            <a:spLocks noGrp="1"/>
          </p:cNvSpPr>
          <p:nvPr>
            <p:ph sz="quarter" idx="10"/>
          </p:nvPr>
        </p:nvSpPr>
        <p:spPr>
          <a:xfrm>
            <a:off x="1828800" y="1646238"/>
            <a:ext cx="9358313" cy="461962"/>
          </a:xfrm>
          <a:noFill/>
        </p:spPr>
        <p:txBody>
          <a:bodyPr wrap="square" lIns="0" tIns="0" rIns="0" bIns="0" rtlCol="0" anchor="t" anchorCtr="0">
            <a:noAutofit/>
          </a:bodyPr>
          <a:lstStyle>
            <a:lvl1pPr>
              <a:defRPr lang="en-US" sz="2000" smtClean="0">
                <a:solidFill>
                  <a:schemeClr val="tx2"/>
                </a:solidFill>
                <a:latin typeface="Arial" charset="0"/>
                <a:ea typeface="Arial" charset="0"/>
                <a:cs typeface="Arial" charset="0"/>
              </a:defRPr>
            </a:lvl1pPr>
            <a:lvl2pPr>
              <a:defRPr lang="en-US" sz="2000" i="1" smtClean="0">
                <a:solidFill>
                  <a:schemeClr val="tx1"/>
                </a:solidFill>
                <a:latin typeface="Arial" charset="0"/>
                <a:ea typeface="Arial" charset="0"/>
                <a:cs typeface="Arial" charset="0"/>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40000"/>
              </a:lnSpc>
              <a:tabLst>
                <a:tab pos="395288" algn="l"/>
              </a:tabLst>
            </a:pPr>
            <a:endParaRPr lang="en-CA"/>
          </a:p>
        </p:txBody>
      </p:sp>
      <p:sp>
        <p:nvSpPr>
          <p:cNvPr id="9" name="Content Placeholder 8">
            <a:extLst>
              <a:ext uri="{FF2B5EF4-FFF2-40B4-BE49-F238E27FC236}">
                <a16:creationId xmlns:a16="http://schemas.microsoft.com/office/drawing/2014/main" id="{8730A677-7A31-4219-AA88-F1085EB36B64}"/>
              </a:ext>
            </a:extLst>
          </p:cNvPr>
          <p:cNvSpPr>
            <a:spLocks noGrp="1"/>
          </p:cNvSpPr>
          <p:nvPr>
            <p:ph sz="quarter" idx="11"/>
          </p:nvPr>
        </p:nvSpPr>
        <p:spPr>
          <a:xfrm>
            <a:off x="2222500" y="2108200"/>
            <a:ext cx="8964613" cy="1790700"/>
          </a:xfrm>
          <a:noFill/>
        </p:spPr>
        <p:txBody>
          <a:bodyPr vert="horz" wrap="square" lIns="0" tIns="0" rIns="0" bIns="0" rtlCol="0" anchor="t" anchorCtr="0">
            <a:noAutofit/>
          </a:bodyPr>
          <a:lstStyle>
            <a:lvl2pPr>
              <a:defRPr lang="en-CA" sz="2000" i="1" dirty="0">
                <a:solidFill>
                  <a:schemeClr val="tx1"/>
                </a:solidFill>
                <a:latin typeface="Arial" charset="0"/>
                <a:ea typeface="Arial" charset="0"/>
                <a:cs typeface="Arial" charset="0"/>
              </a:defRPr>
            </a:lvl2pPr>
          </a:lstStyle>
          <a:p>
            <a:pPr marL="914400" lvl="1" indent="-342900">
              <a:lnSpc>
                <a:spcPct val="140000"/>
              </a:lnSpc>
              <a:tabLst>
                <a:tab pos="1023938" algn="l"/>
              </a:tabLst>
            </a:pPr>
            <a:endParaRPr lang="en-CA"/>
          </a:p>
        </p:txBody>
      </p:sp>
      <p:sp>
        <p:nvSpPr>
          <p:cNvPr id="10" name="Content Placeholder 6">
            <a:extLst>
              <a:ext uri="{FF2B5EF4-FFF2-40B4-BE49-F238E27FC236}">
                <a16:creationId xmlns:a16="http://schemas.microsoft.com/office/drawing/2014/main" id="{88619F64-AD99-42EC-84B4-C32F0FE823CF}"/>
              </a:ext>
            </a:extLst>
          </p:cNvPr>
          <p:cNvSpPr>
            <a:spLocks noGrp="1"/>
          </p:cNvSpPr>
          <p:nvPr>
            <p:ph sz="quarter" idx="12"/>
          </p:nvPr>
        </p:nvSpPr>
        <p:spPr>
          <a:xfrm>
            <a:off x="1828799" y="4138469"/>
            <a:ext cx="9358313" cy="461962"/>
          </a:xfrm>
          <a:noFill/>
        </p:spPr>
        <p:txBody>
          <a:bodyPr wrap="square" lIns="0" tIns="0" rIns="0" bIns="0" rtlCol="0" anchor="t" anchorCtr="0">
            <a:noAutofit/>
          </a:bodyPr>
          <a:lstStyle>
            <a:lvl1pPr>
              <a:defRPr lang="en-US" sz="2000" smtClean="0">
                <a:solidFill>
                  <a:schemeClr val="tx2"/>
                </a:solidFill>
                <a:latin typeface="Arial" charset="0"/>
                <a:ea typeface="Arial" charset="0"/>
                <a:cs typeface="Arial" charset="0"/>
              </a:defRPr>
            </a:lvl1pPr>
            <a:lvl2pPr>
              <a:defRPr lang="en-US" sz="2000" i="1" smtClean="0">
                <a:solidFill>
                  <a:schemeClr val="tx1"/>
                </a:solidFill>
                <a:latin typeface="Arial" charset="0"/>
                <a:ea typeface="Arial" charset="0"/>
                <a:cs typeface="Arial" charset="0"/>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40000"/>
              </a:lnSpc>
              <a:tabLst>
                <a:tab pos="395288" algn="l"/>
              </a:tabLst>
            </a:pPr>
            <a:endParaRPr lang="en-CA"/>
          </a:p>
        </p:txBody>
      </p:sp>
      <p:sp>
        <p:nvSpPr>
          <p:cNvPr id="11" name="Content Placeholder 6">
            <a:extLst>
              <a:ext uri="{FF2B5EF4-FFF2-40B4-BE49-F238E27FC236}">
                <a16:creationId xmlns:a16="http://schemas.microsoft.com/office/drawing/2014/main" id="{BBE90C57-CB60-4216-818B-3C42D210AD6F}"/>
              </a:ext>
            </a:extLst>
          </p:cNvPr>
          <p:cNvSpPr>
            <a:spLocks noGrp="1"/>
          </p:cNvSpPr>
          <p:nvPr>
            <p:ph sz="quarter" idx="13"/>
          </p:nvPr>
        </p:nvSpPr>
        <p:spPr>
          <a:xfrm>
            <a:off x="1828798" y="4726781"/>
            <a:ext cx="9358313" cy="461962"/>
          </a:xfrm>
          <a:noFill/>
        </p:spPr>
        <p:txBody>
          <a:bodyPr wrap="square" lIns="0" tIns="0" rIns="0" bIns="0" rtlCol="0" anchor="t" anchorCtr="0">
            <a:noAutofit/>
          </a:bodyPr>
          <a:lstStyle>
            <a:lvl1pPr>
              <a:defRPr lang="en-US" sz="2000" smtClean="0">
                <a:solidFill>
                  <a:schemeClr val="tx2"/>
                </a:solidFill>
                <a:latin typeface="Arial" charset="0"/>
                <a:ea typeface="Arial" charset="0"/>
                <a:cs typeface="Arial" charset="0"/>
              </a:defRPr>
            </a:lvl1pPr>
            <a:lvl2pPr>
              <a:defRPr lang="en-US" sz="2000" i="1" smtClean="0">
                <a:solidFill>
                  <a:schemeClr val="tx1"/>
                </a:solidFill>
                <a:latin typeface="Arial" charset="0"/>
                <a:ea typeface="Arial" charset="0"/>
                <a:cs typeface="Arial" charset="0"/>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40000"/>
              </a:lnSpc>
              <a:tabLst>
                <a:tab pos="395288" algn="l"/>
              </a:tabLst>
            </a:pPr>
            <a:endParaRPr lang="en-CA"/>
          </a:p>
        </p:txBody>
      </p:sp>
      <p:sp>
        <p:nvSpPr>
          <p:cNvPr id="12" name="Content Placeholder 6">
            <a:extLst>
              <a:ext uri="{FF2B5EF4-FFF2-40B4-BE49-F238E27FC236}">
                <a16:creationId xmlns:a16="http://schemas.microsoft.com/office/drawing/2014/main" id="{26C5D1E7-0A50-4CBC-A98A-CA871DE94322}"/>
              </a:ext>
            </a:extLst>
          </p:cNvPr>
          <p:cNvSpPr>
            <a:spLocks noGrp="1"/>
          </p:cNvSpPr>
          <p:nvPr>
            <p:ph sz="quarter" idx="14"/>
          </p:nvPr>
        </p:nvSpPr>
        <p:spPr>
          <a:xfrm>
            <a:off x="1828801" y="5301312"/>
            <a:ext cx="9358313" cy="461962"/>
          </a:xfrm>
          <a:noFill/>
        </p:spPr>
        <p:txBody>
          <a:bodyPr wrap="square" lIns="0" tIns="0" rIns="0" bIns="0" rtlCol="0" anchor="t" anchorCtr="0">
            <a:noAutofit/>
          </a:bodyPr>
          <a:lstStyle>
            <a:lvl1pPr>
              <a:defRPr lang="en-US" sz="2000" smtClean="0">
                <a:solidFill>
                  <a:schemeClr val="tx2"/>
                </a:solidFill>
                <a:latin typeface="Arial" charset="0"/>
                <a:ea typeface="Arial" charset="0"/>
                <a:cs typeface="Arial" charset="0"/>
              </a:defRPr>
            </a:lvl1pPr>
            <a:lvl2pPr>
              <a:defRPr lang="en-US" sz="2000" i="1" smtClean="0">
                <a:solidFill>
                  <a:schemeClr val="tx1"/>
                </a:solidFill>
                <a:latin typeface="Arial" charset="0"/>
                <a:ea typeface="Arial" charset="0"/>
                <a:cs typeface="Arial" charset="0"/>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40000"/>
              </a:lnSpc>
              <a:tabLst>
                <a:tab pos="395288" algn="l"/>
              </a:tabLst>
            </a:pPr>
            <a:endParaRPr lang="en-CA"/>
          </a:p>
        </p:txBody>
      </p:sp>
      <p:sp>
        <p:nvSpPr>
          <p:cNvPr id="13" name="Content Placeholder 6">
            <a:extLst>
              <a:ext uri="{FF2B5EF4-FFF2-40B4-BE49-F238E27FC236}">
                <a16:creationId xmlns:a16="http://schemas.microsoft.com/office/drawing/2014/main" id="{F53E7DB5-5728-48A5-A0D7-B65B252BCF5A}"/>
              </a:ext>
            </a:extLst>
          </p:cNvPr>
          <p:cNvSpPr>
            <a:spLocks noGrp="1"/>
          </p:cNvSpPr>
          <p:nvPr>
            <p:ph sz="quarter" idx="15"/>
          </p:nvPr>
        </p:nvSpPr>
        <p:spPr>
          <a:xfrm>
            <a:off x="1828800" y="5864224"/>
            <a:ext cx="9358313" cy="461962"/>
          </a:xfrm>
          <a:noFill/>
        </p:spPr>
        <p:txBody>
          <a:bodyPr wrap="square" lIns="0" tIns="0" rIns="0" bIns="0" rtlCol="0" anchor="t" anchorCtr="0">
            <a:noAutofit/>
          </a:bodyPr>
          <a:lstStyle>
            <a:lvl1pPr>
              <a:defRPr lang="en-US" sz="2000" smtClean="0">
                <a:solidFill>
                  <a:schemeClr val="tx2"/>
                </a:solidFill>
                <a:latin typeface="Arial" charset="0"/>
                <a:ea typeface="Arial" charset="0"/>
                <a:cs typeface="Arial" charset="0"/>
              </a:defRPr>
            </a:lvl1pPr>
            <a:lvl2pPr>
              <a:defRPr lang="en-US" sz="2000" i="1" smtClean="0">
                <a:solidFill>
                  <a:schemeClr val="tx1"/>
                </a:solidFill>
                <a:latin typeface="Arial" charset="0"/>
                <a:ea typeface="Arial" charset="0"/>
                <a:cs typeface="Arial" charset="0"/>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40000"/>
              </a:lnSpc>
              <a:tabLst>
                <a:tab pos="395288" algn="l"/>
              </a:tabLst>
            </a:pPr>
            <a:endParaRPr lang="en-CA"/>
          </a:p>
        </p:txBody>
      </p:sp>
      <p:sp>
        <p:nvSpPr>
          <p:cNvPr id="14" name="Slide Number Placeholder 1">
            <a:extLst>
              <a:ext uri="{FF2B5EF4-FFF2-40B4-BE49-F238E27FC236}">
                <a16:creationId xmlns:a16="http://schemas.microsoft.com/office/drawing/2014/main" id="{AC302734-B1AC-4888-9409-A6B7CC6BFC98}"/>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0890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59E2BCB5-7DDA-4B35-A62F-2D30CC75E450}"/>
              </a:ext>
            </a:extLst>
          </p:cNvPr>
          <p:cNvSpPr>
            <a:spLocks noGrp="1"/>
          </p:cNvSpPr>
          <p:nvPr>
            <p:ph type="title"/>
          </p:nvPr>
        </p:nvSpPr>
        <p:spPr>
          <a:xfrm>
            <a:off x="1828800" y="0"/>
            <a:ext cx="9600627" cy="1137300"/>
          </a:xfrm>
        </p:spPr>
        <p:txBody>
          <a:bodyPr/>
          <a:lstStyle/>
          <a:p>
            <a:endParaRPr lang="en-US"/>
          </a:p>
        </p:txBody>
      </p:sp>
      <p:sp>
        <p:nvSpPr>
          <p:cNvPr id="7" name="Oval 6">
            <a:extLst>
              <a:ext uri="{FF2B5EF4-FFF2-40B4-BE49-F238E27FC236}">
                <a16:creationId xmlns:a16="http://schemas.microsoft.com/office/drawing/2014/main" id="{1BB0468F-8A88-497C-991A-573123AD5D74}"/>
              </a:ext>
            </a:extLst>
          </p:cNvPr>
          <p:cNvSpPr/>
          <p:nvPr/>
        </p:nvSpPr>
        <p:spPr>
          <a:xfrm>
            <a:off x="2399915" y="1983480"/>
            <a:ext cx="3696083" cy="36960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150000"/>
              </a:lnSpc>
              <a:spcAft>
                <a:spcPts val="3000"/>
              </a:spcAft>
            </a:pPr>
            <a:endParaRPr lang="en-US" sz="1200" b="1">
              <a:latin typeface="Georgia" panose="02040502050405020303" pitchFamily="18" charset="0"/>
            </a:endParaRPr>
          </a:p>
        </p:txBody>
      </p:sp>
      <p:pic>
        <p:nvPicPr>
          <p:cNvPr id="14" name="Picture 13">
            <a:extLst>
              <a:ext uri="{FF2B5EF4-FFF2-40B4-BE49-F238E27FC236}">
                <a16:creationId xmlns:a16="http://schemas.microsoft.com/office/drawing/2014/main" id="{B8DE015D-8AC3-4663-95B4-B374278EED75}"/>
              </a:ext>
            </a:extLst>
          </p:cNvPr>
          <p:cNvPicPr>
            <a:picLocks noChangeAspect="1"/>
          </p:cNvPicPr>
          <p:nvPr userDrawn="1"/>
        </p:nvPicPr>
        <p:blipFill>
          <a:blip r:embed="rId2" cstate="email">
            <a:extLst>
              <a:ext uri="{28A0092B-C50C-407E-A947-70E740481C1C}">
                <a14:useLocalDpi xmlns:a14="http://schemas.microsoft.com/office/drawing/2010/main"/>
              </a:ext>
            </a:extLst>
          </a:blip>
          <a:srcRect b="19993"/>
          <a:stretch>
            <a:fillRect/>
          </a:stretch>
        </p:blipFill>
        <p:spPr>
          <a:xfrm>
            <a:off x="6769425" y="3429000"/>
            <a:ext cx="4594002" cy="3442695"/>
          </a:xfrm>
          <a:custGeom>
            <a:avLst/>
            <a:gdLst>
              <a:gd name="connsiteX0" fmla="*/ 0 w 5470503"/>
              <a:gd name="connsiteY0" fmla="*/ 0 h 4099536"/>
              <a:gd name="connsiteX1" fmla="*/ 5470503 w 5470503"/>
              <a:gd name="connsiteY1" fmla="*/ 0 h 4099536"/>
              <a:gd name="connsiteX2" fmla="*/ 5470503 w 5470503"/>
              <a:gd name="connsiteY2" fmla="*/ 4099536 h 4099536"/>
              <a:gd name="connsiteX3" fmla="*/ 0 w 5470503"/>
              <a:gd name="connsiteY3" fmla="*/ 4099536 h 4099536"/>
            </a:gdLst>
            <a:ahLst/>
            <a:cxnLst>
              <a:cxn ang="0">
                <a:pos x="connsiteX0" y="connsiteY0"/>
              </a:cxn>
              <a:cxn ang="0">
                <a:pos x="connsiteX1" y="connsiteY1"/>
              </a:cxn>
              <a:cxn ang="0">
                <a:pos x="connsiteX2" y="connsiteY2"/>
              </a:cxn>
              <a:cxn ang="0">
                <a:pos x="connsiteX3" y="connsiteY3"/>
              </a:cxn>
            </a:cxnLst>
            <a:rect l="l" t="t" r="r" b="b"/>
            <a:pathLst>
              <a:path w="5470503" h="4099536">
                <a:moveTo>
                  <a:pt x="0" y="0"/>
                </a:moveTo>
                <a:lnTo>
                  <a:pt x="5470503" y="0"/>
                </a:lnTo>
                <a:lnTo>
                  <a:pt x="5470503" y="4099536"/>
                </a:lnTo>
                <a:lnTo>
                  <a:pt x="0" y="4099536"/>
                </a:lnTo>
                <a:close/>
              </a:path>
            </a:pathLst>
          </a:custGeom>
        </p:spPr>
      </p:pic>
      <p:sp>
        <p:nvSpPr>
          <p:cNvPr id="15" name="Content Placeholder 14">
            <a:extLst>
              <a:ext uri="{FF2B5EF4-FFF2-40B4-BE49-F238E27FC236}">
                <a16:creationId xmlns:a16="http://schemas.microsoft.com/office/drawing/2014/main" id="{406C1B6D-CF43-44A9-9653-F03D21918FB2}"/>
              </a:ext>
            </a:extLst>
          </p:cNvPr>
          <p:cNvSpPr>
            <a:spLocks noGrp="1"/>
          </p:cNvSpPr>
          <p:nvPr>
            <p:ph sz="quarter" idx="10"/>
          </p:nvPr>
        </p:nvSpPr>
        <p:spPr>
          <a:xfrm>
            <a:off x="2278373" y="2319777"/>
            <a:ext cx="3962400" cy="2843658"/>
          </a:xfrm>
          <a:noFill/>
        </p:spPr>
        <p:txBody>
          <a:bodyPr wrap="square" lIns="0" tIns="0" rIns="0" bIns="0" rtlCol="0">
            <a:noAutofit/>
          </a:bodyPr>
          <a:lstStyle>
            <a:lvl1pPr>
              <a:defRPr lang="en-US" sz="1500" i="1" smtClean="0">
                <a:solidFill>
                  <a:srgbClr val="DAE5EF"/>
                </a:solidFill>
                <a:latin typeface="Georgia" panose="02040502050405020303" pitchFamily="18" charset="0"/>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17" name="Content Placeholder 16">
            <a:extLst>
              <a:ext uri="{FF2B5EF4-FFF2-40B4-BE49-F238E27FC236}">
                <a16:creationId xmlns:a16="http://schemas.microsoft.com/office/drawing/2014/main" id="{475BBEA2-1EB4-4EBE-9826-9FDB97B63F3C}"/>
              </a:ext>
            </a:extLst>
          </p:cNvPr>
          <p:cNvSpPr>
            <a:spLocks noGrp="1"/>
          </p:cNvSpPr>
          <p:nvPr>
            <p:ph sz="quarter" idx="11"/>
          </p:nvPr>
        </p:nvSpPr>
        <p:spPr>
          <a:xfrm>
            <a:off x="7273925" y="1879600"/>
            <a:ext cx="3556000" cy="1549400"/>
          </a:xfrm>
          <a:noFill/>
        </p:spPr>
        <p:txBody>
          <a:bodyPr wrap="square" lIns="0" tIns="0" rIns="0" bIns="0" rtlCol="0">
            <a:noAutofit/>
          </a:bodyPr>
          <a:lstStyle>
            <a:lvl1pPr>
              <a:defRPr lang="en-US" sz="1400" smtClean="0"/>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20000"/>
              </a:lnSpc>
            </a:pPr>
            <a:endParaRPr lang="en-CA"/>
          </a:p>
        </p:txBody>
      </p:sp>
      <p:sp>
        <p:nvSpPr>
          <p:cNvPr id="8" name="Slide Number Placeholder 1">
            <a:extLst>
              <a:ext uri="{FF2B5EF4-FFF2-40B4-BE49-F238E27FC236}">
                <a16:creationId xmlns:a16="http://schemas.microsoft.com/office/drawing/2014/main" id="{0809547D-FC26-44C1-BCBF-304F115BCF3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4246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43EC5F-3907-497B-89F5-E6883AE8CD62}"/>
              </a:ext>
            </a:extLst>
          </p:cNvPr>
          <p:cNvSpPr/>
          <p:nvPr userDrawn="1"/>
        </p:nvSpPr>
        <p:spPr>
          <a:xfrm>
            <a:off x="4262247"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08CC340-A5DA-4B67-9135-7952441EBA13}"/>
              </a:ext>
            </a:extLst>
          </p:cNvPr>
          <p:cNvSpPr/>
          <p:nvPr userDrawn="1"/>
        </p:nvSpPr>
        <p:spPr>
          <a:xfrm>
            <a:off x="6759194"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0CE34C-1F80-42A6-AE59-FED08507B2E8}"/>
              </a:ext>
            </a:extLst>
          </p:cNvPr>
          <p:cNvSpPr/>
          <p:nvPr userDrawn="1"/>
        </p:nvSpPr>
        <p:spPr>
          <a:xfrm>
            <a:off x="9207734"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5DA53D-556A-446A-9F98-50AA73DB5226}"/>
              </a:ext>
            </a:extLst>
          </p:cNvPr>
          <p:cNvSpPr/>
          <p:nvPr userDrawn="1"/>
        </p:nvSpPr>
        <p:spPr>
          <a:xfrm>
            <a:off x="1765300"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5">
            <a:extLst>
              <a:ext uri="{FF2B5EF4-FFF2-40B4-BE49-F238E27FC236}">
                <a16:creationId xmlns:a16="http://schemas.microsoft.com/office/drawing/2014/main" id="{521827C6-0245-472B-B239-EBD9C11471E2}"/>
              </a:ext>
            </a:extLst>
          </p:cNvPr>
          <p:cNvSpPr>
            <a:spLocks noGrp="1"/>
          </p:cNvSpPr>
          <p:nvPr>
            <p:ph type="title"/>
          </p:nvPr>
        </p:nvSpPr>
        <p:spPr>
          <a:xfrm>
            <a:off x="1828800" y="0"/>
            <a:ext cx="9600627" cy="1137300"/>
          </a:xfrm>
        </p:spPr>
        <p:txBody>
          <a:bodyPr>
            <a:normAutofit/>
          </a:bodyPr>
          <a:lstStyle/>
          <a:p>
            <a:endParaRPr lang="en-US" i="1"/>
          </a:p>
        </p:txBody>
      </p:sp>
      <p:cxnSp>
        <p:nvCxnSpPr>
          <p:cNvPr id="18" name="Straight Connector 17">
            <a:extLst>
              <a:ext uri="{FF2B5EF4-FFF2-40B4-BE49-F238E27FC236}">
                <a16:creationId xmlns:a16="http://schemas.microsoft.com/office/drawing/2014/main" id="{54E21687-4FC9-4690-8283-7F5601443997}"/>
              </a:ext>
            </a:extLst>
          </p:cNvPr>
          <p:cNvCxnSpPr>
            <a:cxnSpLocks/>
          </p:cNvCxnSpPr>
          <p:nvPr userDrawn="1"/>
        </p:nvCxnSpPr>
        <p:spPr>
          <a:xfrm>
            <a:off x="2086377" y="5306980"/>
            <a:ext cx="15316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BC39C1-F991-4DD3-950A-4D70C0407510}"/>
              </a:ext>
            </a:extLst>
          </p:cNvPr>
          <p:cNvCxnSpPr>
            <a:cxnSpLocks/>
          </p:cNvCxnSpPr>
          <p:nvPr userDrawn="1"/>
        </p:nvCxnSpPr>
        <p:spPr>
          <a:xfrm>
            <a:off x="4564338" y="5306980"/>
            <a:ext cx="15316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3D68A5-FECD-42B5-BFA0-FB962036E0B7}"/>
              </a:ext>
            </a:extLst>
          </p:cNvPr>
          <p:cNvCxnSpPr>
            <a:cxnSpLocks/>
          </p:cNvCxnSpPr>
          <p:nvPr userDrawn="1"/>
        </p:nvCxnSpPr>
        <p:spPr>
          <a:xfrm>
            <a:off x="9509825" y="5306980"/>
            <a:ext cx="1531662"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A8E9B9A2-1BC6-4E15-9FE8-73BA3D6FC4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1176" y="3253152"/>
            <a:ext cx="1184603" cy="1184603"/>
          </a:xfrm>
          <a:prstGeom prst="rect">
            <a:avLst/>
          </a:prstGeom>
        </p:spPr>
      </p:pic>
      <p:pic>
        <p:nvPicPr>
          <p:cNvPr id="23" name="Picture 22">
            <a:extLst>
              <a:ext uri="{FF2B5EF4-FFF2-40B4-BE49-F238E27FC236}">
                <a16:creationId xmlns:a16="http://schemas.microsoft.com/office/drawing/2014/main" id="{3EC06BFF-BFBF-477C-93C6-667D3A7B270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1105" t="7357" b="29894"/>
          <a:stretch/>
        </p:blipFill>
        <p:spPr>
          <a:xfrm>
            <a:off x="4582766" y="3253152"/>
            <a:ext cx="1494805" cy="1202587"/>
          </a:xfrm>
          <a:prstGeom prst="rect">
            <a:avLst/>
          </a:prstGeom>
        </p:spPr>
      </p:pic>
      <p:pic>
        <p:nvPicPr>
          <p:cNvPr id="24" name="Picture 23">
            <a:extLst>
              <a:ext uri="{FF2B5EF4-FFF2-40B4-BE49-F238E27FC236}">
                <a16:creationId xmlns:a16="http://schemas.microsoft.com/office/drawing/2014/main" id="{0AAB3150-139A-4CD9-A416-FB918E759F5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6134" r="8153"/>
          <a:stretch/>
        </p:blipFill>
        <p:spPr>
          <a:xfrm>
            <a:off x="7218139" y="3253152"/>
            <a:ext cx="1217954" cy="1186210"/>
          </a:xfrm>
          <a:prstGeom prst="rect">
            <a:avLst/>
          </a:prstGeom>
        </p:spPr>
      </p:pic>
      <p:pic>
        <p:nvPicPr>
          <p:cNvPr id="25" name="Picture 24">
            <a:extLst>
              <a:ext uri="{FF2B5EF4-FFF2-40B4-BE49-F238E27FC236}">
                <a16:creationId xmlns:a16="http://schemas.microsoft.com/office/drawing/2014/main" id="{1B5AAFBD-3E8D-40C4-97D6-04D1A0396BC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9103" t="9388" r="16669" b="13239"/>
          <a:stretch/>
        </p:blipFill>
        <p:spPr>
          <a:xfrm>
            <a:off x="9691883" y="3253152"/>
            <a:ext cx="1187990" cy="1186210"/>
          </a:xfrm>
          <a:prstGeom prst="ellipse">
            <a:avLst/>
          </a:prstGeom>
        </p:spPr>
      </p:pic>
      <p:sp>
        <p:nvSpPr>
          <p:cNvPr id="27" name="Content Placeholder 26">
            <a:extLst>
              <a:ext uri="{FF2B5EF4-FFF2-40B4-BE49-F238E27FC236}">
                <a16:creationId xmlns:a16="http://schemas.microsoft.com/office/drawing/2014/main" id="{A11CDD30-B87E-4AB0-937D-DDFF0AB3B388}"/>
              </a:ext>
            </a:extLst>
          </p:cNvPr>
          <p:cNvSpPr>
            <a:spLocks noGrp="1"/>
          </p:cNvSpPr>
          <p:nvPr>
            <p:ph sz="quarter" idx="10"/>
          </p:nvPr>
        </p:nvSpPr>
        <p:spPr>
          <a:xfrm>
            <a:off x="1828800" y="1646238"/>
            <a:ext cx="3810000" cy="276225"/>
          </a:xfrm>
          <a:noFill/>
        </p:spPr>
        <p:txBody>
          <a:bodyPr wrap="square" lIns="0" tIns="0" rIns="0" bIns="0" rtlCol="0">
            <a:noAutofit/>
          </a:bodyPr>
          <a:lstStyle>
            <a:lvl1pPr>
              <a:defRPr lang="en-US" sz="2000" smtClean="0">
                <a:solidFill>
                  <a:schemeClr val="tx2"/>
                </a:solidFill>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90000"/>
              </a:lnSpc>
              <a:spcBef>
                <a:spcPts val="1000"/>
              </a:spcBef>
            </a:pPr>
            <a:endParaRPr lang="en-CA"/>
          </a:p>
        </p:txBody>
      </p:sp>
      <p:sp>
        <p:nvSpPr>
          <p:cNvPr id="29" name="Content Placeholder 28">
            <a:extLst>
              <a:ext uri="{FF2B5EF4-FFF2-40B4-BE49-F238E27FC236}">
                <a16:creationId xmlns:a16="http://schemas.microsoft.com/office/drawing/2014/main" id="{B7D21462-AE86-474D-9AD0-19D1291D244B}"/>
              </a:ext>
            </a:extLst>
          </p:cNvPr>
          <p:cNvSpPr>
            <a:spLocks noGrp="1"/>
          </p:cNvSpPr>
          <p:nvPr>
            <p:ph sz="quarter" idx="11"/>
          </p:nvPr>
        </p:nvSpPr>
        <p:spPr>
          <a:xfrm>
            <a:off x="1762125" y="232410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a:p>
        </p:txBody>
      </p:sp>
      <p:sp>
        <p:nvSpPr>
          <p:cNvPr id="31" name="Content Placeholder 30">
            <a:extLst>
              <a:ext uri="{FF2B5EF4-FFF2-40B4-BE49-F238E27FC236}">
                <a16:creationId xmlns:a16="http://schemas.microsoft.com/office/drawing/2014/main" id="{B7F04183-8275-4E10-9064-2A4506E163E0}"/>
              </a:ext>
            </a:extLst>
          </p:cNvPr>
          <p:cNvSpPr>
            <a:spLocks noGrp="1"/>
          </p:cNvSpPr>
          <p:nvPr>
            <p:ph sz="quarter" idx="12"/>
          </p:nvPr>
        </p:nvSpPr>
        <p:spPr>
          <a:xfrm>
            <a:off x="2361670" y="292080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a:p>
        </p:txBody>
      </p:sp>
      <p:sp>
        <p:nvSpPr>
          <p:cNvPr id="33" name="Content Placeholder 32">
            <a:extLst>
              <a:ext uri="{FF2B5EF4-FFF2-40B4-BE49-F238E27FC236}">
                <a16:creationId xmlns:a16="http://schemas.microsoft.com/office/drawing/2014/main" id="{CBF5488C-D5FA-4562-8340-1361EAD8FFB4}"/>
              </a:ext>
            </a:extLst>
          </p:cNvPr>
          <p:cNvSpPr>
            <a:spLocks noGrp="1"/>
          </p:cNvSpPr>
          <p:nvPr>
            <p:ph sz="quarter" idx="13"/>
          </p:nvPr>
        </p:nvSpPr>
        <p:spPr>
          <a:xfrm>
            <a:off x="1762125" y="4583113"/>
            <a:ext cx="2138363" cy="278442"/>
          </a:xfrm>
        </p:spPr>
        <p:txBody>
          <a:bodyPr/>
          <a:lstStyle>
            <a:lvl1pPr algn="ctr">
              <a:defRPr/>
            </a:lvl1pPr>
          </a:lstStyle>
          <a:p>
            <a:pPr lvl="0"/>
            <a:endParaRPr lang="en-CA"/>
          </a:p>
        </p:txBody>
      </p:sp>
      <p:sp>
        <p:nvSpPr>
          <p:cNvPr id="34" name="Content Placeholder 32">
            <a:extLst>
              <a:ext uri="{FF2B5EF4-FFF2-40B4-BE49-F238E27FC236}">
                <a16:creationId xmlns:a16="http://schemas.microsoft.com/office/drawing/2014/main" id="{86253CC5-9A44-4857-A087-F9FFD8445CEC}"/>
              </a:ext>
            </a:extLst>
          </p:cNvPr>
          <p:cNvSpPr>
            <a:spLocks noGrp="1"/>
          </p:cNvSpPr>
          <p:nvPr>
            <p:ph sz="quarter" idx="14"/>
          </p:nvPr>
        </p:nvSpPr>
        <p:spPr>
          <a:xfrm>
            <a:off x="1765300" y="4892034"/>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a:p>
        </p:txBody>
      </p:sp>
      <p:sp>
        <p:nvSpPr>
          <p:cNvPr id="35" name="Content Placeholder 32">
            <a:extLst>
              <a:ext uri="{FF2B5EF4-FFF2-40B4-BE49-F238E27FC236}">
                <a16:creationId xmlns:a16="http://schemas.microsoft.com/office/drawing/2014/main" id="{A2AA6FE8-C773-480F-BF4B-4B5CB175089D}"/>
              </a:ext>
            </a:extLst>
          </p:cNvPr>
          <p:cNvSpPr>
            <a:spLocks noGrp="1"/>
          </p:cNvSpPr>
          <p:nvPr>
            <p:ph sz="quarter" idx="15"/>
          </p:nvPr>
        </p:nvSpPr>
        <p:spPr>
          <a:xfrm>
            <a:off x="1756245" y="5347208"/>
            <a:ext cx="2138363" cy="278442"/>
          </a:xfrm>
        </p:spPr>
        <p:txBody>
          <a:bodyPr/>
          <a:lstStyle>
            <a:lvl1pPr algn="ctr">
              <a:defRPr/>
            </a:lvl1pPr>
          </a:lstStyle>
          <a:p>
            <a:pPr lvl="0"/>
            <a:endParaRPr lang="en-CA"/>
          </a:p>
        </p:txBody>
      </p:sp>
      <p:sp>
        <p:nvSpPr>
          <p:cNvPr id="36" name="Content Placeholder 32">
            <a:extLst>
              <a:ext uri="{FF2B5EF4-FFF2-40B4-BE49-F238E27FC236}">
                <a16:creationId xmlns:a16="http://schemas.microsoft.com/office/drawing/2014/main" id="{C1876D23-9029-41EC-A62E-51A200D9A73B}"/>
              </a:ext>
            </a:extLst>
          </p:cNvPr>
          <p:cNvSpPr>
            <a:spLocks noGrp="1"/>
          </p:cNvSpPr>
          <p:nvPr>
            <p:ph sz="quarter" idx="16"/>
          </p:nvPr>
        </p:nvSpPr>
        <p:spPr>
          <a:xfrm>
            <a:off x="1759420" y="5656129"/>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a:p>
        </p:txBody>
      </p:sp>
      <p:sp>
        <p:nvSpPr>
          <p:cNvPr id="38" name="Content Placeholder 37">
            <a:extLst>
              <a:ext uri="{FF2B5EF4-FFF2-40B4-BE49-F238E27FC236}">
                <a16:creationId xmlns:a16="http://schemas.microsoft.com/office/drawing/2014/main" id="{B68369C7-7905-4BD6-8266-68ED71F9E48A}"/>
              </a:ext>
            </a:extLst>
          </p:cNvPr>
          <p:cNvSpPr>
            <a:spLocks noGrp="1"/>
          </p:cNvSpPr>
          <p:nvPr>
            <p:ph sz="quarter" idx="17"/>
          </p:nvPr>
        </p:nvSpPr>
        <p:spPr>
          <a:xfrm>
            <a:off x="1981200" y="6111875"/>
            <a:ext cx="1722438" cy="390006"/>
          </a:xfrm>
          <a:noFill/>
        </p:spPr>
        <p:txBody>
          <a:bodyPr wrap="square" lIns="0" tIns="0" rIns="0" bIns="0" rtlCol="0">
            <a:noAutofit/>
          </a:bodyPr>
          <a:lstStyle>
            <a:lvl1pPr>
              <a:defRPr lang="en-US" sz="1200" i="1"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marL="63500" lvl="0" indent="-53975"/>
            <a:endParaRPr lang="en-CA"/>
          </a:p>
        </p:txBody>
      </p:sp>
      <p:sp>
        <p:nvSpPr>
          <p:cNvPr id="39" name="Content Placeholder 28">
            <a:extLst>
              <a:ext uri="{FF2B5EF4-FFF2-40B4-BE49-F238E27FC236}">
                <a16:creationId xmlns:a16="http://schemas.microsoft.com/office/drawing/2014/main" id="{B0DAE176-575E-4A0F-B311-0705450016F3}"/>
              </a:ext>
            </a:extLst>
          </p:cNvPr>
          <p:cNvSpPr>
            <a:spLocks noGrp="1"/>
          </p:cNvSpPr>
          <p:nvPr>
            <p:ph sz="quarter" idx="18"/>
          </p:nvPr>
        </p:nvSpPr>
        <p:spPr>
          <a:xfrm>
            <a:off x="4261591" y="232410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a:p>
        </p:txBody>
      </p:sp>
      <p:sp>
        <p:nvSpPr>
          <p:cNvPr id="40" name="Content Placeholder 30">
            <a:extLst>
              <a:ext uri="{FF2B5EF4-FFF2-40B4-BE49-F238E27FC236}">
                <a16:creationId xmlns:a16="http://schemas.microsoft.com/office/drawing/2014/main" id="{DC8D003E-7F93-48D9-9893-FD6743C1E0E6}"/>
              </a:ext>
            </a:extLst>
          </p:cNvPr>
          <p:cNvSpPr>
            <a:spLocks noGrp="1"/>
          </p:cNvSpPr>
          <p:nvPr>
            <p:ph sz="quarter" idx="19"/>
          </p:nvPr>
        </p:nvSpPr>
        <p:spPr>
          <a:xfrm>
            <a:off x="4861136" y="292080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a:p>
        </p:txBody>
      </p:sp>
      <p:sp>
        <p:nvSpPr>
          <p:cNvPr id="41" name="Content Placeholder 32">
            <a:extLst>
              <a:ext uri="{FF2B5EF4-FFF2-40B4-BE49-F238E27FC236}">
                <a16:creationId xmlns:a16="http://schemas.microsoft.com/office/drawing/2014/main" id="{782E4A83-4FB6-4ABE-8768-BFD412FF4DE0}"/>
              </a:ext>
            </a:extLst>
          </p:cNvPr>
          <p:cNvSpPr>
            <a:spLocks noGrp="1"/>
          </p:cNvSpPr>
          <p:nvPr>
            <p:ph sz="quarter" idx="20"/>
          </p:nvPr>
        </p:nvSpPr>
        <p:spPr>
          <a:xfrm>
            <a:off x="4261591" y="4583113"/>
            <a:ext cx="2138363" cy="278442"/>
          </a:xfrm>
        </p:spPr>
        <p:txBody>
          <a:bodyPr/>
          <a:lstStyle>
            <a:lvl1pPr algn="ctr">
              <a:defRPr/>
            </a:lvl1pPr>
          </a:lstStyle>
          <a:p>
            <a:pPr lvl="0"/>
            <a:endParaRPr lang="en-CA"/>
          </a:p>
        </p:txBody>
      </p:sp>
      <p:sp>
        <p:nvSpPr>
          <p:cNvPr id="42" name="Content Placeholder 32">
            <a:extLst>
              <a:ext uri="{FF2B5EF4-FFF2-40B4-BE49-F238E27FC236}">
                <a16:creationId xmlns:a16="http://schemas.microsoft.com/office/drawing/2014/main" id="{962FE601-22F7-41AB-BEF5-F6931EFD023D}"/>
              </a:ext>
            </a:extLst>
          </p:cNvPr>
          <p:cNvSpPr>
            <a:spLocks noGrp="1"/>
          </p:cNvSpPr>
          <p:nvPr>
            <p:ph sz="quarter" idx="21"/>
          </p:nvPr>
        </p:nvSpPr>
        <p:spPr>
          <a:xfrm>
            <a:off x="4264766" y="4892034"/>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a:p>
        </p:txBody>
      </p:sp>
      <p:sp>
        <p:nvSpPr>
          <p:cNvPr id="43" name="Content Placeholder 32">
            <a:extLst>
              <a:ext uri="{FF2B5EF4-FFF2-40B4-BE49-F238E27FC236}">
                <a16:creationId xmlns:a16="http://schemas.microsoft.com/office/drawing/2014/main" id="{84FC76CF-437C-4F75-8126-0179D26A2A3E}"/>
              </a:ext>
            </a:extLst>
          </p:cNvPr>
          <p:cNvSpPr>
            <a:spLocks noGrp="1"/>
          </p:cNvSpPr>
          <p:nvPr>
            <p:ph sz="quarter" idx="22"/>
          </p:nvPr>
        </p:nvSpPr>
        <p:spPr>
          <a:xfrm>
            <a:off x="4255711" y="5347208"/>
            <a:ext cx="2138363" cy="278442"/>
          </a:xfrm>
        </p:spPr>
        <p:txBody>
          <a:bodyPr/>
          <a:lstStyle>
            <a:lvl1pPr algn="ctr">
              <a:defRPr/>
            </a:lvl1pPr>
          </a:lstStyle>
          <a:p>
            <a:pPr lvl="0"/>
            <a:endParaRPr lang="en-CA"/>
          </a:p>
        </p:txBody>
      </p:sp>
      <p:sp>
        <p:nvSpPr>
          <p:cNvPr id="44" name="Content Placeholder 32">
            <a:extLst>
              <a:ext uri="{FF2B5EF4-FFF2-40B4-BE49-F238E27FC236}">
                <a16:creationId xmlns:a16="http://schemas.microsoft.com/office/drawing/2014/main" id="{2B72D641-1DB0-465B-A082-17043F544754}"/>
              </a:ext>
            </a:extLst>
          </p:cNvPr>
          <p:cNvSpPr>
            <a:spLocks noGrp="1"/>
          </p:cNvSpPr>
          <p:nvPr>
            <p:ph sz="quarter" idx="23"/>
          </p:nvPr>
        </p:nvSpPr>
        <p:spPr>
          <a:xfrm>
            <a:off x="4258886" y="5656129"/>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a:p>
        </p:txBody>
      </p:sp>
      <p:sp>
        <p:nvSpPr>
          <p:cNvPr id="45" name="Content Placeholder 28">
            <a:extLst>
              <a:ext uri="{FF2B5EF4-FFF2-40B4-BE49-F238E27FC236}">
                <a16:creationId xmlns:a16="http://schemas.microsoft.com/office/drawing/2014/main" id="{DAE6F958-122A-408B-8919-B8A23C67D1D9}"/>
              </a:ext>
            </a:extLst>
          </p:cNvPr>
          <p:cNvSpPr>
            <a:spLocks noGrp="1"/>
          </p:cNvSpPr>
          <p:nvPr>
            <p:ph sz="quarter" idx="24"/>
          </p:nvPr>
        </p:nvSpPr>
        <p:spPr>
          <a:xfrm>
            <a:off x="6761057" y="233172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a:p>
        </p:txBody>
      </p:sp>
      <p:sp>
        <p:nvSpPr>
          <p:cNvPr id="46" name="Content Placeholder 30">
            <a:extLst>
              <a:ext uri="{FF2B5EF4-FFF2-40B4-BE49-F238E27FC236}">
                <a16:creationId xmlns:a16="http://schemas.microsoft.com/office/drawing/2014/main" id="{13266D4B-071F-4D19-88E1-21BAAA652461}"/>
              </a:ext>
            </a:extLst>
          </p:cNvPr>
          <p:cNvSpPr>
            <a:spLocks noGrp="1"/>
          </p:cNvSpPr>
          <p:nvPr>
            <p:ph sz="quarter" idx="25"/>
          </p:nvPr>
        </p:nvSpPr>
        <p:spPr>
          <a:xfrm>
            <a:off x="7360602" y="301732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a:p>
        </p:txBody>
      </p:sp>
      <p:sp>
        <p:nvSpPr>
          <p:cNvPr id="47" name="Content Placeholder 32">
            <a:extLst>
              <a:ext uri="{FF2B5EF4-FFF2-40B4-BE49-F238E27FC236}">
                <a16:creationId xmlns:a16="http://schemas.microsoft.com/office/drawing/2014/main" id="{EC2606C2-129F-4D99-8339-192967412561}"/>
              </a:ext>
            </a:extLst>
          </p:cNvPr>
          <p:cNvSpPr>
            <a:spLocks noGrp="1"/>
          </p:cNvSpPr>
          <p:nvPr>
            <p:ph sz="quarter" idx="26"/>
          </p:nvPr>
        </p:nvSpPr>
        <p:spPr>
          <a:xfrm>
            <a:off x="6761057" y="4590733"/>
            <a:ext cx="2138363" cy="278442"/>
          </a:xfrm>
        </p:spPr>
        <p:txBody>
          <a:bodyPr/>
          <a:lstStyle>
            <a:lvl1pPr algn="ctr">
              <a:defRPr/>
            </a:lvl1pPr>
          </a:lstStyle>
          <a:p>
            <a:pPr lvl="0"/>
            <a:endParaRPr lang="en-CA"/>
          </a:p>
        </p:txBody>
      </p:sp>
      <p:sp>
        <p:nvSpPr>
          <p:cNvPr id="48" name="Content Placeholder 32">
            <a:extLst>
              <a:ext uri="{FF2B5EF4-FFF2-40B4-BE49-F238E27FC236}">
                <a16:creationId xmlns:a16="http://schemas.microsoft.com/office/drawing/2014/main" id="{73803661-FD91-49B8-B0EF-CFCC4506CAAC}"/>
              </a:ext>
            </a:extLst>
          </p:cNvPr>
          <p:cNvSpPr>
            <a:spLocks noGrp="1"/>
          </p:cNvSpPr>
          <p:nvPr>
            <p:ph sz="quarter" idx="27"/>
          </p:nvPr>
        </p:nvSpPr>
        <p:spPr>
          <a:xfrm>
            <a:off x="6764232" y="4899654"/>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a:p>
        </p:txBody>
      </p:sp>
      <p:sp>
        <p:nvSpPr>
          <p:cNvPr id="49" name="Content Placeholder 32">
            <a:extLst>
              <a:ext uri="{FF2B5EF4-FFF2-40B4-BE49-F238E27FC236}">
                <a16:creationId xmlns:a16="http://schemas.microsoft.com/office/drawing/2014/main" id="{7B9D1AFC-2E8E-4453-BA3E-346DEC24FB54}"/>
              </a:ext>
            </a:extLst>
          </p:cNvPr>
          <p:cNvSpPr>
            <a:spLocks noGrp="1"/>
          </p:cNvSpPr>
          <p:nvPr>
            <p:ph sz="quarter" idx="28"/>
          </p:nvPr>
        </p:nvSpPr>
        <p:spPr>
          <a:xfrm>
            <a:off x="6755177" y="5354828"/>
            <a:ext cx="2138363" cy="278442"/>
          </a:xfrm>
        </p:spPr>
        <p:txBody>
          <a:bodyPr/>
          <a:lstStyle>
            <a:lvl1pPr algn="ctr">
              <a:defRPr/>
            </a:lvl1pPr>
          </a:lstStyle>
          <a:p>
            <a:pPr lvl="0"/>
            <a:endParaRPr lang="en-CA"/>
          </a:p>
        </p:txBody>
      </p:sp>
      <p:sp>
        <p:nvSpPr>
          <p:cNvPr id="50" name="Content Placeholder 28">
            <a:extLst>
              <a:ext uri="{FF2B5EF4-FFF2-40B4-BE49-F238E27FC236}">
                <a16:creationId xmlns:a16="http://schemas.microsoft.com/office/drawing/2014/main" id="{3F3836E7-558B-4EF1-9FCE-A58AF0DC3474}"/>
              </a:ext>
            </a:extLst>
          </p:cNvPr>
          <p:cNvSpPr>
            <a:spLocks noGrp="1"/>
          </p:cNvSpPr>
          <p:nvPr>
            <p:ph sz="quarter" idx="29"/>
          </p:nvPr>
        </p:nvSpPr>
        <p:spPr>
          <a:xfrm>
            <a:off x="9209381" y="233172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a:p>
        </p:txBody>
      </p:sp>
      <p:sp>
        <p:nvSpPr>
          <p:cNvPr id="51" name="Content Placeholder 30">
            <a:extLst>
              <a:ext uri="{FF2B5EF4-FFF2-40B4-BE49-F238E27FC236}">
                <a16:creationId xmlns:a16="http://schemas.microsoft.com/office/drawing/2014/main" id="{A5EDD11E-2E8F-449F-9A92-D41FCDCE232A}"/>
              </a:ext>
            </a:extLst>
          </p:cNvPr>
          <p:cNvSpPr>
            <a:spLocks noGrp="1"/>
          </p:cNvSpPr>
          <p:nvPr>
            <p:ph sz="quarter" idx="30"/>
          </p:nvPr>
        </p:nvSpPr>
        <p:spPr>
          <a:xfrm>
            <a:off x="9808926" y="292842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a:p>
        </p:txBody>
      </p:sp>
      <p:sp>
        <p:nvSpPr>
          <p:cNvPr id="52" name="Content Placeholder 32">
            <a:extLst>
              <a:ext uri="{FF2B5EF4-FFF2-40B4-BE49-F238E27FC236}">
                <a16:creationId xmlns:a16="http://schemas.microsoft.com/office/drawing/2014/main" id="{E075A9BD-39CC-4EF3-8090-2DD47CE0BD1D}"/>
              </a:ext>
            </a:extLst>
          </p:cNvPr>
          <p:cNvSpPr>
            <a:spLocks noGrp="1"/>
          </p:cNvSpPr>
          <p:nvPr>
            <p:ph sz="quarter" idx="31"/>
          </p:nvPr>
        </p:nvSpPr>
        <p:spPr>
          <a:xfrm>
            <a:off x="9209381" y="4590733"/>
            <a:ext cx="2138363" cy="278442"/>
          </a:xfrm>
        </p:spPr>
        <p:txBody>
          <a:bodyPr/>
          <a:lstStyle>
            <a:lvl1pPr algn="ctr">
              <a:defRPr/>
            </a:lvl1pPr>
          </a:lstStyle>
          <a:p>
            <a:pPr lvl="0"/>
            <a:endParaRPr lang="en-CA"/>
          </a:p>
        </p:txBody>
      </p:sp>
      <p:sp>
        <p:nvSpPr>
          <p:cNvPr id="53" name="Content Placeholder 32">
            <a:extLst>
              <a:ext uri="{FF2B5EF4-FFF2-40B4-BE49-F238E27FC236}">
                <a16:creationId xmlns:a16="http://schemas.microsoft.com/office/drawing/2014/main" id="{C8B40961-A92B-4A67-987C-F5AC4B397231}"/>
              </a:ext>
            </a:extLst>
          </p:cNvPr>
          <p:cNvSpPr>
            <a:spLocks noGrp="1"/>
          </p:cNvSpPr>
          <p:nvPr>
            <p:ph sz="quarter" idx="32"/>
          </p:nvPr>
        </p:nvSpPr>
        <p:spPr>
          <a:xfrm>
            <a:off x="9212556" y="4899654"/>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a:p>
        </p:txBody>
      </p:sp>
      <p:sp>
        <p:nvSpPr>
          <p:cNvPr id="54" name="Content Placeholder 32">
            <a:extLst>
              <a:ext uri="{FF2B5EF4-FFF2-40B4-BE49-F238E27FC236}">
                <a16:creationId xmlns:a16="http://schemas.microsoft.com/office/drawing/2014/main" id="{1A5B646A-667B-4911-B6A9-A8045EADE526}"/>
              </a:ext>
            </a:extLst>
          </p:cNvPr>
          <p:cNvSpPr>
            <a:spLocks noGrp="1"/>
          </p:cNvSpPr>
          <p:nvPr>
            <p:ph sz="quarter" idx="33"/>
          </p:nvPr>
        </p:nvSpPr>
        <p:spPr>
          <a:xfrm>
            <a:off x="9203501" y="5354828"/>
            <a:ext cx="2138363" cy="278442"/>
          </a:xfrm>
        </p:spPr>
        <p:txBody>
          <a:bodyPr/>
          <a:lstStyle>
            <a:lvl1pPr algn="ctr">
              <a:defRPr/>
            </a:lvl1pPr>
          </a:lstStyle>
          <a:p>
            <a:pPr lvl="0"/>
            <a:endParaRPr lang="en-CA"/>
          </a:p>
        </p:txBody>
      </p:sp>
      <p:sp>
        <p:nvSpPr>
          <p:cNvPr id="55" name="Content Placeholder 32">
            <a:extLst>
              <a:ext uri="{FF2B5EF4-FFF2-40B4-BE49-F238E27FC236}">
                <a16:creationId xmlns:a16="http://schemas.microsoft.com/office/drawing/2014/main" id="{A0AC38DB-42A2-45F7-84EE-5527BAAAE157}"/>
              </a:ext>
            </a:extLst>
          </p:cNvPr>
          <p:cNvSpPr>
            <a:spLocks noGrp="1"/>
          </p:cNvSpPr>
          <p:nvPr>
            <p:ph sz="quarter" idx="34"/>
          </p:nvPr>
        </p:nvSpPr>
        <p:spPr>
          <a:xfrm>
            <a:off x="9206676" y="5663749"/>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a:p>
        </p:txBody>
      </p:sp>
      <p:sp>
        <p:nvSpPr>
          <p:cNvPr id="56" name="Slide Number Placeholder 1">
            <a:extLst>
              <a:ext uri="{FF2B5EF4-FFF2-40B4-BE49-F238E27FC236}">
                <a16:creationId xmlns:a16="http://schemas.microsoft.com/office/drawing/2014/main" id="{CD3BFE27-ABA2-4CE3-B33C-C2B0D3DA8D0B}"/>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7019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Freeform 39">
            <a:extLst>
              <a:ext uri="{FF2B5EF4-FFF2-40B4-BE49-F238E27FC236}">
                <a16:creationId xmlns:a16="http://schemas.microsoft.com/office/drawing/2014/main" id="{2409A5E4-2AAF-494A-B78A-E507B51C91D4}"/>
              </a:ext>
            </a:extLst>
          </p:cNvPr>
          <p:cNvSpPr/>
          <p:nvPr userDrawn="1"/>
        </p:nvSpPr>
        <p:spPr>
          <a:xfrm>
            <a:off x="7779490" y="2666186"/>
            <a:ext cx="4412510" cy="4191815"/>
          </a:xfrm>
          <a:custGeom>
            <a:avLst/>
            <a:gdLst>
              <a:gd name="connsiteX0" fmla="*/ 2670200 w 4412510"/>
              <a:gd name="connsiteY0" fmla="*/ 0 h 4191815"/>
              <a:gd name="connsiteX1" fmla="*/ 4368695 w 4412510"/>
              <a:gd name="connsiteY1" fmla="*/ 609744 h 4191815"/>
              <a:gd name="connsiteX2" fmla="*/ 4412510 w 4412510"/>
              <a:gd name="connsiteY2" fmla="*/ 649566 h 4191815"/>
              <a:gd name="connsiteX3" fmla="*/ 4412510 w 4412510"/>
              <a:gd name="connsiteY3" fmla="*/ 4191815 h 4191815"/>
              <a:gd name="connsiteX4" fmla="*/ 477476 w 4412510"/>
              <a:gd name="connsiteY4" fmla="*/ 4191815 h 4191815"/>
              <a:gd name="connsiteX5" fmla="*/ 456028 w 4412510"/>
              <a:gd name="connsiteY5" fmla="*/ 4163135 h 4191815"/>
              <a:gd name="connsiteX6" fmla="*/ 0 w 4412510"/>
              <a:gd name="connsiteY6" fmla="*/ 2670200 h 4191815"/>
              <a:gd name="connsiteX7" fmla="*/ 2670200 w 4412510"/>
              <a:gd name="connsiteY7" fmla="*/ 0 h 41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2510" h="4191815">
                <a:moveTo>
                  <a:pt x="2670200" y="0"/>
                </a:moveTo>
                <a:cubicBezTo>
                  <a:pt x="3315386" y="0"/>
                  <a:pt x="3907127" y="228824"/>
                  <a:pt x="4368695" y="609744"/>
                </a:cubicBezTo>
                <a:lnTo>
                  <a:pt x="4412510" y="649566"/>
                </a:lnTo>
                <a:lnTo>
                  <a:pt x="4412510" y="4191815"/>
                </a:lnTo>
                <a:lnTo>
                  <a:pt x="477476" y="4191815"/>
                </a:lnTo>
                <a:lnTo>
                  <a:pt x="456028" y="4163135"/>
                </a:lnTo>
                <a:cubicBezTo>
                  <a:pt x="168116" y="3736968"/>
                  <a:pt x="0" y="3223217"/>
                  <a:pt x="0" y="2670200"/>
                </a:cubicBezTo>
                <a:cubicBezTo>
                  <a:pt x="0" y="1195489"/>
                  <a:pt x="1195489" y="0"/>
                  <a:pt x="2670200" y="0"/>
                </a:cubicBez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D91EDC9-962A-4288-B56C-031B948BA2C4}"/>
              </a:ext>
            </a:extLst>
          </p:cNvPr>
          <p:cNvSpPr>
            <a:spLocks noGrp="1"/>
          </p:cNvSpPr>
          <p:nvPr>
            <p:ph type="title"/>
          </p:nvPr>
        </p:nvSpPr>
        <p:spPr>
          <a:xfrm>
            <a:off x="1828800" y="0"/>
            <a:ext cx="9600627" cy="1137300"/>
          </a:xfrm>
        </p:spPr>
        <p:txBody>
          <a:bodyPr>
            <a:normAutofit/>
          </a:bodyPr>
          <a:lstStyle/>
          <a:p>
            <a:endParaRPr lang="en-US" i="1"/>
          </a:p>
        </p:txBody>
      </p:sp>
      <p:sp>
        <p:nvSpPr>
          <p:cNvPr id="9" name="Oval 8">
            <a:extLst>
              <a:ext uri="{FF2B5EF4-FFF2-40B4-BE49-F238E27FC236}">
                <a16:creationId xmlns:a16="http://schemas.microsoft.com/office/drawing/2014/main" id="{09AAA590-DA2A-4200-9B5E-0596FAB74B9E}"/>
              </a:ext>
            </a:extLst>
          </p:cNvPr>
          <p:cNvSpPr/>
          <p:nvPr/>
        </p:nvSpPr>
        <p:spPr>
          <a:xfrm>
            <a:off x="4806654" y="1995635"/>
            <a:ext cx="472292" cy="4722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F1B999F-7ABC-421D-AA81-82273FC2C985}"/>
              </a:ext>
            </a:extLst>
          </p:cNvPr>
          <p:cNvSpPr/>
          <p:nvPr/>
        </p:nvSpPr>
        <p:spPr>
          <a:xfrm>
            <a:off x="4806654" y="2588237"/>
            <a:ext cx="472292" cy="4722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2D3DACF-4C82-47E7-A299-ED2A22068D72}"/>
              </a:ext>
            </a:extLst>
          </p:cNvPr>
          <p:cNvSpPr/>
          <p:nvPr/>
        </p:nvSpPr>
        <p:spPr>
          <a:xfrm>
            <a:off x="4806654" y="3186866"/>
            <a:ext cx="472292" cy="4722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B736483-F021-4FB0-92AA-4C723FFD2BF0}"/>
              </a:ext>
            </a:extLst>
          </p:cNvPr>
          <p:cNvSpPr/>
          <p:nvPr/>
        </p:nvSpPr>
        <p:spPr>
          <a:xfrm>
            <a:off x="4806654" y="3790808"/>
            <a:ext cx="472292" cy="472291"/>
          </a:xfrm>
          <a:prstGeom prst="ellipse">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20A9AA7-5729-41EE-8CAE-03D9DFBFF111}"/>
              </a:ext>
            </a:extLst>
          </p:cNvPr>
          <p:cNvSpPr/>
          <p:nvPr/>
        </p:nvSpPr>
        <p:spPr>
          <a:xfrm>
            <a:off x="4806654" y="4400063"/>
            <a:ext cx="472292" cy="47229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9" name="Oval 28">
            <a:extLst>
              <a:ext uri="{FF2B5EF4-FFF2-40B4-BE49-F238E27FC236}">
                <a16:creationId xmlns:a16="http://schemas.microsoft.com/office/drawing/2014/main" id="{FF29E5D5-1764-47DA-8AA8-503EBB4CE5E0}"/>
              </a:ext>
            </a:extLst>
          </p:cNvPr>
          <p:cNvSpPr/>
          <p:nvPr/>
        </p:nvSpPr>
        <p:spPr>
          <a:xfrm>
            <a:off x="4806654" y="5014631"/>
            <a:ext cx="472292" cy="472291"/>
          </a:xfrm>
          <a:prstGeom prst="ellipse">
            <a:avLst/>
          </a:prstGeom>
          <a:solidFill>
            <a:srgbClr val="DAE5E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AF55BA6-FD45-474D-9942-5B13D0DE567B}"/>
              </a:ext>
            </a:extLst>
          </p:cNvPr>
          <p:cNvSpPr/>
          <p:nvPr/>
        </p:nvSpPr>
        <p:spPr>
          <a:xfrm>
            <a:off x="4806654" y="5627284"/>
            <a:ext cx="472292" cy="472291"/>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E95F4FE0-5747-4A98-BF6B-AA94443EA1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4900" y="3550107"/>
            <a:ext cx="4080753" cy="2762870"/>
          </a:xfrm>
          <a:prstGeom prst="rect">
            <a:avLst/>
          </a:prstGeom>
        </p:spPr>
      </p:pic>
      <p:graphicFrame>
        <p:nvGraphicFramePr>
          <p:cNvPr id="36" name="Chart 35">
            <a:extLst>
              <a:ext uri="{FF2B5EF4-FFF2-40B4-BE49-F238E27FC236}">
                <a16:creationId xmlns:a16="http://schemas.microsoft.com/office/drawing/2014/main" id="{899C1F88-D0B9-412F-A1E8-3738A286B0C9}"/>
              </a:ext>
            </a:extLst>
          </p:cNvPr>
          <p:cNvGraphicFramePr/>
          <p:nvPr userDrawn="1"/>
        </p:nvGraphicFramePr>
        <p:xfrm>
          <a:off x="1000452" y="1962228"/>
          <a:ext cx="3412060" cy="3477969"/>
        </p:xfrm>
        <a:graphic>
          <a:graphicData uri="http://schemas.openxmlformats.org/drawingml/2006/chart">
            <c:chart xmlns:c="http://schemas.openxmlformats.org/drawingml/2006/chart" xmlns:r="http://schemas.openxmlformats.org/officeDocument/2006/relationships" r:id="rId3"/>
          </a:graphicData>
        </a:graphic>
      </p:graphicFrame>
      <p:sp>
        <p:nvSpPr>
          <p:cNvPr id="38" name="Content Placeholder 37">
            <a:extLst>
              <a:ext uri="{FF2B5EF4-FFF2-40B4-BE49-F238E27FC236}">
                <a16:creationId xmlns:a16="http://schemas.microsoft.com/office/drawing/2014/main" id="{4DB18059-54A5-4108-AE98-BCF1125502A6}"/>
              </a:ext>
            </a:extLst>
          </p:cNvPr>
          <p:cNvSpPr>
            <a:spLocks noGrp="1"/>
          </p:cNvSpPr>
          <p:nvPr>
            <p:ph sz="quarter" idx="10"/>
          </p:nvPr>
        </p:nvSpPr>
        <p:spPr>
          <a:xfrm>
            <a:off x="1735138" y="3303588"/>
            <a:ext cx="1939925" cy="849076"/>
          </a:xfrm>
          <a:noFill/>
        </p:spPr>
        <p:txBody>
          <a:bodyPr wrap="square" lIns="0" tIns="0" rIns="0" bIns="0" rtlCol="0">
            <a:noAutofit/>
          </a:bodyPr>
          <a:lstStyle>
            <a:lvl1pPr>
              <a:defRPr lang="en-US" sz="1800" smtClean="0">
                <a:solidFill>
                  <a:schemeClr val="tx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40" name="Content Placeholder 39">
            <a:extLst>
              <a:ext uri="{FF2B5EF4-FFF2-40B4-BE49-F238E27FC236}">
                <a16:creationId xmlns:a16="http://schemas.microsoft.com/office/drawing/2014/main" id="{AF07B1DA-50B9-4AC1-A5EB-0F47AE32BEE1}"/>
              </a:ext>
            </a:extLst>
          </p:cNvPr>
          <p:cNvSpPr>
            <a:spLocks noGrp="1"/>
          </p:cNvSpPr>
          <p:nvPr>
            <p:ph sz="quarter" idx="11"/>
          </p:nvPr>
        </p:nvSpPr>
        <p:spPr>
          <a:xfrm>
            <a:off x="4824413" y="2116138"/>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42" name="Content Placeholder 41">
            <a:extLst>
              <a:ext uri="{FF2B5EF4-FFF2-40B4-BE49-F238E27FC236}">
                <a16:creationId xmlns:a16="http://schemas.microsoft.com/office/drawing/2014/main" id="{5677AC55-E56B-424A-AEE9-BB9487B9FB6A}"/>
              </a:ext>
            </a:extLst>
          </p:cNvPr>
          <p:cNvSpPr>
            <a:spLocks noGrp="1"/>
          </p:cNvSpPr>
          <p:nvPr>
            <p:ph sz="quarter" idx="12"/>
          </p:nvPr>
        </p:nvSpPr>
        <p:spPr>
          <a:xfrm>
            <a:off x="5481638" y="2122848"/>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43" name="Content Placeholder 39">
            <a:extLst>
              <a:ext uri="{FF2B5EF4-FFF2-40B4-BE49-F238E27FC236}">
                <a16:creationId xmlns:a16="http://schemas.microsoft.com/office/drawing/2014/main" id="{AE1E2068-B019-4BBB-80E0-436854029576}"/>
              </a:ext>
            </a:extLst>
          </p:cNvPr>
          <p:cNvSpPr>
            <a:spLocks noGrp="1"/>
          </p:cNvSpPr>
          <p:nvPr>
            <p:ph sz="quarter" idx="13"/>
          </p:nvPr>
        </p:nvSpPr>
        <p:spPr>
          <a:xfrm>
            <a:off x="4805355" y="2706688"/>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44" name="Content Placeholder 41">
            <a:extLst>
              <a:ext uri="{FF2B5EF4-FFF2-40B4-BE49-F238E27FC236}">
                <a16:creationId xmlns:a16="http://schemas.microsoft.com/office/drawing/2014/main" id="{EF36D203-B821-4E27-A58D-8FE9A33CD735}"/>
              </a:ext>
            </a:extLst>
          </p:cNvPr>
          <p:cNvSpPr>
            <a:spLocks noGrp="1"/>
          </p:cNvSpPr>
          <p:nvPr>
            <p:ph sz="quarter" idx="14"/>
          </p:nvPr>
        </p:nvSpPr>
        <p:spPr>
          <a:xfrm>
            <a:off x="5462580" y="2713398"/>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45" name="Content Placeholder 39">
            <a:extLst>
              <a:ext uri="{FF2B5EF4-FFF2-40B4-BE49-F238E27FC236}">
                <a16:creationId xmlns:a16="http://schemas.microsoft.com/office/drawing/2014/main" id="{25677492-3A34-49D7-BA0B-AF9911B58017}"/>
              </a:ext>
            </a:extLst>
          </p:cNvPr>
          <p:cNvSpPr>
            <a:spLocks noGrp="1"/>
          </p:cNvSpPr>
          <p:nvPr>
            <p:ph sz="quarter" idx="15"/>
          </p:nvPr>
        </p:nvSpPr>
        <p:spPr>
          <a:xfrm>
            <a:off x="4805360" y="3306778"/>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46" name="Content Placeholder 41">
            <a:extLst>
              <a:ext uri="{FF2B5EF4-FFF2-40B4-BE49-F238E27FC236}">
                <a16:creationId xmlns:a16="http://schemas.microsoft.com/office/drawing/2014/main" id="{63A870F0-EB63-4396-A5DB-813877E4C0BA}"/>
              </a:ext>
            </a:extLst>
          </p:cNvPr>
          <p:cNvSpPr>
            <a:spLocks noGrp="1"/>
          </p:cNvSpPr>
          <p:nvPr>
            <p:ph sz="quarter" idx="16"/>
          </p:nvPr>
        </p:nvSpPr>
        <p:spPr>
          <a:xfrm>
            <a:off x="5462585" y="3313488"/>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47" name="Content Placeholder 39">
            <a:extLst>
              <a:ext uri="{FF2B5EF4-FFF2-40B4-BE49-F238E27FC236}">
                <a16:creationId xmlns:a16="http://schemas.microsoft.com/office/drawing/2014/main" id="{22A16010-682A-43A5-BEBC-0834AB485FAF}"/>
              </a:ext>
            </a:extLst>
          </p:cNvPr>
          <p:cNvSpPr>
            <a:spLocks noGrp="1"/>
          </p:cNvSpPr>
          <p:nvPr>
            <p:ph sz="quarter" idx="17"/>
          </p:nvPr>
        </p:nvSpPr>
        <p:spPr>
          <a:xfrm>
            <a:off x="4805355" y="3911617"/>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48" name="Content Placeholder 41">
            <a:extLst>
              <a:ext uri="{FF2B5EF4-FFF2-40B4-BE49-F238E27FC236}">
                <a16:creationId xmlns:a16="http://schemas.microsoft.com/office/drawing/2014/main" id="{B961BABE-8215-4258-AFD0-E91EB79C06E6}"/>
              </a:ext>
            </a:extLst>
          </p:cNvPr>
          <p:cNvSpPr>
            <a:spLocks noGrp="1"/>
          </p:cNvSpPr>
          <p:nvPr>
            <p:ph sz="quarter" idx="18"/>
          </p:nvPr>
        </p:nvSpPr>
        <p:spPr>
          <a:xfrm>
            <a:off x="5462580" y="3918327"/>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49" name="Content Placeholder 39">
            <a:extLst>
              <a:ext uri="{FF2B5EF4-FFF2-40B4-BE49-F238E27FC236}">
                <a16:creationId xmlns:a16="http://schemas.microsoft.com/office/drawing/2014/main" id="{E8179DBC-C383-4F6D-B0E0-8A52B9D02D77}"/>
              </a:ext>
            </a:extLst>
          </p:cNvPr>
          <p:cNvSpPr>
            <a:spLocks noGrp="1"/>
          </p:cNvSpPr>
          <p:nvPr>
            <p:ph sz="quarter" idx="19"/>
          </p:nvPr>
        </p:nvSpPr>
        <p:spPr>
          <a:xfrm>
            <a:off x="4805359" y="4521211"/>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50" name="Content Placeholder 41">
            <a:extLst>
              <a:ext uri="{FF2B5EF4-FFF2-40B4-BE49-F238E27FC236}">
                <a16:creationId xmlns:a16="http://schemas.microsoft.com/office/drawing/2014/main" id="{07DE03C4-72FE-4A9F-A88B-7D460411007B}"/>
              </a:ext>
            </a:extLst>
          </p:cNvPr>
          <p:cNvSpPr>
            <a:spLocks noGrp="1"/>
          </p:cNvSpPr>
          <p:nvPr>
            <p:ph sz="quarter" idx="20"/>
          </p:nvPr>
        </p:nvSpPr>
        <p:spPr>
          <a:xfrm>
            <a:off x="5462584" y="4527921"/>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51" name="Content Placeholder 39">
            <a:extLst>
              <a:ext uri="{FF2B5EF4-FFF2-40B4-BE49-F238E27FC236}">
                <a16:creationId xmlns:a16="http://schemas.microsoft.com/office/drawing/2014/main" id="{83331BB7-ECFD-4AB9-9A73-FCE6335E41B1}"/>
              </a:ext>
            </a:extLst>
          </p:cNvPr>
          <p:cNvSpPr>
            <a:spLocks noGrp="1"/>
          </p:cNvSpPr>
          <p:nvPr>
            <p:ph sz="quarter" idx="21"/>
          </p:nvPr>
        </p:nvSpPr>
        <p:spPr>
          <a:xfrm>
            <a:off x="4814881" y="5135582"/>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52" name="Content Placeholder 41">
            <a:extLst>
              <a:ext uri="{FF2B5EF4-FFF2-40B4-BE49-F238E27FC236}">
                <a16:creationId xmlns:a16="http://schemas.microsoft.com/office/drawing/2014/main" id="{005B666F-A4BF-45F6-9F65-6293C70BF5CA}"/>
              </a:ext>
            </a:extLst>
          </p:cNvPr>
          <p:cNvSpPr>
            <a:spLocks noGrp="1"/>
          </p:cNvSpPr>
          <p:nvPr>
            <p:ph sz="quarter" idx="22"/>
          </p:nvPr>
        </p:nvSpPr>
        <p:spPr>
          <a:xfrm>
            <a:off x="5472106" y="5142292"/>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53" name="Content Placeholder 39">
            <a:extLst>
              <a:ext uri="{FF2B5EF4-FFF2-40B4-BE49-F238E27FC236}">
                <a16:creationId xmlns:a16="http://schemas.microsoft.com/office/drawing/2014/main" id="{EAA39ADB-67E0-4F6B-B2E3-F0463D37F040}"/>
              </a:ext>
            </a:extLst>
          </p:cNvPr>
          <p:cNvSpPr>
            <a:spLocks noGrp="1"/>
          </p:cNvSpPr>
          <p:nvPr>
            <p:ph sz="quarter" idx="23"/>
          </p:nvPr>
        </p:nvSpPr>
        <p:spPr>
          <a:xfrm>
            <a:off x="4805361" y="5745175"/>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54" name="Content Placeholder 41">
            <a:extLst>
              <a:ext uri="{FF2B5EF4-FFF2-40B4-BE49-F238E27FC236}">
                <a16:creationId xmlns:a16="http://schemas.microsoft.com/office/drawing/2014/main" id="{1A273B1A-C745-4055-8071-F9C7787BFBC4}"/>
              </a:ext>
            </a:extLst>
          </p:cNvPr>
          <p:cNvSpPr>
            <a:spLocks noGrp="1"/>
          </p:cNvSpPr>
          <p:nvPr>
            <p:ph sz="quarter" idx="24"/>
          </p:nvPr>
        </p:nvSpPr>
        <p:spPr>
          <a:xfrm>
            <a:off x="5462586" y="5751885"/>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55" name="Slide Number Placeholder 1">
            <a:extLst>
              <a:ext uri="{FF2B5EF4-FFF2-40B4-BE49-F238E27FC236}">
                <a16:creationId xmlns:a16="http://schemas.microsoft.com/office/drawing/2014/main" id="{F76674D4-A937-4E09-A95C-3B56442A97BE}"/>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450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CD315AA5-69BB-4694-9021-54CDBFD812B4}"/>
              </a:ext>
            </a:extLst>
          </p:cNvPr>
          <p:cNvSpPr>
            <a:spLocks noGrp="1"/>
          </p:cNvSpPr>
          <p:nvPr>
            <p:ph type="title"/>
          </p:nvPr>
        </p:nvSpPr>
        <p:spPr>
          <a:xfrm>
            <a:off x="1828800" y="0"/>
            <a:ext cx="9600627" cy="1137300"/>
          </a:xfrm>
        </p:spPr>
        <p:txBody>
          <a:bodyPr/>
          <a:lstStyle/>
          <a:p>
            <a:endParaRPr lang="en-US" i="1"/>
          </a:p>
        </p:txBody>
      </p:sp>
      <p:cxnSp>
        <p:nvCxnSpPr>
          <p:cNvPr id="15" name="Straight Connector 14">
            <a:extLst>
              <a:ext uri="{FF2B5EF4-FFF2-40B4-BE49-F238E27FC236}">
                <a16:creationId xmlns:a16="http://schemas.microsoft.com/office/drawing/2014/main" id="{5325D76B-515A-41F1-A801-6EB9C4435D03}"/>
              </a:ext>
            </a:extLst>
          </p:cNvPr>
          <p:cNvCxnSpPr>
            <a:cxnSpLocks/>
          </p:cNvCxnSpPr>
          <p:nvPr userDrawn="1"/>
        </p:nvCxnSpPr>
        <p:spPr>
          <a:xfrm>
            <a:off x="3656385" y="2743200"/>
            <a:ext cx="0" cy="2728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9F3211-B513-4B00-8A58-A95553DA2DFF}"/>
              </a:ext>
            </a:extLst>
          </p:cNvPr>
          <p:cNvCxnSpPr>
            <a:cxnSpLocks/>
          </p:cNvCxnSpPr>
          <p:nvPr userDrawn="1"/>
        </p:nvCxnSpPr>
        <p:spPr>
          <a:xfrm>
            <a:off x="5638203" y="2743200"/>
            <a:ext cx="0" cy="2728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61DB4E-08C5-4758-9D65-99A5C899B31E}"/>
              </a:ext>
            </a:extLst>
          </p:cNvPr>
          <p:cNvCxnSpPr>
            <a:cxnSpLocks/>
          </p:cNvCxnSpPr>
          <p:nvPr userDrawn="1"/>
        </p:nvCxnSpPr>
        <p:spPr>
          <a:xfrm>
            <a:off x="7620021" y="2743200"/>
            <a:ext cx="0" cy="2728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705C90-6E6B-4E36-BA8F-C6FD03F920E5}"/>
              </a:ext>
            </a:extLst>
          </p:cNvPr>
          <p:cNvCxnSpPr>
            <a:cxnSpLocks/>
          </p:cNvCxnSpPr>
          <p:nvPr userDrawn="1"/>
        </p:nvCxnSpPr>
        <p:spPr>
          <a:xfrm>
            <a:off x="9601839" y="2743200"/>
            <a:ext cx="0" cy="2728913"/>
          </a:xfrm>
          <a:prstGeom prst="line">
            <a:avLst/>
          </a:prstGeom>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6E22908-D190-4247-BF5B-6FB9729A5F56}"/>
              </a:ext>
            </a:extLst>
          </p:cNvPr>
          <p:cNvSpPr>
            <a:spLocks noGrp="1"/>
          </p:cNvSpPr>
          <p:nvPr>
            <p:ph type="pic" sz="quarter" idx="10"/>
          </p:nvPr>
        </p:nvSpPr>
        <p:spPr>
          <a:xfrm>
            <a:off x="2162175" y="2217738"/>
            <a:ext cx="1003300" cy="1003300"/>
          </a:xfrm>
        </p:spPr>
        <p:txBody>
          <a:bodyPr/>
          <a:lstStyle/>
          <a:p>
            <a:endParaRPr lang="en-CA"/>
          </a:p>
        </p:txBody>
      </p:sp>
      <p:sp>
        <p:nvSpPr>
          <p:cNvPr id="22" name="Content Placeholder 21">
            <a:extLst>
              <a:ext uri="{FF2B5EF4-FFF2-40B4-BE49-F238E27FC236}">
                <a16:creationId xmlns:a16="http://schemas.microsoft.com/office/drawing/2014/main" id="{92DBEE9F-F6B7-45A8-96CE-BC4670D83D78}"/>
              </a:ext>
            </a:extLst>
          </p:cNvPr>
          <p:cNvSpPr>
            <a:spLocks noGrp="1"/>
          </p:cNvSpPr>
          <p:nvPr>
            <p:ph sz="quarter" idx="11"/>
          </p:nvPr>
        </p:nvSpPr>
        <p:spPr>
          <a:xfrm>
            <a:off x="1828800" y="3436938"/>
            <a:ext cx="1673225" cy="1908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4" name="Picture Placeholder 23">
            <a:extLst>
              <a:ext uri="{FF2B5EF4-FFF2-40B4-BE49-F238E27FC236}">
                <a16:creationId xmlns:a16="http://schemas.microsoft.com/office/drawing/2014/main" id="{B93D19A4-1D99-4673-BD20-8450C3C325EA}"/>
              </a:ext>
            </a:extLst>
          </p:cNvPr>
          <p:cNvSpPr>
            <a:spLocks noGrp="1"/>
          </p:cNvSpPr>
          <p:nvPr>
            <p:ph type="pic" sz="quarter" idx="12"/>
          </p:nvPr>
        </p:nvSpPr>
        <p:spPr>
          <a:xfrm>
            <a:off x="4143375" y="2217738"/>
            <a:ext cx="1004888" cy="1003300"/>
          </a:xfrm>
        </p:spPr>
        <p:txBody>
          <a:bodyPr/>
          <a:lstStyle/>
          <a:p>
            <a:endParaRPr lang="en-CA"/>
          </a:p>
        </p:txBody>
      </p:sp>
      <p:sp>
        <p:nvSpPr>
          <p:cNvPr id="26" name="Content Placeholder 25">
            <a:extLst>
              <a:ext uri="{FF2B5EF4-FFF2-40B4-BE49-F238E27FC236}">
                <a16:creationId xmlns:a16="http://schemas.microsoft.com/office/drawing/2014/main" id="{839BE2D4-5D76-4C58-BEF3-EAE13622B6B3}"/>
              </a:ext>
            </a:extLst>
          </p:cNvPr>
          <p:cNvSpPr>
            <a:spLocks noGrp="1"/>
          </p:cNvSpPr>
          <p:nvPr>
            <p:ph sz="quarter" idx="13"/>
          </p:nvPr>
        </p:nvSpPr>
        <p:spPr>
          <a:xfrm>
            <a:off x="3810000" y="3436938"/>
            <a:ext cx="1673225" cy="1708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8" name="Picture Placeholder 27">
            <a:extLst>
              <a:ext uri="{FF2B5EF4-FFF2-40B4-BE49-F238E27FC236}">
                <a16:creationId xmlns:a16="http://schemas.microsoft.com/office/drawing/2014/main" id="{C3B91F5F-B721-4B79-9851-36FCF95C5072}"/>
              </a:ext>
            </a:extLst>
          </p:cNvPr>
          <p:cNvSpPr>
            <a:spLocks noGrp="1"/>
          </p:cNvSpPr>
          <p:nvPr>
            <p:ph type="pic" sz="quarter" idx="14"/>
          </p:nvPr>
        </p:nvSpPr>
        <p:spPr>
          <a:xfrm>
            <a:off x="6126163" y="2217738"/>
            <a:ext cx="1003300" cy="1003300"/>
          </a:xfrm>
        </p:spPr>
        <p:txBody>
          <a:bodyPr/>
          <a:lstStyle/>
          <a:p>
            <a:endParaRPr lang="en-CA"/>
          </a:p>
        </p:txBody>
      </p:sp>
      <p:sp>
        <p:nvSpPr>
          <p:cNvPr id="30" name="Content Placeholder 29">
            <a:extLst>
              <a:ext uri="{FF2B5EF4-FFF2-40B4-BE49-F238E27FC236}">
                <a16:creationId xmlns:a16="http://schemas.microsoft.com/office/drawing/2014/main" id="{092A99C2-A1E2-4B4A-9821-4DED3D0757D0}"/>
              </a:ext>
            </a:extLst>
          </p:cNvPr>
          <p:cNvSpPr>
            <a:spLocks noGrp="1"/>
          </p:cNvSpPr>
          <p:nvPr>
            <p:ph sz="quarter" idx="15"/>
          </p:nvPr>
        </p:nvSpPr>
        <p:spPr>
          <a:xfrm>
            <a:off x="5792788" y="3429000"/>
            <a:ext cx="1673225"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2" name="Picture Placeholder 31">
            <a:extLst>
              <a:ext uri="{FF2B5EF4-FFF2-40B4-BE49-F238E27FC236}">
                <a16:creationId xmlns:a16="http://schemas.microsoft.com/office/drawing/2014/main" id="{FF9EEA7A-05E7-427D-B6C1-F7724CCC014E}"/>
              </a:ext>
            </a:extLst>
          </p:cNvPr>
          <p:cNvSpPr>
            <a:spLocks noGrp="1"/>
          </p:cNvSpPr>
          <p:nvPr>
            <p:ph type="pic" sz="quarter" idx="16"/>
          </p:nvPr>
        </p:nvSpPr>
        <p:spPr>
          <a:xfrm>
            <a:off x="8107363" y="2217738"/>
            <a:ext cx="1004887" cy="1003300"/>
          </a:xfrm>
        </p:spPr>
        <p:txBody>
          <a:bodyPr/>
          <a:lstStyle/>
          <a:p>
            <a:endParaRPr lang="en-CA"/>
          </a:p>
        </p:txBody>
      </p:sp>
      <p:sp>
        <p:nvSpPr>
          <p:cNvPr id="34" name="Content Placeholder 33">
            <a:extLst>
              <a:ext uri="{FF2B5EF4-FFF2-40B4-BE49-F238E27FC236}">
                <a16:creationId xmlns:a16="http://schemas.microsoft.com/office/drawing/2014/main" id="{419EAC84-A089-4F2D-A78B-79E6E72B79CF}"/>
              </a:ext>
            </a:extLst>
          </p:cNvPr>
          <p:cNvSpPr>
            <a:spLocks noGrp="1"/>
          </p:cNvSpPr>
          <p:nvPr>
            <p:ph sz="quarter" idx="17"/>
          </p:nvPr>
        </p:nvSpPr>
        <p:spPr>
          <a:xfrm>
            <a:off x="7773988" y="3429000"/>
            <a:ext cx="1673225"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6" name="Picture Placeholder 35">
            <a:extLst>
              <a:ext uri="{FF2B5EF4-FFF2-40B4-BE49-F238E27FC236}">
                <a16:creationId xmlns:a16="http://schemas.microsoft.com/office/drawing/2014/main" id="{9C477B3C-CE6A-4DE8-A72C-CC911B4F1B04}"/>
              </a:ext>
            </a:extLst>
          </p:cNvPr>
          <p:cNvSpPr>
            <a:spLocks noGrp="1"/>
          </p:cNvSpPr>
          <p:nvPr>
            <p:ph type="pic" sz="quarter" idx="18"/>
          </p:nvPr>
        </p:nvSpPr>
        <p:spPr>
          <a:xfrm>
            <a:off x="10088563" y="2217738"/>
            <a:ext cx="1006475" cy="1000125"/>
          </a:xfrm>
        </p:spPr>
        <p:txBody>
          <a:bodyPr/>
          <a:lstStyle/>
          <a:p>
            <a:endParaRPr lang="en-CA"/>
          </a:p>
        </p:txBody>
      </p:sp>
      <p:sp>
        <p:nvSpPr>
          <p:cNvPr id="38" name="Content Placeholder 37">
            <a:extLst>
              <a:ext uri="{FF2B5EF4-FFF2-40B4-BE49-F238E27FC236}">
                <a16:creationId xmlns:a16="http://schemas.microsoft.com/office/drawing/2014/main" id="{E78029B3-388E-463C-BE75-83DD57F12221}"/>
              </a:ext>
            </a:extLst>
          </p:cNvPr>
          <p:cNvSpPr>
            <a:spLocks noGrp="1"/>
          </p:cNvSpPr>
          <p:nvPr>
            <p:ph sz="quarter" idx="19"/>
          </p:nvPr>
        </p:nvSpPr>
        <p:spPr>
          <a:xfrm>
            <a:off x="9756775" y="3429000"/>
            <a:ext cx="1673225" cy="1000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9" name="Slide Number Placeholder 1">
            <a:extLst>
              <a:ext uri="{FF2B5EF4-FFF2-40B4-BE49-F238E27FC236}">
                <a16:creationId xmlns:a16="http://schemas.microsoft.com/office/drawing/2014/main" id="{DEAFE576-A3B3-4A1C-9031-73B8341EBF60}"/>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09778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5" name="Freeform 39">
            <a:extLst>
              <a:ext uri="{FF2B5EF4-FFF2-40B4-BE49-F238E27FC236}">
                <a16:creationId xmlns:a16="http://schemas.microsoft.com/office/drawing/2014/main" id="{2409A5E4-2AAF-494A-B78A-E507B51C91D4}"/>
              </a:ext>
            </a:extLst>
          </p:cNvPr>
          <p:cNvSpPr/>
          <p:nvPr userDrawn="1"/>
        </p:nvSpPr>
        <p:spPr>
          <a:xfrm>
            <a:off x="7779490" y="2666186"/>
            <a:ext cx="4412510" cy="4191815"/>
          </a:xfrm>
          <a:custGeom>
            <a:avLst/>
            <a:gdLst>
              <a:gd name="connsiteX0" fmla="*/ 2670200 w 4412510"/>
              <a:gd name="connsiteY0" fmla="*/ 0 h 4191815"/>
              <a:gd name="connsiteX1" fmla="*/ 4368695 w 4412510"/>
              <a:gd name="connsiteY1" fmla="*/ 609744 h 4191815"/>
              <a:gd name="connsiteX2" fmla="*/ 4412510 w 4412510"/>
              <a:gd name="connsiteY2" fmla="*/ 649566 h 4191815"/>
              <a:gd name="connsiteX3" fmla="*/ 4412510 w 4412510"/>
              <a:gd name="connsiteY3" fmla="*/ 4191815 h 4191815"/>
              <a:gd name="connsiteX4" fmla="*/ 477476 w 4412510"/>
              <a:gd name="connsiteY4" fmla="*/ 4191815 h 4191815"/>
              <a:gd name="connsiteX5" fmla="*/ 456028 w 4412510"/>
              <a:gd name="connsiteY5" fmla="*/ 4163135 h 4191815"/>
              <a:gd name="connsiteX6" fmla="*/ 0 w 4412510"/>
              <a:gd name="connsiteY6" fmla="*/ 2670200 h 4191815"/>
              <a:gd name="connsiteX7" fmla="*/ 2670200 w 4412510"/>
              <a:gd name="connsiteY7" fmla="*/ 0 h 41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2510" h="4191815">
                <a:moveTo>
                  <a:pt x="2670200" y="0"/>
                </a:moveTo>
                <a:cubicBezTo>
                  <a:pt x="3315386" y="0"/>
                  <a:pt x="3907127" y="228824"/>
                  <a:pt x="4368695" y="609744"/>
                </a:cubicBezTo>
                <a:lnTo>
                  <a:pt x="4412510" y="649566"/>
                </a:lnTo>
                <a:lnTo>
                  <a:pt x="4412510" y="4191815"/>
                </a:lnTo>
                <a:lnTo>
                  <a:pt x="477476" y="4191815"/>
                </a:lnTo>
                <a:lnTo>
                  <a:pt x="456028" y="4163135"/>
                </a:lnTo>
                <a:cubicBezTo>
                  <a:pt x="168116" y="3736968"/>
                  <a:pt x="0" y="3223217"/>
                  <a:pt x="0" y="2670200"/>
                </a:cubicBezTo>
                <a:cubicBezTo>
                  <a:pt x="0" y="1195489"/>
                  <a:pt x="1195489" y="0"/>
                  <a:pt x="2670200" y="0"/>
                </a:cubicBez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D91EDC9-962A-4288-B56C-031B948BA2C4}"/>
              </a:ext>
            </a:extLst>
          </p:cNvPr>
          <p:cNvSpPr>
            <a:spLocks noGrp="1"/>
          </p:cNvSpPr>
          <p:nvPr>
            <p:ph type="title"/>
          </p:nvPr>
        </p:nvSpPr>
        <p:spPr>
          <a:xfrm>
            <a:off x="1828800" y="0"/>
            <a:ext cx="9600627" cy="1137300"/>
          </a:xfrm>
        </p:spPr>
        <p:txBody>
          <a:bodyPr>
            <a:normAutofit/>
          </a:bodyPr>
          <a:lstStyle/>
          <a:p>
            <a:endParaRPr lang="en-US" i="1"/>
          </a:p>
        </p:txBody>
      </p:sp>
      <p:sp>
        <p:nvSpPr>
          <p:cNvPr id="9" name="Oval 8">
            <a:extLst>
              <a:ext uri="{FF2B5EF4-FFF2-40B4-BE49-F238E27FC236}">
                <a16:creationId xmlns:a16="http://schemas.microsoft.com/office/drawing/2014/main" id="{09AAA590-DA2A-4200-9B5E-0596FAB74B9E}"/>
              </a:ext>
            </a:extLst>
          </p:cNvPr>
          <p:cNvSpPr/>
          <p:nvPr/>
        </p:nvSpPr>
        <p:spPr>
          <a:xfrm>
            <a:off x="4699785" y="1262725"/>
            <a:ext cx="472292" cy="4722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F1B999F-7ABC-421D-AA81-82273FC2C985}"/>
              </a:ext>
            </a:extLst>
          </p:cNvPr>
          <p:cNvSpPr/>
          <p:nvPr/>
        </p:nvSpPr>
        <p:spPr>
          <a:xfrm>
            <a:off x="4699785" y="1855327"/>
            <a:ext cx="472292" cy="4722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2D3DACF-4C82-47E7-A299-ED2A22068D72}"/>
              </a:ext>
            </a:extLst>
          </p:cNvPr>
          <p:cNvSpPr/>
          <p:nvPr/>
        </p:nvSpPr>
        <p:spPr>
          <a:xfrm>
            <a:off x="4699785" y="2453956"/>
            <a:ext cx="472292" cy="4722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B736483-F021-4FB0-92AA-4C723FFD2BF0}"/>
              </a:ext>
            </a:extLst>
          </p:cNvPr>
          <p:cNvSpPr/>
          <p:nvPr/>
        </p:nvSpPr>
        <p:spPr>
          <a:xfrm>
            <a:off x="4699785" y="3057898"/>
            <a:ext cx="472292" cy="472291"/>
          </a:xfrm>
          <a:prstGeom prst="ellipse">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20A9AA7-5729-41EE-8CAE-03D9DFBFF111}"/>
              </a:ext>
            </a:extLst>
          </p:cNvPr>
          <p:cNvSpPr/>
          <p:nvPr/>
        </p:nvSpPr>
        <p:spPr>
          <a:xfrm>
            <a:off x="4699785" y="3667153"/>
            <a:ext cx="472292" cy="472291"/>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9" name="Oval 28">
            <a:extLst>
              <a:ext uri="{FF2B5EF4-FFF2-40B4-BE49-F238E27FC236}">
                <a16:creationId xmlns:a16="http://schemas.microsoft.com/office/drawing/2014/main" id="{FF29E5D5-1764-47DA-8AA8-503EBB4CE5E0}"/>
              </a:ext>
            </a:extLst>
          </p:cNvPr>
          <p:cNvSpPr/>
          <p:nvPr/>
        </p:nvSpPr>
        <p:spPr>
          <a:xfrm>
            <a:off x="4699785" y="4281721"/>
            <a:ext cx="472292" cy="472291"/>
          </a:xfrm>
          <a:prstGeom prst="ellipse">
            <a:avLst/>
          </a:prstGeom>
          <a:solidFill>
            <a:schemeClr val="tx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AF55BA6-FD45-474D-9942-5B13D0DE567B}"/>
              </a:ext>
            </a:extLst>
          </p:cNvPr>
          <p:cNvSpPr/>
          <p:nvPr/>
        </p:nvSpPr>
        <p:spPr>
          <a:xfrm>
            <a:off x="4699785" y="4894374"/>
            <a:ext cx="472292" cy="4722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E95F4FE0-5747-4A98-BF6B-AA94443EA1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4900" y="3550107"/>
            <a:ext cx="4080753" cy="2762870"/>
          </a:xfrm>
          <a:prstGeom prst="rect">
            <a:avLst/>
          </a:prstGeom>
        </p:spPr>
      </p:pic>
      <p:graphicFrame>
        <p:nvGraphicFramePr>
          <p:cNvPr id="36" name="Chart 35">
            <a:extLst>
              <a:ext uri="{FF2B5EF4-FFF2-40B4-BE49-F238E27FC236}">
                <a16:creationId xmlns:a16="http://schemas.microsoft.com/office/drawing/2014/main" id="{899C1F88-D0B9-412F-A1E8-3738A286B0C9}"/>
              </a:ext>
            </a:extLst>
          </p:cNvPr>
          <p:cNvGraphicFramePr/>
          <p:nvPr userDrawn="1"/>
        </p:nvGraphicFramePr>
        <p:xfrm>
          <a:off x="524434" y="1929284"/>
          <a:ext cx="3412060" cy="3477969"/>
        </p:xfrm>
        <a:graphic>
          <a:graphicData uri="http://schemas.openxmlformats.org/drawingml/2006/chart">
            <c:chart xmlns:c="http://schemas.openxmlformats.org/drawingml/2006/chart" xmlns:r="http://schemas.openxmlformats.org/officeDocument/2006/relationships" r:id="rId3"/>
          </a:graphicData>
        </a:graphic>
      </p:graphicFrame>
      <p:sp>
        <p:nvSpPr>
          <p:cNvPr id="38" name="Content Placeholder 37">
            <a:extLst>
              <a:ext uri="{FF2B5EF4-FFF2-40B4-BE49-F238E27FC236}">
                <a16:creationId xmlns:a16="http://schemas.microsoft.com/office/drawing/2014/main" id="{4DB18059-54A5-4108-AE98-BCF1125502A6}"/>
              </a:ext>
            </a:extLst>
          </p:cNvPr>
          <p:cNvSpPr>
            <a:spLocks noGrp="1"/>
          </p:cNvSpPr>
          <p:nvPr>
            <p:ph sz="quarter" idx="10"/>
          </p:nvPr>
        </p:nvSpPr>
        <p:spPr>
          <a:xfrm>
            <a:off x="1260501" y="3242615"/>
            <a:ext cx="1939925" cy="849076"/>
          </a:xfrm>
          <a:noFill/>
        </p:spPr>
        <p:txBody>
          <a:bodyPr wrap="square" lIns="0" tIns="0" rIns="0" bIns="0" rtlCol="0">
            <a:noAutofit/>
          </a:bodyPr>
          <a:lstStyle>
            <a:lvl1pPr>
              <a:defRPr lang="en-US" sz="1800" smtClean="0">
                <a:solidFill>
                  <a:schemeClr val="tx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40" name="Content Placeholder 39">
            <a:extLst>
              <a:ext uri="{FF2B5EF4-FFF2-40B4-BE49-F238E27FC236}">
                <a16:creationId xmlns:a16="http://schemas.microsoft.com/office/drawing/2014/main" id="{AF07B1DA-50B9-4AC1-A5EB-0F47AE32BEE1}"/>
              </a:ext>
            </a:extLst>
          </p:cNvPr>
          <p:cNvSpPr>
            <a:spLocks noGrp="1"/>
          </p:cNvSpPr>
          <p:nvPr>
            <p:ph sz="quarter" idx="11"/>
          </p:nvPr>
        </p:nvSpPr>
        <p:spPr>
          <a:xfrm>
            <a:off x="4717544" y="1383228"/>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42" name="Content Placeholder 41">
            <a:extLst>
              <a:ext uri="{FF2B5EF4-FFF2-40B4-BE49-F238E27FC236}">
                <a16:creationId xmlns:a16="http://schemas.microsoft.com/office/drawing/2014/main" id="{5677AC55-E56B-424A-AEE9-BB9487B9FB6A}"/>
              </a:ext>
            </a:extLst>
          </p:cNvPr>
          <p:cNvSpPr>
            <a:spLocks noGrp="1"/>
          </p:cNvSpPr>
          <p:nvPr>
            <p:ph sz="quarter" idx="12"/>
          </p:nvPr>
        </p:nvSpPr>
        <p:spPr>
          <a:xfrm>
            <a:off x="5374769" y="1389938"/>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43" name="Content Placeholder 39">
            <a:extLst>
              <a:ext uri="{FF2B5EF4-FFF2-40B4-BE49-F238E27FC236}">
                <a16:creationId xmlns:a16="http://schemas.microsoft.com/office/drawing/2014/main" id="{AE1E2068-B019-4BBB-80E0-436854029576}"/>
              </a:ext>
            </a:extLst>
          </p:cNvPr>
          <p:cNvSpPr>
            <a:spLocks noGrp="1"/>
          </p:cNvSpPr>
          <p:nvPr>
            <p:ph sz="quarter" idx="13"/>
          </p:nvPr>
        </p:nvSpPr>
        <p:spPr>
          <a:xfrm>
            <a:off x="4698486" y="1973778"/>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44" name="Content Placeholder 41">
            <a:extLst>
              <a:ext uri="{FF2B5EF4-FFF2-40B4-BE49-F238E27FC236}">
                <a16:creationId xmlns:a16="http://schemas.microsoft.com/office/drawing/2014/main" id="{EF36D203-B821-4E27-A58D-8FE9A33CD735}"/>
              </a:ext>
            </a:extLst>
          </p:cNvPr>
          <p:cNvSpPr>
            <a:spLocks noGrp="1"/>
          </p:cNvSpPr>
          <p:nvPr>
            <p:ph sz="quarter" idx="14"/>
          </p:nvPr>
        </p:nvSpPr>
        <p:spPr>
          <a:xfrm>
            <a:off x="5355711" y="1980488"/>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45" name="Content Placeholder 39">
            <a:extLst>
              <a:ext uri="{FF2B5EF4-FFF2-40B4-BE49-F238E27FC236}">
                <a16:creationId xmlns:a16="http://schemas.microsoft.com/office/drawing/2014/main" id="{25677492-3A34-49D7-BA0B-AF9911B58017}"/>
              </a:ext>
            </a:extLst>
          </p:cNvPr>
          <p:cNvSpPr>
            <a:spLocks noGrp="1"/>
          </p:cNvSpPr>
          <p:nvPr>
            <p:ph sz="quarter" idx="15"/>
          </p:nvPr>
        </p:nvSpPr>
        <p:spPr>
          <a:xfrm>
            <a:off x="4698491" y="2573868"/>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46" name="Content Placeholder 41">
            <a:extLst>
              <a:ext uri="{FF2B5EF4-FFF2-40B4-BE49-F238E27FC236}">
                <a16:creationId xmlns:a16="http://schemas.microsoft.com/office/drawing/2014/main" id="{63A870F0-EB63-4396-A5DB-813877E4C0BA}"/>
              </a:ext>
            </a:extLst>
          </p:cNvPr>
          <p:cNvSpPr>
            <a:spLocks noGrp="1"/>
          </p:cNvSpPr>
          <p:nvPr>
            <p:ph sz="quarter" idx="16"/>
          </p:nvPr>
        </p:nvSpPr>
        <p:spPr>
          <a:xfrm>
            <a:off x="5355716" y="2580578"/>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47" name="Content Placeholder 39">
            <a:extLst>
              <a:ext uri="{FF2B5EF4-FFF2-40B4-BE49-F238E27FC236}">
                <a16:creationId xmlns:a16="http://schemas.microsoft.com/office/drawing/2014/main" id="{22A16010-682A-43A5-BEBC-0834AB485FAF}"/>
              </a:ext>
            </a:extLst>
          </p:cNvPr>
          <p:cNvSpPr>
            <a:spLocks noGrp="1"/>
          </p:cNvSpPr>
          <p:nvPr>
            <p:ph sz="quarter" idx="17"/>
          </p:nvPr>
        </p:nvSpPr>
        <p:spPr>
          <a:xfrm>
            <a:off x="4698486" y="3178707"/>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48" name="Content Placeholder 41">
            <a:extLst>
              <a:ext uri="{FF2B5EF4-FFF2-40B4-BE49-F238E27FC236}">
                <a16:creationId xmlns:a16="http://schemas.microsoft.com/office/drawing/2014/main" id="{B961BABE-8215-4258-AFD0-E91EB79C06E6}"/>
              </a:ext>
            </a:extLst>
          </p:cNvPr>
          <p:cNvSpPr>
            <a:spLocks noGrp="1"/>
          </p:cNvSpPr>
          <p:nvPr>
            <p:ph sz="quarter" idx="18"/>
          </p:nvPr>
        </p:nvSpPr>
        <p:spPr>
          <a:xfrm>
            <a:off x="5355711" y="3185417"/>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49" name="Content Placeholder 39">
            <a:extLst>
              <a:ext uri="{FF2B5EF4-FFF2-40B4-BE49-F238E27FC236}">
                <a16:creationId xmlns:a16="http://schemas.microsoft.com/office/drawing/2014/main" id="{E8179DBC-C383-4F6D-B0E0-8A52B9D02D77}"/>
              </a:ext>
            </a:extLst>
          </p:cNvPr>
          <p:cNvSpPr>
            <a:spLocks noGrp="1"/>
          </p:cNvSpPr>
          <p:nvPr>
            <p:ph sz="quarter" idx="19"/>
          </p:nvPr>
        </p:nvSpPr>
        <p:spPr>
          <a:xfrm>
            <a:off x="4698490" y="3788301"/>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50" name="Content Placeholder 41">
            <a:extLst>
              <a:ext uri="{FF2B5EF4-FFF2-40B4-BE49-F238E27FC236}">
                <a16:creationId xmlns:a16="http://schemas.microsoft.com/office/drawing/2014/main" id="{07DE03C4-72FE-4A9F-A88B-7D460411007B}"/>
              </a:ext>
            </a:extLst>
          </p:cNvPr>
          <p:cNvSpPr>
            <a:spLocks noGrp="1"/>
          </p:cNvSpPr>
          <p:nvPr>
            <p:ph sz="quarter" idx="20"/>
          </p:nvPr>
        </p:nvSpPr>
        <p:spPr>
          <a:xfrm>
            <a:off x="5355715" y="3795011"/>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51" name="Content Placeholder 39">
            <a:extLst>
              <a:ext uri="{FF2B5EF4-FFF2-40B4-BE49-F238E27FC236}">
                <a16:creationId xmlns:a16="http://schemas.microsoft.com/office/drawing/2014/main" id="{83331BB7-ECFD-4AB9-9A73-FCE6335E41B1}"/>
              </a:ext>
            </a:extLst>
          </p:cNvPr>
          <p:cNvSpPr>
            <a:spLocks noGrp="1"/>
          </p:cNvSpPr>
          <p:nvPr>
            <p:ph sz="quarter" idx="21"/>
          </p:nvPr>
        </p:nvSpPr>
        <p:spPr>
          <a:xfrm>
            <a:off x="4708012" y="4402672"/>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52" name="Content Placeholder 41">
            <a:extLst>
              <a:ext uri="{FF2B5EF4-FFF2-40B4-BE49-F238E27FC236}">
                <a16:creationId xmlns:a16="http://schemas.microsoft.com/office/drawing/2014/main" id="{005B666F-A4BF-45F6-9F65-6293C70BF5CA}"/>
              </a:ext>
            </a:extLst>
          </p:cNvPr>
          <p:cNvSpPr>
            <a:spLocks noGrp="1"/>
          </p:cNvSpPr>
          <p:nvPr>
            <p:ph sz="quarter" idx="22"/>
          </p:nvPr>
        </p:nvSpPr>
        <p:spPr>
          <a:xfrm>
            <a:off x="5365237" y="4409382"/>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53" name="Content Placeholder 39">
            <a:extLst>
              <a:ext uri="{FF2B5EF4-FFF2-40B4-BE49-F238E27FC236}">
                <a16:creationId xmlns:a16="http://schemas.microsoft.com/office/drawing/2014/main" id="{EAA39ADB-67E0-4F6B-B2E3-F0463D37F040}"/>
              </a:ext>
            </a:extLst>
          </p:cNvPr>
          <p:cNvSpPr>
            <a:spLocks noGrp="1"/>
          </p:cNvSpPr>
          <p:nvPr>
            <p:ph sz="quarter" idx="23"/>
          </p:nvPr>
        </p:nvSpPr>
        <p:spPr>
          <a:xfrm>
            <a:off x="4698492" y="5012265"/>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54" name="Content Placeholder 41">
            <a:extLst>
              <a:ext uri="{FF2B5EF4-FFF2-40B4-BE49-F238E27FC236}">
                <a16:creationId xmlns:a16="http://schemas.microsoft.com/office/drawing/2014/main" id="{1A273B1A-C745-4055-8071-F9C7787BFBC4}"/>
              </a:ext>
            </a:extLst>
          </p:cNvPr>
          <p:cNvSpPr>
            <a:spLocks noGrp="1"/>
          </p:cNvSpPr>
          <p:nvPr>
            <p:ph sz="quarter" idx="24"/>
          </p:nvPr>
        </p:nvSpPr>
        <p:spPr>
          <a:xfrm>
            <a:off x="5355717" y="5018975"/>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55" name="Slide Number Placeholder 1">
            <a:extLst>
              <a:ext uri="{FF2B5EF4-FFF2-40B4-BE49-F238E27FC236}">
                <a16:creationId xmlns:a16="http://schemas.microsoft.com/office/drawing/2014/main" id="{F76674D4-A937-4E09-A95C-3B56442A97BE}"/>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AAF55BA6-FD45-474D-9942-5B13D0DE567B}"/>
              </a:ext>
            </a:extLst>
          </p:cNvPr>
          <p:cNvSpPr/>
          <p:nvPr userDrawn="1"/>
        </p:nvSpPr>
        <p:spPr>
          <a:xfrm>
            <a:off x="4698486" y="5498386"/>
            <a:ext cx="472292" cy="43885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39">
            <a:extLst>
              <a:ext uri="{FF2B5EF4-FFF2-40B4-BE49-F238E27FC236}">
                <a16:creationId xmlns:a16="http://schemas.microsoft.com/office/drawing/2014/main" id="{EAA39ADB-67E0-4F6B-B2E3-F0463D37F040}"/>
              </a:ext>
            </a:extLst>
          </p:cNvPr>
          <p:cNvSpPr>
            <a:spLocks noGrp="1"/>
          </p:cNvSpPr>
          <p:nvPr>
            <p:ph sz="quarter" idx="25"/>
          </p:nvPr>
        </p:nvSpPr>
        <p:spPr>
          <a:xfrm>
            <a:off x="4718837" y="5543937"/>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34" name="Content Placeholder 41">
            <a:extLst>
              <a:ext uri="{FF2B5EF4-FFF2-40B4-BE49-F238E27FC236}">
                <a16:creationId xmlns:a16="http://schemas.microsoft.com/office/drawing/2014/main" id="{1A273B1A-C745-4055-8071-F9C7787BFBC4}"/>
              </a:ext>
            </a:extLst>
          </p:cNvPr>
          <p:cNvSpPr>
            <a:spLocks noGrp="1"/>
          </p:cNvSpPr>
          <p:nvPr>
            <p:ph sz="quarter" idx="26" hasCustomPrompt="1"/>
          </p:nvPr>
        </p:nvSpPr>
        <p:spPr>
          <a:xfrm>
            <a:off x="5365237" y="5524478"/>
            <a:ext cx="2662237" cy="253916"/>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r>
              <a:rPr lang="en-CA"/>
              <a:t>Registered Nurses	</a:t>
            </a:r>
          </a:p>
        </p:txBody>
      </p:sp>
      <p:sp>
        <p:nvSpPr>
          <p:cNvPr id="37" name="Oval 36">
            <a:extLst>
              <a:ext uri="{FF2B5EF4-FFF2-40B4-BE49-F238E27FC236}">
                <a16:creationId xmlns:a16="http://schemas.microsoft.com/office/drawing/2014/main" id="{AAF55BA6-FD45-474D-9942-5B13D0DE567B}"/>
              </a:ext>
            </a:extLst>
          </p:cNvPr>
          <p:cNvSpPr/>
          <p:nvPr userDrawn="1"/>
        </p:nvSpPr>
        <p:spPr>
          <a:xfrm>
            <a:off x="4718837" y="6012194"/>
            <a:ext cx="472292" cy="472291"/>
          </a:xfrm>
          <a:prstGeom prst="ellips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39">
            <a:extLst>
              <a:ext uri="{FF2B5EF4-FFF2-40B4-BE49-F238E27FC236}">
                <a16:creationId xmlns:a16="http://schemas.microsoft.com/office/drawing/2014/main" id="{EAA39ADB-67E0-4F6B-B2E3-F0463D37F040}"/>
              </a:ext>
            </a:extLst>
          </p:cNvPr>
          <p:cNvSpPr>
            <a:spLocks noGrp="1"/>
          </p:cNvSpPr>
          <p:nvPr>
            <p:ph sz="quarter" idx="27"/>
          </p:nvPr>
        </p:nvSpPr>
        <p:spPr>
          <a:xfrm>
            <a:off x="4717544" y="6130085"/>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41" name="Content Placeholder 41">
            <a:extLst>
              <a:ext uri="{FF2B5EF4-FFF2-40B4-BE49-F238E27FC236}">
                <a16:creationId xmlns:a16="http://schemas.microsoft.com/office/drawing/2014/main" id="{1A273B1A-C745-4055-8071-F9C7787BFBC4}"/>
              </a:ext>
            </a:extLst>
          </p:cNvPr>
          <p:cNvSpPr>
            <a:spLocks noGrp="1"/>
          </p:cNvSpPr>
          <p:nvPr>
            <p:ph sz="quarter" idx="28" hasCustomPrompt="1"/>
          </p:nvPr>
        </p:nvSpPr>
        <p:spPr>
          <a:xfrm>
            <a:off x="5374769" y="6126953"/>
            <a:ext cx="2662237" cy="253916"/>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r>
              <a:rPr lang="en-CA"/>
              <a:t>Pharmacists</a:t>
            </a:r>
          </a:p>
        </p:txBody>
      </p:sp>
    </p:spTree>
    <p:extLst>
      <p:ext uri="{BB962C8B-B14F-4D97-AF65-F5344CB8AC3E}">
        <p14:creationId xmlns:p14="http://schemas.microsoft.com/office/powerpoint/2010/main" val="35295107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47BF-1724-4FCC-ABD4-6F2637F5D005}"/>
              </a:ext>
            </a:extLst>
          </p:cNvPr>
          <p:cNvSpPr>
            <a:spLocks noGrp="1"/>
          </p:cNvSpPr>
          <p:nvPr>
            <p:ph type="title"/>
          </p:nvPr>
        </p:nvSpPr>
        <p:spPr/>
        <p:txBody>
          <a:bodyPr/>
          <a:lstStyle>
            <a:lvl1pPr algn="ctr">
              <a:defRPr/>
            </a:lvl1pPr>
          </a:lstStyle>
          <a:p>
            <a:r>
              <a:rPr lang="en-US"/>
              <a:t>Click to edit Master title style</a:t>
            </a:r>
          </a:p>
        </p:txBody>
      </p:sp>
      <p:sp>
        <p:nvSpPr>
          <p:cNvPr id="7" name="Slide Number Placeholder 6">
            <a:extLst>
              <a:ext uri="{FF2B5EF4-FFF2-40B4-BE49-F238E27FC236}">
                <a16:creationId xmlns:a16="http://schemas.microsoft.com/office/drawing/2014/main" id="{E690E1FD-CE1F-4C89-A771-3DCC40A8006B}"/>
              </a:ext>
            </a:extLst>
          </p:cNvPr>
          <p:cNvSpPr>
            <a:spLocks noGrp="1"/>
          </p:cNvSpPr>
          <p:nvPr>
            <p:ph type="sldNum" sz="quarter" idx="12"/>
          </p:nvPr>
        </p:nvSpPr>
        <p:spPr/>
        <p:txBody>
          <a:bodyPr/>
          <a:lstStyle/>
          <a:p>
            <a:fld id="{C7D939B5-D1D6-442B-960C-11410C62AFA7}" type="slidenum">
              <a:rPr lang="en-US" smtClean="0"/>
              <a:t>‹#›</a:t>
            </a:fld>
            <a:endParaRPr lang="en-US"/>
          </a:p>
        </p:txBody>
      </p:sp>
      <p:sp>
        <p:nvSpPr>
          <p:cNvPr id="6" name="Content Placeholder 5">
            <a:extLst>
              <a:ext uri="{FF2B5EF4-FFF2-40B4-BE49-F238E27FC236}">
                <a16:creationId xmlns:a16="http://schemas.microsoft.com/office/drawing/2014/main" id="{AF4464D8-962B-4998-AEE0-6127DBEF0099}"/>
              </a:ext>
            </a:extLst>
          </p:cNvPr>
          <p:cNvSpPr>
            <a:spLocks noGrp="1"/>
          </p:cNvSpPr>
          <p:nvPr>
            <p:ph sz="quarter" idx="13"/>
          </p:nvPr>
        </p:nvSpPr>
        <p:spPr>
          <a:xfrm>
            <a:off x="838200" y="1895254"/>
            <a:ext cx="10515600" cy="1255712"/>
          </a:xfrm>
        </p:spPr>
        <p:txBody>
          <a:bodyPr>
            <a:normAutofit/>
          </a:bodyPr>
          <a:lstStyle>
            <a:lvl1pPr algn="ctr">
              <a:defRPr sz="3500"/>
            </a:lvl1pPr>
            <a:lvl2pPr marL="49213" indent="0">
              <a:buNone/>
              <a:defRPr/>
            </a:lvl2pPr>
          </a:lstStyle>
          <a:p>
            <a:pPr lvl="0"/>
            <a:r>
              <a:rPr lang="en-US"/>
              <a:t>Click to edit Master text styles</a:t>
            </a:r>
          </a:p>
        </p:txBody>
      </p:sp>
      <p:sp>
        <p:nvSpPr>
          <p:cNvPr id="9" name="Content Placeholder 5">
            <a:extLst>
              <a:ext uri="{FF2B5EF4-FFF2-40B4-BE49-F238E27FC236}">
                <a16:creationId xmlns:a16="http://schemas.microsoft.com/office/drawing/2014/main" id="{066654EE-1DEC-4DA6-9B7B-8CB04D3FB718}"/>
              </a:ext>
            </a:extLst>
          </p:cNvPr>
          <p:cNvSpPr>
            <a:spLocks noGrp="1"/>
          </p:cNvSpPr>
          <p:nvPr>
            <p:ph sz="quarter" idx="14"/>
          </p:nvPr>
        </p:nvSpPr>
        <p:spPr>
          <a:xfrm>
            <a:off x="838200" y="3819210"/>
            <a:ext cx="10515600" cy="707214"/>
          </a:xfrm>
        </p:spPr>
        <p:txBody>
          <a:bodyPr>
            <a:normAutofit/>
          </a:bodyPr>
          <a:lstStyle>
            <a:lvl1pPr algn="ctr">
              <a:defRPr sz="3000"/>
            </a:lvl1pPr>
            <a:lvl2pPr marL="49213" indent="0">
              <a:buNone/>
              <a:defRPr/>
            </a:lvl2pPr>
          </a:lstStyle>
          <a:p>
            <a:pPr lvl="0"/>
            <a:r>
              <a:rPr lang="en-US"/>
              <a:t>Click to edit Master text styles</a:t>
            </a:r>
          </a:p>
        </p:txBody>
      </p:sp>
      <p:sp>
        <p:nvSpPr>
          <p:cNvPr id="10" name="Content Placeholder 5">
            <a:extLst>
              <a:ext uri="{FF2B5EF4-FFF2-40B4-BE49-F238E27FC236}">
                <a16:creationId xmlns:a16="http://schemas.microsoft.com/office/drawing/2014/main" id="{6E312277-6F03-45E3-AD46-A3BDC7E91C80}"/>
              </a:ext>
            </a:extLst>
          </p:cNvPr>
          <p:cNvSpPr>
            <a:spLocks noGrp="1"/>
          </p:cNvSpPr>
          <p:nvPr>
            <p:ph sz="quarter" idx="15"/>
          </p:nvPr>
        </p:nvSpPr>
        <p:spPr>
          <a:xfrm>
            <a:off x="838200" y="4526424"/>
            <a:ext cx="10515600" cy="707214"/>
          </a:xfrm>
        </p:spPr>
        <p:txBody>
          <a:bodyPr>
            <a:normAutofit/>
          </a:bodyPr>
          <a:lstStyle>
            <a:lvl1pPr algn="ctr">
              <a:defRPr sz="2400"/>
            </a:lvl1pPr>
            <a:lvl2pPr marL="49213" indent="0">
              <a:buNone/>
              <a:defRPr/>
            </a:lvl2pPr>
          </a:lstStyle>
          <a:p>
            <a:pPr lvl="0"/>
            <a:r>
              <a:rPr lang="en-US"/>
              <a:t>Click to edit Master text styles</a:t>
            </a:r>
          </a:p>
        </p:txBody>
      </p:sp>
      <p:sp>
        <p:nvSpPr>
          <p:cNvPr id="8" name="Slide Number Placeholder 1">
            <a:extLst>
              <a:ext uri="{FF2B5EF4-FFF2-40B4-BE49-F238E27FC236}">
                <a16:creationId xmlns:a16="http://schemas.microsoft.com/office/drawing/2014/main" id="{858B4D60-B196-4130-9D3F-54EF182B0C1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548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5" name="Freeform 39">
            <a:extLst>
              <a:ext uri="{FF2B5EF4-FFF2-40B4-BE49-F238E27FC236}">
                <a16:creationId xmlns:a16="http://schemas.microsoft.com/office/drawing/2014/main" id="{A8E779E5-36FA-46BB-A6F3-D9D36E36BD44}"/>
              </a:ext>
            </a:extLst>
          </p:cNvPr>
          <p:cNvSpPr/>
          <p:nvPr userDrawn="1"/>
        </p:nvSpPr>
        <p:spPr>
          <a:xfrm rot="5400000">
            <a:off x="-101958" y="1531505"/>
            <a:ext cx="5416964" cy="5236028"/>
          </a:xfrm>
          <a:custGeom>
            <a:avLst/>
            <a:gdLst>
              <a:gd name="connsiteX0" fmla="*/ 2670200 w 4412510"/>
              <a:gd name="connsiteY0" fmla="*/ 0 h 4191815"/>
              <a:gd name="connsiteX1" fmla="*/ 4368695 w 4412510"/>
              <a:gd name="connsiteY1" fmla="*/ 609744 h 4191815"/>
              <a:gd name="connsiteX2" fmla="*/ 4412510 w 4412510"/>
              <a:gd name="connsiteY2" fmla="*/ 649566 h 4191815"/>
              <a:gd name="connsiteX3" fmla="*/ 4412510 w 4412510"/>
              <a:gd name="connsiteY3" fmla="*/ 4191815 h 4191815"/>
              <a:gd name="connsiteX4" fmla="*/ 477476 w 4412510"/>
              <a:gd name="connsiteY4" fmla="*/ 4191815 h 4191815"/>
              <a:gd name="connsiteX5" fmla="*/ 456028 w 4412510"/>
              <a:gd name="connsiteY5" fmla="*/ 4163135 h 4191815"/>
              <a:gd name="connsiteX6" fmla="*/ 0 w 4412510"/>
              <a:gd name="connsiteY6" fmla="*/ 2670200 h 4191815"/>
              <a:gd name="connsiteX7" fmla="*/ 2670200 w 4412510"/>
              <a:gd name="connsiteY7" fmla="*/ 0 h 41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2510" h="4191815">
                <a:moveTo>
                  <a:pt x="2670200" y="0"/>
                </a:moveTo>
                <a:cubicBezTo>
                  <a:pt x="3315386" y="0"/>
                  <a:pt x="3907127" y="228824"/>
                  <a:pt x="4368695" y="609744"/>
                </a:cubicBezTo>
                <a:lnTo>
                  <a:pt x="4412510" y="649566"/>
                </a:lnTo>
                <a:lnTo>
                  <a:pt x="4412510" y="4191815"/>
                </a:lnTo>
                <a:lnTo>
                  <a:pt x="477476" y="4191815"/>
                </a:lnTo>
                <a:lnTo>
                  <a:pt x="456028" y="4163135"/>
                </a:lnTo>
                <a:cubicBezTo>
                  <a:pt x="168116" y="3736968"/>
                  <a:pt x="0" y="3223217"/>
                  <a:pt x="0" y="2670200"/>
                </a:cubicBezTo>
                <a:cubicBezTo>
                  <a:pt x="0" y="1195489"/>
                  <a:pt x="1195489" y="0"/>
                  <a:pt x="2670200" y="0"/>
                </a:cubicBez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
            <a:extLst>
              <a:ext uri="{FF2B5EF4-FFF2-40B4-BE49-F238E27FC236}">
                <a16:creationId xmlns:a16="http://schemas.microsoft.com/office/drawing/2014/main" id="{78C7E3BB-6C55-4B7C-8C7B-434ABAA7230E}"/>
              </a:ext>
            </a:extLst>
          </p:cNvPr>
          <p:cNvSpPr>
            <a:spLocks noGrp="1"/>
          </p:cNvSpPr>
          <p:nvPr>
            <p:ph type="title"/>
          </p:nvPr>
        </p:nvSpPr>
        <p:spPr>
          <a:xfrm>
            <a:off x="1828800" y="0"/>
            <a:ext cx="9600627" cy="1137300"/>
          </a:xfrm>
        </p:spPr>
        <p:txBody>
          <a:bodyPr>
            <a:normAutofit/>
          </a:bodyPr>
          <a:lstStyle/>
          <a:p>
            <a:endParaRPr lang="en-US"/>
          </a:p>
        </p:txBody>
      </p:sp>
      <p:sp>
        <p:nvSpPr>
          <p:cNvPr id="7" name="Slide Number Placeholder 2">
            <a:extLst>
              <a:ext uri="{FF2B5EF4-FFF2-40B4-BE49-F238E27FC236}">
                <a16:creationId xmlns:a16="http://schemas.microsoft.com/office/drawing/2014/main" id="{BE165F64-1080-4F40-B04B-DD1227EDAFF1}"/>
              </a:ext>
            </a:extLst>
          </p:cNvPr>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fld id="{B7DF127C-FB82-4D8A-A9FB-C8F3A3A77951}" type="slidenum">
              <a:rPr lang="en-CA" smtClean="0"/>
              <a:pPr defTabSz="342900"/>
              <a:t>‹#›</a:t>
            </a:fld>
            <a:endParaRPr lang="en-CA"/>
          </a:p>
        </p:txBody>
      </p:sp>
      <p:pic>
        <p:nvPicPr>
          <p:cNvPr id="15" name="Picture 14" descr="A close up of a logo&#10;&#10;Description automatically generated">
            <a:extLst>
              <a:ext uri="{FF2B5EF4-FFF2-40B4-BE49-F238E27FC236}">
                <a16:creationId xmlns:a16="http://schemas.microsoft.com/office/drawing/2014/main" id="{FCC51489-8F19-4FE4-A00E-062F199D60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663" y="1965965"/>
            <a:ext cx="4328646" cy="4642099"/>
          </a:xfrm>
          <a:prstGeom prst="rect">
            <a:avLst/>
          </a:prstGeom>
        </p:spPr>
      </p:pic>
      <p:sp>
        <p:nvSpPr>
          <p:cNvPr id="21" name="Content Placeholder 20">
            <a:extLst>
              <a:ext uri="{FF2B5EF4-FFF2-40B4-BE49-F238E27FC236}">
                <a16:creationId xmlns:a16="http://schemas.microsoft.com/office/drawing/2014/main" id="{C5BFA421-12CC-4F59-B995-72380F6DA90F}"/>
              </a:ext>
            </a:extLst>
          </p:cNvPr>
          <p:cNvSpPr>
            <a:spLocks noGrp="1"/>
          </p:cNvSpPr>
          <p:nvPr>
            <p:ph sz="quarter" idx="13"/>
          </p:nvPr>
        </p:nvSpPr>
        <p:spPr>
          <a:xfrm>
            <a:off x="2032000" y="1371601"/>
            <a:ext cx="8128000" cy="344428"/>
          </a:xfrm>
          <a:noFill/>
        </p:spPr>
        <p:txBody>
          <a:bodyPr wrap="square" lIns="0" tIns="0" rIns="0" bIns="0" rtlCol="0">
            <a:noAutofit/>
          </a:bodyPr>
          <a:lstStyle>
            <a:lvl1pPr>
              <a:defRPr lang="en-US" sz="2000"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lvl="0" algn="ctr"/>
            <a:r>
              <a:rPr lang="en-US"/>
              <a:t>Click to edit Master text styles</a:t>
            </a:r>
          </a:p>
        </p:txBody>
      </p:sp>
      <p:sp>
        <p:nvSpPr>
          <p:cNvPr id="23" name="Content Placeholder 22">
            <a:extLst>
              <a:ext uri="{FF2B5EF4-FFF2-40B4-BE49-F238E27FC236}">
                <a16:creationId xmlns:a16="http://schemas.microsoft.com/office/drawing/2014/main" id="{7B3025A7-A870-448D-B947-29B378262BC4}"/>
              </a:ext>
            </a:extLst>
          </p:cNvPr>
          <p:cNvSpPr>
            <a:spLocks noGrp="1"/>
          </p:cNvSpPr>
          <p:nvPr>
            <p:ph sz="quarter" idx="14"/>
          </p:nvPr>
        </p:nvSpPr>
        <p:spPr>
          <a:xfrm>
            <a:off x="4632325" y="1965325"/>
            <a:ext cx="6499225" cy="3789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BA26F861-AE8E-42CD-9121-D7EE7E37D73B}"/>
              </a:ext>
            </a:extLst>
          </p:cNvPr>
          <p:cNvSpPr>
            <a:spLocks noGrp="1"/>
          </p:cNvSpPr>
          <p:nvPr>
            <p:ph sz="quarter" idx="15"/>
          </p:nvPr>
        </p:nvSpPr>
        <p:spPr>
          <a:xfrm>
            <a:off x="5532438" y="5486400"/>
            <a:ext cx="2684462" cy="212725"/>
          </a:xfrm>
        </p:spPr>
        <p:txBody>
          <a:bodyPr/>
          <a:lstStyle/>
          <a:p>
            <a:pPr lvl="0"/>
            <a:r>
              <a:rPr lang="en-US"/>
              <a:t>Click to edit Master text</a:t>
            </a:r>
          </a:p>
        </p:txBody>
      </p:sp>
      <p:sp>
        <p:nvSpPr>
          <p:cNvPr id="27" name="Content Placeholder 26">
            <a:extLst>
              <a:ext uri="{FF2B5EF4-FFF2-40B4-BE49-F238E27FC236}">
                <a16:creationId xmlns:a16="http://schemas.microsoft.com/office/drawing/2014/main" id="{4A3EDA9B-6472-4F6D-90CB-73A325273195}"/>
              </a:ext>
            </a:extLst>
          </p:cNvPr>
          <p:cNvSpPr>
            <a:spLocks noGrp="1"/>
          </p:cNvSpPr>
          <p:nvPr>
            <p:ph sz="quarter" idx="16"/>
          </p:nvPr>
        </p:nvSpPr>
        <p:spPr>
          <a:xfrm>
            <a:off x="5224463" y="5894388"/>
            <a:ext cx="5235575" cy="849312"/>
          </a:xfrm>
          <a:noFill/>
        </p:spPr>
        <p:txBody>
          <a:bodyPr wrap="square" rtlCol="0">
            <a:noAutofit/>
          </a:bodyPr>
          <a:lstStyle>
            <a:lvl1pPr>
              <a:defRPr lang="en-US" sz="1000" smtClean="0">
                <a:latin typeface="+mn-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marL="119063" lvl="0" indent="-119063">
              <a:spcBef>
                <a:spcPts val="600"/>
              </a:spcBef>
            </a:pPr>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
        <p:nvSpPr>
          <p:cNvPr id="28" name="Slide Number Placeholder 1">
            <a:extLst>
              <a:ext uri="{FF2B5EF4-FFF2-40B4-BE49-F238E27FC236}">
                <a16:creationId xmlns:a16="http://schemas.microsoft.com/office/drawing/2014/main" id="{CA510D7F-18C7-404B-89FB-15EBD6844F5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25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ain 15-pt text Layout">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30632B20-170B-403B-9EEE-BD1B686F2638}"/>
              </a:ext>
            </a:extLst>
          </p:cNvPr>
          <p:cNvSpPr>
            <a:spLocks noGrp="1"/>
          </p:cNvSpPr>
          <p:nvPr>
            <p:ph type="title"/>
          </p:nvPr>
        </p:nvSpPr>
        <p:spPr>
          <a:xfrm>
            <a:off x="1828800" y="0"/>
            <a:ext cx="9600627" cy="1137300"/>
          </a:xfrm>
        </p:spPr>
        <p:txBody>
          <a:bodyPr/>
          <a:lstStyle/>
          <a:p>
            <a:endParaRPr lang="en-US"/>
          </a:p>
        </p:txBody>
      </p:sp>
      <p:grpSp>
        <p:nvGrpSpPr>
          <p:cNvPr id="9" name="Group 8">
            <a:extLst>
              <a:ext uri="{FF2B5EF4-FFF2-40B4-BE49-F238E27FC236}">
                <a16:creationId xmlns:a16="http://schemas.microsoft.com/office/drawing/2014/main" id="{C069B7E4-A17F-4E57-B5D9-33C59C7275C0}"/>
              </a:ext>
            </a:extLst>
          </p:cNvPr>
          <p:cNvGrpSpPr/>
          <p:nvPr userDrawn="1"/>
        </p:nvGrpSpPr>
        <p:grpSpPr>
          <a:xfrm>
            <a:off x="1841443" y="4880389"/>
            <a:ext cx="236139" cy="223477"/>
            <a:chOff x="4020387" y="4954906"/>
            <a:chExt cx="512806" cy="485310"/>
          </a:xfrm>
        </p:grpSpPr>
        <p:sp>
          <p:nvSpPr>
            <p:cNvPr id="10" name="Oval 9">
              <a:extLst>
                <a:ext uri="{FF2B5EF4-FFF2-40B4-BE49-F238E27FC236}">
                  <a16:creationId xmlns:a16="http://schemas.microsoft.com/office/drawing/2014/main" id="{20C54FDA-91E1-40F3-9D55-88ED3B86CF98}"/>
                </a:ext>
              </a:extLst>
            </p:cNvPr>
            <p:cNvSpPr/>
            <p:nvPr/>
          </p:nvSpPr>
          <p:spPr>
            <a:xfrm>
              <a:off x="4020387" y="4954906"/>
              <a:ext cx="512806" cy="485310"/>
            </a:xfrm>
            <a:prstGeom prst="ellipse">
              <a:avLst/>
            </a:prstGeom>
            <a:solidFill>
              <a:schemeClr val="bg1"/>
            </a:solidFill>
            <a:ln w="254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hlinkClick r:id="rId2"/>
              <a:extLst>
                <a:ext uri="{FF2B5EF4-FFF2-40B4-BE49-F238E27FC236}">
                  <a16:creationId xmlns:a16="http://schemas.microsoft.com/office/drawing/2014/main" id="{EF3F52F6-A58F-427B-B0C0-1D40805F73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0492" y="5025251"/>
              <a:ext cx="174072" cy="357072"/>
            </a:xfrm>
            <a:prstGeom prst="rect">
              <a:avLst/>
            </a:prstGeom>
          </p:spPr>
        </p:pic>
      </p:grpSp>
      <p:grpSp>
        <p:nvGrpSpPr>
          <p:cNvPr id="12" name="Group 11">
            <a:extLst>
              <a:ext uri="{FF2B5EF4-FFF2-40B4-BE49-F238E27FC236}">
                <a16:creationId xmlns:a16="http://schemas.microsoft.com/office/drawing/2014/main" id="{C939F1D2-1523-48D8-8910-9E6B2E487DA9}"/>
              </a:ext>
            </a:extLst>
          </p:cNvPr>
          <p:cNvGrpSpPr/>
          <p:nvPr userDrawn="1"/>
        </p:nvGrpSpPr>
        <p:grpSpPr>
          <a:xfrm>
            <a:off x="1841444" y="5295011"/>
            <a:ext cx="236139" cy="223477"/>
            <a:chOff x="4730053" y="4957554"/>
            <a:chExt cx="512806" cy="485310"/>
          </a:xfrm>
        </p:grpSpPr>
        <p:sp>
          <p:nvSpPr>
            <p:cNvPr id="13" name="Oval 12">
              <a:extLst>
                <a:ext uri="{FF2B5EF4-FFF2-40B4-BE49-F238E27FC236}">
                  <a16:creationId xmlns:a16="http://schemas.microsoft.com/office/drawing/2014/main" id="{93FF4A3A-D9AC-4532-8E00-DF024FDC4A5B}"/>
                </a:ext>
              </a:extLst>
            </p:cNvPr>
            <p:cNvSpPr/>
            <p:nvPr/>
          </p:nvSpPr>
          <p:spPr>
            <a:xfrm>
              <a:off x="4730053" y="4957554"/>
              <a:ext cx="512806" cy="485310"/>
            </a:xfrm>
            <a:prstGeom prst="ellipse">
              <a:avLst/>
            </a:prstGeom>
            <a:solidFill>
              <a:schemeClr val="bg1"/>
            </a:solidFill>
            <a:ln w="254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hlinkClick r:id="rId4"/>
              <a:extLst>
                <a:ext uri="{FF2B5EF4-FFF2-40B4-BE49-F238E27FC236}">
                  <a16:creationId xmlns:a16="http://schemas.microsoft.com/office/drawing/2014/main" id="{306C3B7D-50EF-4CCC-86ED-3A076E30B7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6177" y="5067029"/>
              <a:ext cx="330567" cy="276922"/>
            </a:xfrm>
            <a:prstGeom prst="rect">
              <a:avLst/>
            </a:prstGeom>
          </p:spPr>
        </p:pic>
      </p:grpSp>
      <p:grpSp>
        <p:nvGrpSpPr>
          <p:cNvPr id="15" name="Group 14">
            <a:extLst>
              <a:ext uri="{FF2B5EF4-FFF2-40B4-BE49-F238E27FC236}">
                <a16:creationId xmlns:a16="http://schemas.microsoft.com/office/drawing/2014/main" id="{B7BF1FD1-C177-4682-9255-8C0E2C97F2CC}"/>
              </a:ext>
            </a:extLst>
          </p:cNvPr>
          <p:cNvGrpSpPr/>
          <p:nvPr userDrawn="1"/>
        </p:nvGrpSpPr>
        <p:grpSpPr>
          <a:xfrm>
            <a:off x="1837177" y="5709632"/>
            <a:ext cx="236139" cy="223477"/>
            <a:chOff x="5411147" y="4966755"/>
            <a:chExt cx="512806" cy="485309"/>
          </a:xfrm>
        </p:grpSpPr>
        <p:sp>
          <p:nvSpPr>
            <p:cNvPr id="16" name="Oval 15">
              <a:extLst>
                <a:ext uri="{FF2B5EF4-FFF2-40B4-BE49-F238E27FC236}">
                  <a16:creationId xmlns:a16="http://schemas.microsoft.com/office/drawing/2014/main" id="{8720B3F4-AC27-43DE-8403-39194764FC6A}"/>
                </a:ext>
              </a:extLst>
            </p:cNvPr>
            <p:cNvSpPr/>
            <p:nvPr/>
          </p:nvSpPr>
          <p:spPr>
            <a:xfrm>
              <a:off x="5411147" y="4966755"/>
              <a:ext cx="512806" cy="485309"/>
            </a:xfrm>
            <a:prstGeom prst="ellipse">
              <a:avLst/>
            </a:prstGeom>
            <a:solidFill>
              <a:schemeClr val="bg1"/>
            </a:solidFill>
            <a:ln w="254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hlinkClick r:id="rId6"/>
              <a:extLst>
                <a:ext uri="{FF2B5EF4-FFF2-40B4-BE49-F238E27FC236}">
                  <a16:creationId xmlns:a16="http://schemas.microsoft.com/office/drawing/2014/main" id="{100F89AE-7AB1-4CE8-A64C-E956FAF0E1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16076" y="5029200"/>
              <a:ext cx="332976" cy="332976"/>
            </a:xfrm>
            <a:prstGeom prst="rect">
              <a:avLst/>
            </a:prstGeom>
          </p:spPr>
        </p:pic>
      </p:grpSp>
      <p:sp>
        <p:nvSpPr>
          <p:cNvPr id="4" name="Content Placeholder 3">
            <a:extLst>
              <a:ext uri="{FF2B5EF4-FFF2-40B4-BE49-F238E27FC236}">
                <a16:creationId xmlns:a16="http://schemas.microsoft.com/office/drawing/2014/main" id="{9195B6DA-3619-4382-8C74-4425556AF31A}"/>
              </a:ext>
            </a:extLst>
          </p:cNvPr>
          <p:cNvSpPr>
            <a:spLocks noGrp="1"/>
          </p:cNvSpPr>
          <p:nvPr>
            <p:ph sz="quarter" idx="12"/>
          </p:nvPr>
        </p:nvSpPr>
        <p:spPr>
          <a:xfrm>
            <a:off x="1828800" y="1646238"/>
            <a:ext cx="4857750" cy="331787"/>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endParaRPr lang="en-CA"/>
          </a:p>
        </p:txBody>
      </p:sp>
      <p:sp>
        <p:nvSpPr>
          <p:cNvPr id="19" name="Content Placeholder 18">
            <a:extLst>
              <a:ext uri="{FF2B5EF4-FFF2-40B4-BE49-F238E27FC236}">
                <a16:creationId xmlns:a16="http://schemas.microsoft.com/office/drawing/2014/main" id="{E9D46E72-3698-4548-B445-92D17D8B445D}"/>
              </a:ext>
            </a:extLst>
          </p:cNvPr>
          <p:cNvSpPr>
            <a:spLocks noGrp="1"/>
          </p:cNvSpPr>
          <p:nvPr>
            <p:ph sz="quarter" idx="13"/>
          </p:nvPr>
        </p:nvSpPr>
        <p:spPr>
          <a:xfrm>
            <a:off x="1816100" y="1978025"/>
            <a:ext cx="9613900" cy="1601788"/>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21" name="Content Placeholder 20">
            <a:extLst>
              <a:ext uri="{FF2B5EF4-FFF2-40B4-BE49-F238E27FC236}">
                <a16:creationId xmlns:a16="http://schemas.microsoft.com/office/drawing/2014/main" id="{86F942DE-3901-467A-A3E5-BFF7D8D3ECB1}"/>
              </a:ext>
            </a:extLst>
          </p:cNvPr>
          <p:cNvSpPr>
            <a:spLocks noGrp="1"/>
          </p:cNvSpPr>
          <p:nvPr>
            <p:ph sz="quarter" idx="14"/>
          </p:nvPr>
        </p:nvSpPr>
        <p:spPr>
          <a:xfrm>
            <a:off x="1816100" y="3692525"/>
            <a:ext cx="3395663" cy="395288"/>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23" name="Content Placeholder 22">
            <a:extLst>
              <a:ext uri="{FF2B5EF4-FFF2-40B4-BE49-F238E27FC236}">
                <a16:creationId xmlns:a16="http://schemas.microsoft.com/office/drawing/2014/main" id="{E49F1233-6319-4236-A3D3-71D157B01285}"/>
              </a:ext>
            </a:extLst>
          </p:cNvPr>
          <p:cNvSpPr>
            <a:spLocks noGrp="1"/>
          </p:cNvSpPr>
          <p:nvPr>
            <p:ph sz="quarter" idx="15"/>
          </p:nvPr>
        </p:nvSpPr>
        <p:spPr>
          <a:xfrm>
            <a:off x="1803400" y="3911600"/>
            <a:ext cx="3616325" cy="460375"/>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25" name="Content Placeholder 24">
            <a:extLst>
              <a:ext uri="{FF2B5EF4-FFF2-40B4-BE49-F238E27FC236}">
                <a16:creationId xmlns:a16="http://schemas.microsoft.com/office/drawing/2014/main" id="{A1CD1C4D-8F0A-4563-963F-66B59EEB4F19}"/>
              </a:ext>
            </a:extLst>
          </p:cNvPr>
          <p:cNvSpPr>
            <a:spLocks noGrp="1"/>
          </p:cNvSpPr>
          <p:nvPr>
            <p:ph sz="quarter" idx="16"/>
          </p:nvPr>
        </p:nvSpPr>
        <p:spPr>
          <a:xfrm>
            <a:off x="1790700" y="4200525"/>
            <a:ext cx="4895850" cy="390525"/>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27" name="Content Placeholder 26">
            <a:extLst>
              <a:ext uri="{FF2B5EF4-FFF2-40B4-BE49-F238E27FC236}">
                <a16:creationId xmlns:a16="http://schemas.microsoft.com/office/drawing/2014/main" id="{39830A69-1B45-4904-AB17-B4693CBC4FAF}"/>
              </a:ext>
            </a:extLst>
          </p:cNvPr>
          <p:cNvSpPr>
            <a:spLocks noGrp="1"/>
          </p:cNvSpPr>
          <p:nvPr>
            <p:ph sz="quarter" idx="17"/>
          </p:nvPr>
        </p:nvSpPr>
        <p:spPr>
          <a:xfrm>
            <a:off x="2078038" y="4781550"/>
            <a:ext cx="5732462" cy="390525"/>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29" name="Content Placeholder 28">
            <a:extLst>
              <a:ext uri="{FF2B5EF4-FFF2-40B4-BE49-F238E27FC236}">
                <a16:creationId xmlns:a16="http://schemas.microsoft.com/office/drawing/2014/main" id="{0A245D0E-7B6E-4711-8D67-DDF5F76C9C3E}"/>
              </a:ext>
            </a:extLst>
          </p:cNvPr>
          <p:cNvSpPr>
            <a:spLocks noGrp="1"/>
          </p:cNvSpPr>
          <p:nvPr>
            <p:ph sz="quarter" idx="18"/>
          </p:nvPr>
        </p:nvSpPr>
        <p:spPr>
          <a:xfrm>
            <a:off x="2090738" y="5172075"/>
            <a:ext cx="5719762" cy="401638"/>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31" name="Content Placeholder 30">
            <a:extLst>
              <a:ext uri="{FF2B5EF4-FFF2-40B4-BE49-F238E27FC236}">
                <a16:creationId xmlns:a16="http://schemas.microsoft.com/office/drawing/2014/main" id="{E7196A5E-68D0-487C-A55E-E72C4085FEC7}"/>
              </a:ext>
            </a:extLst>
          </p:cNvPr>
          <p:cNvSpPr>
            <a:spLocks noGrp="1"/>
          </p:cNvSpPr>
          <p:nvPr>
            <p:ph sz="quarter" idx="19"/>
          </p:nvPr>
        </p:nvSpPr>
        <p:spPr>
          <a:xfrm>
            <a:off x="2073275" y="5573713"/>
            <a:ext cx="7015163" cy="482600"/>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20" name="Slide Number Placeholder 1">
            <a:extLst>
              <a:ext uri="{FF2B5EF4-FFF2-40B4-BE49-F238E27FC236}">
                <a16:creationId xmlns:a16="http://schemas.microsoft.com/office/drawing/2014/main" id="{858B4D60-B196-4130-9D3F-54EF182B0C1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1919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F97984-043E-45FE-A8F8-3F438B4569DF}"/>
              </a:ext>
            </a:extLst>
          </p:cNvPr>
          <p:cNvSpPr>
            <a:spLocks noGrp="1"/>
          </p:cNvSpPr>
          <p:nvPr>
            <p:ph type="title"/>
          </p:nvPr>
        </p:nvSpPr>
        <p:spPr>
          <a:xfrm>
            <a:off x="1828800" y="0"/>
            <a:ext cx="9600627" cy="1137300"/>
          </a:xfrm>
        </p:spPr>
        <p:txBody>
          <a:bodyPr>
            <a:normAutofit/>
          </a:bodyPr>
          <a:lstStyle/>
          <a:p>
            <a:endParaRPr lang="en-US"/>
          </a:p>
        </p:txBody>
      </p:sp>
      <p:sp>
        <p:nvSpPr>
          <p:cNvPr id="9" name="Slide Number Placeholder 2">
            <a:extLst>
              <a:ext uri="{FF2B5EF4-FFF2-40B4-BE49-F238E27FC236}">
                <a16:creationId xmlns:a16="http://schemas.microsoft.com/office/drawing/2014/main" id="{08D2F9C2-99E7-489F-A928-2AA7B4C4FE15}"/>
              </a:ext>
            </a:extLst>
          </p:cNvPr>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F127C-FB82-4D8A-A9FB-C8F3A3A77951}" type="slidenum">
              <a:rPr lang="en-CA" smtClean="0"/>
              <a:pPr/>
              <a:t>‹#›</a:t>
            </a:fld>
            <a:endParaRPr lang="en-CA"/>
          </a:p>
        </p:txBody>
      </p:sp>
      <p:sp>
        <p:nvSpPr>
          <p:cNvPr id="14" name="Rectangle 13">
            <a:extLst>
              <a:ext uri="{FF2B5EF4-FFF2-40B4-BE49-F238E27FC236}">
                <a16:creationId xmlns:a16="http://schemas.microsoft.com/office/drawing/2014/main" id="{66E63A8D-294C-4B10-A723-A5C33E7AAFF0}"/>
              </a:ext>
            </a:extLst>
          </p:cNvPr>
          <p:cNvSpPr/>
          <p:nvPr userDrawn="1"/>
        </p:nvSpPr>
        <p:spPr>
          <a:xfrm flipH="1">
            <a:off x="3515134" y="2111504"/>
            <a:ext cx="229930" cy="618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9">
            <a:extLst>
              <a:ext uri="{FF2B5EF4-FFF2-40B4-BE49-F238E27FC236}">
                <a16:creationId xmlns:a16="http://schemas.microsoft.com/office/drawing/2014/main" id="{61767C9A-E911-4B28-81C7-9560B9FBA62F}"/>
              </a:ext>
            </a:extLst>
          </p:cNvPr>
          <p:cNvSpPr>
            <a:spLocks noGrp="1"/>
          </p:cNvSpPr>
          <p:nvPr>
            <p:ph sz="quarter" idx="13"/>
          </p:nvPr>
        </p:nvSpPr>
        <p:spPr>
          <a:xfrm>
            <a:off x="2032000" y="1357314"/>
            <a:ext cx="8128000" cy="344186"/>
          </a:xfrm>
          <a:noFill/>
        </p:spPr>
        <p:txBody>
          <a:bodyPr wrap="square" lIns="0" tIns="0" rIns="0" bIns="0" rtlCol="0">
            <a:noAutofit/>
          </a:bodyPr>
          <a:lstStyle>
            <a:lvl1pPr>
              <a:defRPr lang="en-US" sz="2000"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lvl="0" algn="ctr"/>
            <a:r>
              <a:rPr lang="en-US"/>
              <a:t>Click to edit Master text styles</a:t>
            </a:r>
          </a:p>
        </p:txBody>
      </p:sp>
      <p:sp>
        <p:nvSpPr>
          <p:cNvPr id="25" name="Slide Number Placeholder 1">
            <a:extLst>
              <a:ext uri="{FF2B5EF4-FFF2-40B4-BE49-F238E27FC236}">
                <a16:creationId xmlns:a16="http://schemas.microsoft.com/office/drawing/2014/main" id="{CFDB9D81-2869-4729-BE81-879C3DE577D1}"/>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pic>
        <p:nvPicPr>
          <p:cNvPr id="19" name="Picture 18" descr="A person sitting in front of a computer&#10;&#10;Description automatically generated">
            <a:extLst>
              <a:ext uri="{FF2B5EF4-FFF2-40B4-BE49-F238E27FC236}">
                <a16:creationId xmlns:a16="http://schemas.microsoft.com/office/drawing/2014/main" id="{3986B4FD-12C2-4673-A7D7-AE04A13CCA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38243" y="4611496"/>
            <a:ext cx="1644649" cy="1644649"/>
          </a:xfrm>
          <a:prstGeom prst="ellipse">
            <a:avLst/>
          </a:prstGeom>
        </p:spPr>
      </p:pic>
      <p:pic>
        <p:nvPicPr>
          <p:cNvPr id="18" name="Picture 17" descr="A group of people sitting at a table&#10;&#10;Description automatically generated">
            <a:extLst>
              <a:ext uri="{FF2B5EF4-FFF2-40B4-BE49-F238E27FC236}">
                <a16:creationId xmlns:a16="http://schemas.microsoft.com/office/drawing/2014/main" id="{D84C6443-E46C-4475-9A8E-FD756BBA3B0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515134" y="5513839"/>
            <a:ext cx="1139416" cy="1139416"/>
          </a:xfrm>
          <a:prstGeom prst="ellipse">
            <a:avLst/>
          </a:prstGeom>
        </p:spPr>
      </p:pic>
      <p:grpSp>
        <p:nvGrpSpPr>
          <p:cNvPr id="5" name="Group 4">
            <a:extLst>
              <a:ext uri="{FF2B5EF4-FFF2-40B4-BE49-F238E27FC236}">
                <a16:creationId xmlns:a16="http://schemas.microsoft.com/office/drawing/2014/main" id="{B86C5BFE-2A1B-47F3-9E6C-D871A3BBBE65}"/>
              </a:ext>
            </a:extLst>
          </p:cNvPr>
          <p:cNvGrpSpPr/>
          <p:nvPr userDrawn="1"/>
        </p:nvGrpSpPr>
        <p:grpSpPr>
          <a:xfrm>
            <a:off x="-65032" y="4807376"/>
            <a:ext cx="2166155" cy="2166155"/>
            <a:chOff x="-116419" y="4901317"/>
            <a:chExt cx="2250020" cy="2250020"/>
          </a:xfrm>
        </p:grpSpPr>
        <p:pic>
          <p:nvPicPr>
            <p:cNvPr id="6" name="Picture 5" descr="A person standing in a room&#10;&#10;Description automatically generated">
              <a:extLst>
                <a:ext uri="{FF2B5EF4-FFF2-40B4-BE49-F238E27FC236}">
                  <a16:creationId xmlns:a16="http://schemas.microsoft.com/office/drawing/2014/main" id="{E43FAF50-F20F-4B72-B4B1-E17D5D34C50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1" y="6104467"/>
              <a:ext cx="1022320" cy="926867"/>
            </a:xfrm>
            <a:prstGeom prst="rect">
              <a:avLst/>
            </a:prstGeom>
          </p:spPr>
        </p:pic>
        <p:pic>
          <p:nvPicPr>
            <p:cNvPr id="7" name="Picture 6" descr="A person standing in a room&#10;&#10;Description automatically generated">
              <a:extLst>
                <a:ext uri="{FF2B5EF4-FFF2-40B4-BE49-F238E27FC236}">
                  <a16:creationId xmlns:a16="http://schemas.microsoft.com/office/drawing/2014/main" id="{9F6F0435-DAFD-4512-8828-E56FDD488C0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16419" y="4901317"/>
              <a:ext cx="2250020" cy="2250020"/>
            </a:xfrm>
            <a:prstGeom prst="ellipse">
              <a:avLst/>
            </a:prstGeom>
          </p:spPr>
        </p:pic>
      </p:grpSp>
    </p:spTree>
    <p:extLst>
      <p:ext uri="{BB962C8B-B14F-4D97-AF65-F5344CB8AC3E}">
        <p14:creationId xmlns:p14="http://schemas.microsoft.com/office/powerpoint/2010/main" val="36074303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4_Eligibility - no priority inf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9" name="Text Placeholder 4">
            <a:extLst>
              <a:ext uri="{FF2B5EF4-FFF2-40B4-BE49-F238E27FC236}">
                <a16:creationId xmlns:a16="http://schemas.microsoft.com/office/drawing/2014/main" id="{94A723F2-707D-F542-A298-B9A3FD5B23F0}"/>
              </a:ext>
            </a:extLst>
          </p:cNvPr>
          <p:cNvSpPr>
            <a:spLocks noGrp="1"/>
          </p:cNvSpPr>
          <p:nvPr>
            <p:ph type="body" sz="quarter" idx="14"/>
          </p:nvPr>
        </p:nvSpPr>
        <p:spPr>
          <a:xfrm>
            <a:off x="6819054"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10" name="Text Placeholder 4">
            <a:extLst>
              <a:ext uri="{FF2B5EF4-FFF2-40B4-BE49-F238E27FC236}">
                <a16:creationId xmlns:a16="http://schemas.microsoft.com/office/drawing/2014/main" id="{246C779D-348C-254D-A399-E603D36F2CBA}"/>
              </a:ext>
            </a:extLst>
          </p:cNvPr>
          <p:cNvSpPr>
            <a:spLocks noGrp="1"/>
          </p:cNvSpPr>
          <p:nvPr>
            <p:ph type="body" sz="quarter" idx="15"/>
          </p:nvPr>
        </p:nvSpPr>
        <p:spPr>
          <a:xfrm>
            <a:off x="931418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06D5CE67-AF00-9C49-A453-9F14C1ADDF49}"/>
              </a:ext>
            </a:extLst>
          </p:cNvPr>
          <p:cNvGrpSpPr/>
          <p:nvPr userDrawn="1"/>
        </p:nvGrpSpPr>
        <p:grpSpPr>
          <a:xfrm>
            <a:off x="4117049" y="2717199"/>
            <a:ext cx="4938851" cy="1949609"/>
            <a:chOff x="4117049" y="2717199"/>
            <a:chExt cx="4938851" cy="1949609"/>
          </a:xfrm>
        </p:grpSpPr>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6517AE63-A2CD-4353-B715-8021BA9788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54961"/>
          <a:stretch/>
        </p:blipFill>
        <p:spPr>
          <a:xfrm>
            <a:off x="4788795" y="2130552"/>
            <a:ext cx="1181468" cy="1275846"/>
          </a:xfrm>
          <a:prstGeom prst="rect">
            <a:avLst/>
          </a:prstGeom>
        </p:spPr>
      </p:pic>
      <p:pic>
        <p:nvPicPr>
          <p:cNvPr id="14" name="Picture 13">
            <a:extLst>
              <a:ext uri="{FF2B5EF4-FFF2-40B4-BE49-F238E27FC236}">
                <a16:creationId xmlns:a16="http://schemas.microsoft.com/office/drawing/2014/main" id="{F5A7C5EA-3BD4-4030-B40F-097E36A5F7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86761" y="2121408"/>
            <a:ext cx="1179576" cy="1241660"/>
          </a:xfrm>
          <a:prstGeom prst="rect">
            <a:avLst/>
          </a:prstGeom>
        </p:spPr>
      </p:pic>
      <p:pic>
        <p:nvPicPr>
          <p:cNvPr id="15" name="Picture 14">
            <a:extLst>
              <a:ext uri="{FF2B5EF4-FFF2-40B4-BE49-F238E27FC236}">
                <a16:creationId xmlns:a16="http://schemas.microsoft.com/office/drawing/2014/main" id="{D9B2834C-6EC7-4942-83E7-4CD9032AEB0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3128" r="4780"/>
          <a:stretch/>
        </p:blipFill>
        <p:spPr>
          <a:xfrm>
            <a:off x="2222181" y="2194560"/>
            <a:ext cx="1188720" cy="1172863"/>
          </a:xfrm>
          <a:prstGeom prst="rect">
            <a:avLst/>
          </a:prstGeom>
        </p:spPr>
      </p:pic>
      <p:sp>
        <p:nvSpPr>
          <p:cNvPr id="11" name="SmartArt Placeholder 10"/>
          <p:cNvSpPr>
            <a:spLocks noGrp="1"/>
          </p:cNvSpPr>
          <p:nvPr>
            <p:ph type="dgm" sz="quarter" idx="16"/>
          </p:nvPr>
        </p:nvSpPr>
        <p:spPr>
          <a:xfrm>
            <a:off x="7190942" y="2194560"/>
            <a:ext cx="1179576" cy="1192330"/>
          </a:xfrm>
          <a:prstGeom prst="ellipse">
            <a:avLst/>
          </a:prstGeom>
          <a:solidFill>
            <a:schemeClr val="accent2"/>
          </a:solidFill>
        </p:spPr>
        <p:txBody>
          <a:bodyPr/>
          <a:lstStyle/>
          <a:p>
            <a:endParaRPr lang="en-US"/>
          </a:p>
        </p:txBody>
      </p:sp>
    </p:spTree>
    <p:extLst>
      <p:ext uri="{BB962C8B-B14F-4D97-AF65-F5344CB8AC3E}">
        <p14:creationId xmlns:p14="http://schemas.microsoft.com/office/powerpoint/2010/main" val="40833901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4000"/>
            </a:lvl1pPr>
          </a:lstStyle>
          <a:p>
            <a:r>
              <a:rPr lang="en-US"/>
              <a:t>Click to edit Master title style</a:t>
            </a:r>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72051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Agenda_n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0"/>
            <a:ext cx="10515600" cy="1069848"/>
          </a:xfrm>
        </p:spPr>
        <p:txBody>
          <a:bodyPr/>
          <a:lstStyle>
            <a:lvl1pPr>
              <a:lnSpc>
                <a:spcPct val="100000"/>
              </a:lnSpc>
              <a:defRPr/>
            </a:lvl1pPr>
          </a:lstStyle>
          <a:p>
            <a:r>
              <a:rPr lang="en-US"/>
              <a:t>Agenda</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dirty="0"/>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41" name="Text Placeholder 40"/>
          <p:cNvSpPr>
            <a:spLocks noGrp="1"/>
          </p:cNvSpPr>
          <p:nvPr>
            <p:ph type="body" sz="quarter" idx="13"/>
          </p:nvPr>
        </p:nvSpPr>
        <p:spPr>
          <a:xfrm>
            <a:off x="838200" y="1524000"/>
            <a:ext cx="5181600" cy="3200400"/>
          </a:xfrm>
        </p:spPr>
        <p:txBody>
          <a:bodyPr/>
          <a:lstStyle>
            <a:lvl1pPr marL="347472" indent="-347472">
              <a:buClr>
                <a:schemeClr val="bg1">
                  <a:lumMod val="75000"/>
                </a:schemeClr>
              </a:buClr>
              <a:buFont typeface="Arial" panose="020B0604020202020204" pitchFamily="34" charset="0"/>
              <a:buChar char="►"/>
              <a:defRPr/>
            </a:lvl1pPr>
            <a:lvl2pPr marL="740664" indent="-283464">
              <a:buFont typeface="Arial" panose="020B0604020202020204" pitchFamily="34" charset="0"/>
              <a:buChar char="•"/>
              <a:defRPr/>
            </a:lvl2pPr>
            <a:lvl3pPr marL="1143000" indent="-228600">
              <a:buFont typeface="Wingdings" panose="05000000000000000000" pitchFamily="2" charset="2"/>
              <a:buChar char="§"/>
              <a:defRPr/>
            </a:lvl3pPr>
            <a:lvl5pPr marL="2057400" indent="-228600">
              <a:buFont typeface="Wingdings" panose="05000000000000000000" pitchFamily="2" charset="2"/>
              <a:buChar char="ü"/>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4165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Agenda_5 blank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F4D7B"/>
                </a:solidFill>
              </a:defRPr>
            </a:lvl1pPr>
          </a:lstStyle>
          <a:p>
            <a:r>
              <a:rPr lang="en-US"/>
              <a:t>Agenda</a:t>
            </a:r>
          </a:p>
        </p:txBody>
      </p:sp>
      <p:sp>
        <p:nvSpPr>
          <p:cNvPr id="3" name="Slide Number Placeholder 2"/>
          <p:cNvSpPr>
            <a:spLocks noGrp="1"/>
          </p:cNvSpPr>
          <p:nvPr>
            <p:ph type="sldNum" sz="quarter" idx="10"/>
          </p:nvPr>
        </p:nvSpPr>
        <p:spPr/>
        <p:txBody>
          <a:bodyPr/>
          <a:lstStyle/>
          <a:p>
            <a:fld id="{4E69819B-D132-4D4E-8AB0-6A515A46D788}" type="slidenum">
              <a:rPr lang="en-US" smtClean="0"/>
              <a:pPr/>
              <a:t>‹#›</a:t>
            </a:fld>
            <a:endParaRPr lang="en-US"/>
          </a:p>
        </p:txBody>
      </p:sp>
      <p:sp>
        <p:nvSpPr>
          <p:cNvPr id="32" name="Text Placeholder 31"/>
          <p:cNvSpPr>
            <a:spLocks noGrp="1"/>
          </p:cNvSpPr>
          <p:nvPr>
            <p:ph type="body" sz="quarter" idx="17"/>
          </p:nvPr>
        </p:nvSpPr>
        <p:spPr>
          <a:xfrm>
            <a:off x="7644245" y="1386915"/>
            <a:ext cx="3158644" cy="56357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Edit Master text styles</a:t>
            </a:r>
          </a:p>
          <a:p>
            <a:pPr lvl="0"/>
            <a:endParaRPr lang="en-US"/>
          </a:p>
        </p:txBody>
      </p:sp>
      <p:sp>
        <p:nvSpPr>
          <p:cNvPr id="36" name="Oval 35"/>
          <p:cNvSpPr>
            <a:spLocks noChangeAspect="1"/>
          </p:cNvSpPr>
          <p:nvPr/>
        </p:nvSpPr>
        <p:spPr>
          <a:xfrm>
            <a:off x="7052080" y="3187385"/>
            <a:ext cx="457200" cy="457200"/>
          </a:xfrm>
          <a:prstGeom prst="ellipse">
            <a:avLst/>
          </a:prstGeom>
          <a:solidFill>
            <a:schemeClr val="bg1">
              <a:lumMod val="95000"/>
            </a:scheme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800000"/>
                </a:solidFill>
                <a:latin typeface="Arial Black" panose="020B0A04020102020204" pitchFamily="34" charset="0"/>
              </a:rPr>
              <a:t>3</a:t>
            </a:r>
          </a:p>
        </p:txBody>
      </p:sp>
      <p:cxnSp>
        <p:nvCxnSpPr>
          <p:cNvPr id="50" name="Straight Connector 49"/>
          <p:cNvCxnSpPr/>
          <p:nvPr userDrawn="1"/>
        </p:nvCxnSpPr>
        <p:spPr>
          <a:xfrm flipH="1">
            <a:off x="7615960" y="3405987"/>
            <a:ext cx="274320" cy="0"/>
          </a:xfrm>
          <a:prstGeom prst="line">
            <a:avLst/>
          </a:prstGeom>
          <a:ln cap="rnd">
            <a:solidFill>
              <a:srgbClr val="003764"/>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flipH="1">
            <a:off x="7494040" y="2544601"/>
            <a:ext cx="320040" cy="0"/>
          </a:xfrm>
          <a:prstGeom prst="line">
            <a:avLst/>
          </a:prstGeom>
          <a:ln cap="rnd">
            <a:solidFill>
              <a:srgbClr val="003764"/>
            </a:solidFill>
            <a:tailEnd type="oval"/>
          </a:ln>
        </p:spPr>
        <p:style>
          <a:lnRef idx="1">
            <a:schemeClr val="accent1"/>
          </a:lnRef>
          <a:fillRef idx="0">
            <a:schemeClr val="accent1"/>
          </a:fillRef>
          <a:effectRef idx="0">
            <a:schemeClr val="accent1"/>
          </a:effectRef>
          <a:fontRef idx="minor">
            <a:schemeClr val="tx1"/>
          </a:fontRef>
        </p:style>
      </p:cxnSp>
      <p:sp>
        <p:nvSpPr>
          <p:cNvPr id="53" name="Text Placeholder 31"/>
          <p:cNvSpPr>
            <a:spLocks noGrp="1"/>
          </p:cNvSpPr>
          <p:nvPr userDrawn="1">
            <p:ph type="body" sz="quarter" idx="18"/>
          </p:nvPr>
        </p:nvSpPr>
        <p:spPr>
          <a:xfrm>
            <a:off x="7855836" y="2262814"/>
            <a:ext cx="3158644" cy="56357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Edit Master text styles</a:t>
            </a:r>
          </a:p>
          <a:p>
            <a:pPr lvl="0"/>
            <a:endParaRPr lang="en-US"/>
          </a:p>
        </p:txBody>
      </p:sp>
      <p:sp>
        <p:nvSpPr>
          <p:cNvPr id="54" name="Text Placeholder 31"/>
          <p:cNvSpPr>
            <a:spLocks noGrp="1"/>
          </p:cNvSpPr>
          <p:nvPr userDrawn="1">
            <p:ph type="body" sz="quarter" idx="19"/>
          </p:nvPr>
        </p:nvSpPr>
        <p:spPr>
          <a:xfrm>
            <a:off x="7966556" y="3119338"/>
            <a:ext cx="3158644" cy="56357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Edit Master text styles</a:t>
            </a:r>
          </a:p>
          <a:p>
            <a:pPr lvl="0"/>
            <a:endParaRPr lang="en-US"/>
          </a:p>
        </p:txBody>
      </p:sp>
      <p:sp>
        <p:nvSpPr>
          <p:cNvPr id="55" name="Text Placeholder 31"/>
          <p:cNvSpPr>
            <a:spLocks noGrp="1"/>
          </p:cNvSpPr>
          <p:nvPr userDrawn="1">
            <p:ph type="body" sz="quarter" idx="20"/>
          </p:nvPr>
        </p:nvSpPr>
        <p:spPr>
          <a:xfrm>
            <a:off x="7855836" y="3995704"/>
            <a:ext cx="3158644" cy="56357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Edit Master text styles</a:t>
            </a:r>
          </a:p>
          <a:p>
            <a:pPr lvl="0"/>
            <a:endParaRPr lang="en-US"/>
          </a:p>
        </p:txBody>
      </p:sp>
      <p:cxnSp>
        <p:nvCxnSpPr>
          <p:cNvPr id="5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3" name="Oval 32"/>
          <p:cNvSpPr>
            <a:spLocks noChangeAspect="1"/>
          </p:cNvSpPr>
          <p:nvPr/>
        </p:nvSpPr>
        <p:spPr>
          <a:xfrm>
            <a:off x="6622420" y="1427542"/>
            <a:ext cx="457200" cy="457200"/>
          </a:xfrm>
          <a:prstGeom prst="ellipse">
            <a:avLst/>
          </a:prstGeom>
          <a:solidFill>
            <a:schemeClr val="bg1">
              <a:lumMod val="95000"/>
            </a:scheme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800000"/>
                </a:solidFill>
                <a:latin typeface="Arial Black" panose="020B0A04020102020204" pitchFamily="34" charset="0"/>
              </a:rPr>
              <a:t>1</a:t>
            </a:r>
          </a:p>
        </p:txBody>
      </p:sp>
      <p:sp>
        <p:nvSpPr>
          <p:cNvPr id="26" name="Oval 25"/>
          <p:cNvSpPr>
            <a:spLocks noChangeAspect="1"/>
          </p:cNvSpPr>
          <p:nvPr/>
        </p:nvSpPr>
        <p:spPr>
          <a:xfrm>
            <a:off x="6899680" y="2316001"/>
            <a:ext cx="457200" cy="457200"/>
          </a:xfrm>
          <a:prstGeom prst="ellipse">
            <a:avLst/>
          </a:prstGeom>
          <a:solidFill>
            <a:schemeClr val="bg1">
              <a:lumMod val="95000"/>
            </a:scheme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800000"/>
                </a:solidFill>
                <a:latin typeface="Arial Black" panose="020B0A04020102020204" pitchFamily="34" charset="0"/>
              </a:rPr>
              <a:t>2</a:t>
            </a:r>
          </a:p>
        </p:txBody>
      </p:sp>
      <p:sp>
        <p:nvSpPr>
          <p:cNvPr id="45" name="Oval 44"/>
          <p:cNvSpPr>
            <a:spLocks noChangeAspect="1"/>
          </p:cNvSpPr>
          <p:nvPr/>
        </p:nvSpPr>
        <p:spPr>
          <a:xfrm>
            <a:off x="6899680" y="4031271"/>
            <a:ext cx="457200" cy="457200"/>
          </a:xfrm>
          <a:prstGeom prst="ellipse">
            <a:avLst/>
          </a:prstGeom>
          <a:solidFill>
            <a:schemeClr val="bg1">
              <a:lumMod val="95000"/>
            </a:scheme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800000"/>
                </a:solidFill>
                <a:latin typeface="Arial Black" panose="020B0A04020102020204" pitchFamily="34" charset="0"/>
              </a:rPr>
              <a:t>4</a:t>
            </a:r>
          </a:p>
        </p:txBody>
      </p:sp>
      <p:cxnSp>
        <p:nvCxnSpPr>
          <p:cNvPr id="61" name="Straight Connector 60"/>
          <p:cNvCxnSpPr/>
          <p:nvPr userDrawn="1"/>
        </p:nvCxnSpPr>
        <p:spPr>
          <a:xfrm flipH="1">
            <a:off x="7209182" y="1668702"/>
            <a:ext cx="365760" cy="0"/>
          </a:xfrm>
          <a:prstGeom prst="line">
            <a:avLst/>
          </a:prstGeom>
          <a:ln cap="rnd">
            <a:solidFill>
              <a:srgbClr val="003764"/>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H="1">
            <a:off x="7494040" y="4277491"/>
            <a:ext cx="320040" cy="0"/>
          </a:xfrm>
          <a:prstGeom prst="line">
            <a:avLst/>
          </a:prstGeom>
          <a:ln cap="rnd">
            <a:solidFill>
              <a:srgbClr val="003764"/>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840097"/>
      </p:ext>
    </p:extLst>
  </p:cSld>
  <p:clrMapOvr>
    <a:masterClrMapping/>
  </p:clrMapOvr>
  <p:extLst>
    <p:ext uri="{DCECCB84-F9BA-43D5-87BE-67443E8EF086}">
      <p15:sldGuideLst xmlns:p15="http://schemas.microsoft.com/office/powerpoint/2012/main">
        <p15:guide id="1" orient="horz" pos="2160">
          <p15:clr>
            <a:srgbClr val="FBAE40"/>
          </p15:clr>
        </p15:guide>
        <p15:guide id="2" pos="4608">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Agenda_4 blank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F4D7B"/>
                </a:solidFill>
              </a:defRPr>
            </a:lvl1pPr>
          </a:lstStyle>
          <a:p>
            <a:r>
              <a:rPr lang="en-US"/>
              <a:t>Agenda</a:t>
            </a:r>
          </a:p>
        </p:txBody>
      </p:sp>
      <p:sp>
        <p:nvSpPr>
          <p:cNvPr id="3" name="Slide Number Placeholder 2"/>
          <p:cNvSpPr>
            <a:spLocks noGrp="1"/>
          </p:cNvSpPr>
          <p:nvPr>
            <p:ph type="sldNum" sz="quarter" idx="10"/>
          </p:nvPr>
        </p:nvSpPr>
        <p:spPr/>
        <p:txBody>
          <a:bodyPr/>
          <a:lstStyle/>
          <a:p>
            <a:fld id="{4E69819B-D132-4D4E-8AB0-6A515A46D788}" type="slidenum">
              <a:rPr lang="en-US" smtClean="0"/>
              <a:pPr/>
              <a:t>‹#›</a:t>
            </a:fld>
            <a:endParaRPr lang="en-US"/>
          </a:p>
        </p:txBody>
      </p:sp>
      <p:sp>
        <p:nvSpPr>
          <p:cNvPr id="32" name="Text Placeholder 31"/>
          <p:cNvSpPr>
            <a:spLocks noGrp="1"/>
          </p:cNvSpPr>
          <p:nvPr>
            <p:ph type="body" sz="quarter" idx="17"/>
          </p:nvPr>
        </p:nvSpPr>
        <p:spPr>
          <a:xfrm>
            <a:off x="7872845" y="1856836"/>
            <a:ext cx="3158644" cy="56357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Edit Master text styles</a:t>
            </a:r>
          </a:p>
          <a:p>
            <a:pPr lvl="0"/>
            <a:endParaRPr lang="en-US"/>
          </a:p>
        </p:txBody>
      </p:sp>
      <p:cxnSp>
        <p:nvCxnSpPr>
          <p:cNvPr id="51" name="Straight Connector 50"/>
          <p:cNvCxnSpPr/>
          <p:nvPr userDrawn="1"/>
        </p:nvCxnSpPr>
        <p:spPr>
          <a:xfrm flipH="1">
            <a:off x="7604760" y="3014522"/>
            <a:ext cx="320040" cy="0"/>
          </a:xfrm>
          <a:prstGeom prst="line">
            <a:avLst/>
          </a:prstGeom>
          <a:ln cap="rnd">
            <a:solidFill>
              <a:srgbClr val="003764"/>
            </a:solidFill>
            <a:tailEnd type="oval"/>
          </a:ln>
        </p:spPr>
        <p:style>
          <a:lnRef idx="1">
            <a:schemeClr val="accent1"/>
          </a:lnRef>
          <a:fillRef idx="0">
            <a:schemeClr val="accent1"/>
          </a:fillRef>
          <a:effectRef idx="0">
            <a:schemeClr val="accent1"/>
          </a:effectRef>
          <a:fontRef idx="minor">
            <a:schemeClr val="tx1"/>
          </a:fontRef>
        </p:style>
      </p:cxnSp>
      <p:sp>
        <p:nvSpPr>
          <p:cNvPr id="53" name="Text Placeholder 31"/>
          <p:cNvSpPr>
            <a:spLocks noGrp="1"/>
          </p:cNvSpPr>
          <p:nvPr userDrawn="1">
            <p:ph type="body" sz="quarter" idx="18"/>
          </p:nvPr>
        </p:nvSpPr>
        <p:spPr>
          <a:xfrm>
            <a:off x="8001000" y="2732735"/>
            <a:ext cx="3158644" cy="56357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Edit Master text styles</a:t>
            </a:r>
          </a:p>
          <a:p>
            <a:pPr lvl="0"/>
            <a:endParaRPr lang="en-US"/>
          </a:p>
        </p:txBody>
      </p:sp>
      <p:sp>
        <p:nvSpPr>
          <p:cNvPr id="54" name="Text Placeholder 31"/>
          <p:cNvSpPr>
            <a:spLocks noGrp="1"/>
          </p:cNvSpPr>
          <p:nvPr userDrawn="1">
            <p:ph type="body" sz="quarter" idx="19"/>
          </p:nvPr>
        </p:nvSpPr>
        <p:spPr>
          <a:xfrm>
            <a:off x="8001000" y="3589259"/>
            <a:ext cx="3158644" cy="56357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Edit Master text styles</a:t>
            </a:r>
          </a:p>
          <a:p>
            <a:pPr lvl="0"/>
            <a:endParaRPr lang="en-US"/>
          </a:p>
        </p:txBody>
      </p:sp>
      <p:sp>
        <p:nvSpPr>
          <p:cNvPr id="55" name="Text Placeholder 31"/>
          <p:cNvSpPr>
            <a:spLocks noGrp="1"/>
          </p:cNvSpPr>
          <p:nvPr userDrawn="1">
            <p:ph type="body" sz="quarter" idx="20"/>
          </p:nvPr>
        </p:nvSpPr>
        <p:spPr>
          <a:xfrm>
            <a:off x="7872845" y="4465625"/>
            <a:ext cx="3158644" cy="56357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Edit Master text styles</a:t>
            </a:r>
          </a:p>
          <a:p>
            <a:pPr lvl="0"/>
            <a:endParaRPr lang="en-US"/>
          </a:p>
        </p:txBody>
      </p:sp>
      <p:cxnSp>
        <p:nvCxnSpPr>
          <p:cNvPr id="5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6" name="Oval 35"/>
          <p:cNvSpPr>
            <a:spLocks noChangeAspect="1"/>
          </p:cNvSpPr>
          <p:nvPr/>
        </p:nvSpPr>
        <p:spPr>
          <a:xfrm>
            <a:off x="7031240" y="3642446"/>
            <a:ext cx="457200" cy="457200"/>
          </a:xfrm>
          <a:prstGeom prst="ellipse">
            <a:avLst/>
          </a:prstGeom>
          <a:solidFill>
            <a:schemeClr val="bg1">
              <a:lumMod val="95000"/>
            </a:scheme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800000"/>
                </a:solidFill>
                <a:latin typeface="Arial Black" panose="020B0A04020102020204" pitchFamily="34" charset="0"/>
              </a:rPr>
              <a:t>3</a:t>
            </a:r>
          </a:p>
        </p:txBody>
      </p:sp>
      <p:sp>
        <p:nvSpPr>
          <p:cNvPr id="33" name="Oval 32"/>
          <p:cNvSpPr>
            <a:spLocks noChangeAspect="1"/>
          </p:cNvSpPr>
          <p:nvPr/>
        </p:nvSpPr>
        <p:spPr>
          <a:xfrm>
            <a:off x="6858000" y="1910023"/>
            <a:ext cx="457200" cy="457200"/>
          </a:xfrm>
          <a:prstGeom prst="ellipse">
            <a:avLst/>
          </a:prstGeom>
          <a:solidFill>
            <a:schemeClr val="bg1">
              <a:lumMod val="95000"/>
            </a:scheme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800000"/>
                </a:solidFill>
                <a:latin typeface="Arial Black" panose="020B0A04020102020204" pitchFamily="34" charset="0"/>
              </a:rPr>
              <a:t>1</a:t>
            </a:r>
          </a:p>
        </p:txBody>
      </p:sp>
      <p:sp>
        <p:nvSpPr>
          <p:cNvPr id="26" name="Oval 25"/>
          <p:cNvSpPr>
            <a:spLocks noChangeAspect="1"/>
          </p:cNvSpPr>
          <p:nvPr/>
        </p:nvSpPr>
        <p:spPr>
          <a:xfrm>
            <a:off x="7031240" y="2785922"/>
            <a:ext cx="457200" cy="457200"/>
          </a:xfrm>
          <a:prstGeom prst="ellipse">
            <a:avLst/>
          </a:prstGeom>
          <a:solidFill>
            <a:schemeClr val="bg1">
              <a:lumMod val="95000"/>
            </a:scheme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800000"/>
                </a:solidFill>
                <a:latin typeface="Arial Black" panose="020B0A04020102020204" pitchFamily="34" charset="0"/>
              </a:rPr>
              <a:t>2</a:t>
            </a:r>
          </a:p>
        </p:txBody>
      </p:sp>
      <p:sp>
        <p:nvSpPr>
          <p:cNvPr id="45" name="Oval 44"/>
          <p:cNvSpPr>
            <a:spLocks noChangeAspect="1"/>
          </p:cNvSpPr>
          <p:nvPr/>
        </p:nvSpPr>
        <p:spPr>
          <a:xfrm>
            <a:off x="6858000" y="4518812"/>
            <a:ext cx="457200" cy="457200"/>
          </a:xfrm>
          <a:prstGeom prst="ellipse">
            <a:avLst/>
          </a:prstGeom>
          <a:solidFill>
            <a:schemeClr val="bg1">
              <a:lumMod val="95000"/>
            </a:scheme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800000"/>
                </a:solidFill>
                <a:latin typeface="Arial Black" panose="020B0A04020102020204" pitchFamily="34" charset="0"/>
              </a:rPr>
              <a:t>4</a:t>
            </a:r>
          </a:p>
        </p:txBody>
      </p:sp>
      <p:cxnSp>
        <p:nvCxnSpPr>
          <p:cNvPr id="61" name="Straight Connector 60"/>
          <p:cNvCxnSpPr/>
          <p:nvPr userDrawn="1"/>
        </p:nvCxnSpPr>
        <p:spPr>
          <a:xfrm flipH="1">
            <a:off x="7437782" y="2138623"/>
            <a:ext cx="365760" cy="0"/>
          </a:xfrm>
          <a:prstGeom prst="line">
            <a:avLst/>
          </a:prstGeom>
          <a:ln cap="rnd">
            <a:solidFill>
              <a:srgbClr val="003764"/>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H="1">
            <a:off x="7604760" y="3871046"/>
            <a:ext cx="320040" cy="0"/>
          </a:xfrm>
          <a:prstGeom prst="line">
            <a:avLst/>
          </a:prstGeom>
          <a:ln cap="rnd">
            <a:solidFill>
              <a:srgbClr val="003764"/>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7437782" y="4747412"/>
            <a:ext cx="365760" cy="0"/>
          </a:xfrm>
          <a:prstGeom prst="line">
            <a:avLst/>
          </a:prstGeom>
          <a:ln cap="rnd">
            <a:solidFill>
              <a:srgbClr val="003764"/>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519686"/>
      </p:ext>
    </p:extLst>
  </p:cSld>
  <p:clrMapOvr>
    <a:masterClrMapping/>
  </p:clrMapOvr>
  <p:extLst>
    <p:ext uri="{DCECCB84-F9BA-43D5-87BE-67443E8EF086}">
      <p15:sldGuideLst xmlns:p15="http://schemas.microsoft.com/office/powerpoint/2012/main">
        <p15:guide id="1" orient="horz" pos="2160">
          <p15:clr>
            <a:srgbClr val="FBAE40"/>
          </p15:clr>
        </p15:guide>
        <p15:guide id="2" pos="4608">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BHW Aims">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Text Placeholder 12"/>
          <p:cNvSpPr>
            <a:spLocks noGrp="1"/>
          </p:cNvSpPr>
          <p:nvPr>
            <p:ph type="body" sz="quarter" idx="13" hasCustomPrompt="1"/>
          </p:nvPr>
        </p:nvSpPr>
        <p:spPr>
          <a:xfrm>
            <a:off x="2516622" y="1697319"/>
            <a:ext cx="1841738" cy="563563"/>
          </a:xfrm>
        </p:spPr>
        <p:txBody>
          <a:bodyPr anchor="ctr">
            <a:noAutofit/>
          </a:bodyPr>
          <a:lstStyle>
            <a:lvl1pPr marL="0" indent="0" algn="l">
              <a:buNone/>
              <a:defRPr sz="2400" b="1">
                <a:solidFill>
                  <a:srgbClr val="800000"/>
                </a:solidFill>
              </a:defRPr>
            </a:lvl1pPr>
            <a:lvl2pPr marL="457200" indent="0">
              <a:buNone/>
              <a:defRPr/>
            </a:lvl2pPr>
            <a:lvl3pPr marL="914400" indent="0">
              <a:buNone/>
              <a:defRPr/>
            </a:lvl3pPr>
            <a:lvl4pPr marL="1371600" indent="0">
              <a:buNone/>
              <a:defRPr/>
            </a:lvl4pPr>
          </a:lstStyle>
          <a:p>
            <a:pPr lvl="0"/>
            <a:r>
              <a:rPr lang="en-US"/>
              <a:t>EDIT MASTER TEXT STYLES</a:t>
            </a:r>
          </a:p>
        </p:txBody>
      </p:sp>
      <p:sp>
        <p:nvSpPr>
          <p:cNvPr id="7" name="Text Placeholder 12"/>
          <p:cNvSpPr>
            <a:spLocks noGrp="1"/>
          </p:cNvSpPr>
          <p:nvPr>
            <p:ph type="body" sz="quarter" idx="14" hasCustomPrompt="1"/>
          </p:nvPr>
        </p:nvSpPr>
        <p:spPr>
          <a:xfrm>
            <a:off x="7352867" y="1701582"/>
            <a:ext cx="1841738" cy="563563"/>
          </a:xfrm>
        </p:spPr>
        <p:txBody>
          <a:bodyPr anchor="ctr">
            <a:noAutofit/>
          </a:bodyPr>
          <a:lstStyle>
            <a:lvl1pPr marL="0" indent="0" algn="l">
              <a:buNone/>
              <a:defRPr sz="2400" b="1">
                <a:solidFill>
                  <a:srgbClr val="800000"/>
                </a:solidFill>
              </a:defRPr>
            </a:lvl1pPr>
            <a:lvl2pPr marL="457200" indent="0">
              <a:buNone/>
              <a:defRPr/>
            </a:lvl2pPr>
            <a:lvl3pPr marL="914400" indent="0">
              <a:buNone/>
              <a:defRPr/>
            </a:lvl3pPr>
            <a:lvl4pPr marL="1371600" indent="0">
              <a:buNone/>
              <a:defRPr/>
            </a:lvl4pPr>
          </a:lstStyle>
          <a:p>
            <a:pPr lvl="0"/>
            <a:r>
              <a:rPr lang="en-US"/>
              <a:t>EDIT MASTER TEXT STYLES</a:t>
            </a:r>
          </a:p>
        </p:txBody>
      </p:sp>
      <p:sp>
        <p:nvSpPr>
          <p:cNvPr id="8" name="Text Placeholder 12"/>
          <p:cNvSpPr>
            <a:spLocks noGrp="1"/>
          </p:cNvSpPr>
          <p:nvPr>
            <p:ph type="body" sz="quarter" idx="15" hasCustomPrompt="1"/>
          </p:nvPr>
        </p:nvSpPr>
        <p:spPr>
          <a:xfrm>
            <a:off x="7352867" y="3916556"/>
            <a:ext cx="1841738" cy="563563"/>
          </a:xfrm>
        </p:spPr>
        <p:txBody>
          <a:bodyPr anchor="ctr">
            <a:noAutofit/>
          </a:bodyPr>
          <a:lstStyle>
            <a:lvl1pPr marL="0" indent="0" algn="l">
              <a:buNone/>
              <a:defRPr sz="2400" b="1">
                <a:solidFill>
                  <a:srgbClr val="800000"/>
                </a:solidFill>
              </a:defRPr>
            </a:lvl1pPr>
            <a:lvl2pPr marL="457200" indent="0">
              <a:buNone/>
              <a:defRPr/>
            </a:lvl2pPr>
            <a:lvl3pPr marL="914400" indent="0">
              <a:buNone/>
              <a:defRPr/>
            </a:lvl3pPr>
            <a:lvl4pPr marL="1371600" indent="0">
              <a:buNone/>
              <a:defRPr/>
            </a:lvl4pPr>
          </a:lstStyle>
          <a:p>
            <a:pPr lvl="0"/>
            <a:r>
              <a:rPr lang="en-US"/>
              <a:t>EDIT MASTER TEXT STYLES</a:t>
            </a:r>
          </a:p>
        </p:txBody>
      </p:sp>
      <p:sp>
        <p:nvSpPr>
          <p:cNvPr id="9" name="Text Placeholder 12"/>
          <p:cNvSpPr>
            <a:spLocks noGrp="1"/>
          </p:cNvSpPr>
          <p:nvPr>
            <p:ph type="body" sz="quarter" idx="16" hasCustomPrompt="1"/>
          </p:nvPr>
        </p:nvSpPr>
        <p:spPr>
          <a:xfrm>
            <a:off x="2516622" y="3865365"/>
            <a:ext cx="1841738" cy="563563"/>
          </a:xfrm>
        </p:spPr>
        <p:txBody>
          <a:bodyPr anchor="ctr">
            <a:noAutofit/>
          </a:bodyPr>
          <a:lstStyle>
            <a:lvl1pPr marL="0" indent="0" algn="l">
              <a:buNone/>
              <a:defRPr sz="2400" b="1">
                <a:solidFill>
                  <a:srgbClr val="800000"/>
                </a:solidFill>
              </a:defRPr>
            </a:lvl1pPr>
            <a:lvl2pPr marL="457200" indent="0">
              <a:buNone/>
              <a:defRPr/>
            </a:lvl2pPr>
            <a:lvl3pPr marL="914400" indent="0">
              <a:buNone/>
              <a:defRPr/>
            </a:lvl3pPr>
            <a:lvl4pPr marL="1371600" indent="0">
              <a:buNone/>
              <a:defRPr/>
            </a:lvl4pPr>
          </a:lstStyle>
          <a:p>
            <a:pPr lvl="0"/>
            <a:r>
              <a:rPr lang="en-US"/>
              <a:t>EDIT MASTER TEXT STYLES</a:t>
            </a:r>
          </a:p>
        </p:txBody>
      </p:sp>
      <p:sp>
        <p:nvSpPr>
          <p:cNvPr id="10" name="Oval 9"/>
          <p:cNvSpPr/>
          <p:nvPr userDrawn="1"/>
        </p:nvSpPr>
        <p:spPr>
          <a:xfrm>
            <a:off x="5946362" y="1697319"/>
            <a:ext cx="1215887" cy="1229509"/>
          </a:xfrm>
          <a:prstGeom prst="ellipse">
            <a:avLst/>
          </a:prstGeom>
          <a:solidFill>
            <a:srgbClr val="EEA4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A400"/>
              </a:solidFill>
            </a:endParaRPr>
          </a:p>
        </p:txBody>
      </p:sp>
      <p:sp>
        <p:nvSpPr>
          <p:cNvPr id="11" name="Oval 10"/>
          <p:cNvSpPr/>
          <p:nvPr userDrawn="1"/>
        </p:nvSpPr>
        <p:spPr>
          <a:xfrm>
            <a:off x="1001364" y="3865364"/>
            <a:ext cx="1215887" cy="1229509"/>
          </a:xfrm>
          <a:prstGeom prst="ellipse">
            <a:avLst/>
          </a:prstGeom>
          <a:solidFill>
            <a:srgbClr val="8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5946361" y="3865365"/>
            <a:ext cx="1215887" cy="1229509"/>
          </a:xfrm>
          <a:prstGeom prst="ellipse">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1001364" y="1631645"/>
            <a:ext cx="1215887" cy="1229509"/>
          </a:xfrm>
          <a:prstGeom prst="ellipse">
            <a:avLst/>
          </a:prstGeom>
          <a:solidFill>
            <a:srgbClr val="0037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p:cNvSpPr>
            <a:spLocks noGrp="1"/>
          </p:cNvSpPr>
          <p:nvPr>
            <p:ph type="body" sz="quarter" idx="17"/>
          </p:nvPr>
        </p:nvSpPr>
        <p:spPr>
          <a:xfrm>
            <a:off x="2525400" y="2379229"/>
            <a:ext cx="3008312" cy="492125"/>
          </a:xfrm>
        </p:spPr>
        <p:txBody>
          <a:bodyPr>
            <a:normAutofit/>
          </a:bodyPr>
          <a:lstStyle>
            <a:lvl1pPr marL="0" indent="0">
              <a:buNone/>
              <a:defRPr sz="2200"/>
            </a:lvl1pPr>
          </a:lstStyle>
          <a:p>
            <a:pPr lvl="0"/>
            <a:r>
              <a:rPr lang="en-US"/>
              <a:t>Edit Master text styles</a:t>
            </a:r>
          </a:p>
        </p:txBody>
      </p:sp>
      <p:sp>
        <p:nvSpPr>
          <p:cNvPr id="15" name="Text Placeholder 6"/>
          <p:cNvSpPr>
            <a:spLocks noGrp="1"/>
          </p:cNvSpPr>
          <p:nvPr>
            <p:ph type="body" sz="quarter" idx="18"/>
          </p:nvPr>
        </p:nvSpPr>
        <p:spPr>
          <a:xfrm>
            <a:off x="2516622" y="4537075"/>
            <a:ext cx="3008312" cy="492125"/>
          </a:xfrm>
        </p:spPr>
        <p:txBody>
          <a:bodyPr>
            <a:normAutofit/>
          </a:bodyPr>
          <a:lstStyle>
            <a:lvl1pPr marL="0" indent="0">
              <a:buNone/>
              <a:defRPr sz="2200"/>
            </a:lvl1pPr>
          </a:lstStyle>
          <a:p>
            <a:pPr lvl="0"/>
            <a:r>
              <a:rPr lang="en-US"/>
              <a:t>Edit Master text styles</a:t>
            </a:r>
          </a:p>
        </p:txBody>
      </p:sp>
      <p:sp>
        <p:nvSpPr>
          <p:cNvPr id="16" name="Text Placeholder 6"/>
          <p:cNvSpPr>
            <a:spLocks noGrp="1"/>
          </p:cNvSpPr>
          <p:nvPr>
            <p:ph type="body" sz="quarter" idx="19"/>
          </p:nvPr>
        </p:nvSpPr>
        <p:spPr>
          <a:xfrm>
            <a:off x="7352867" y="2379229"/>
            <a:ext cx="3008312" cy="492125"/>
          </a:xfrm>
        </p:spPr>
        <p:txBody>
          <a:bodyPr>
            <a:normAutofit/>
          </a:bodyPr>
          <a:lstStyle>
            <a:lvl1pPr marL="0" indent="0">
              <a:buNone/>
              <a:defRPr sz="2200"/>
            </a:lvl1pPr>
          </a:lstStyle>
          <a:p>
            <a:pPr lvl="0"/>
            <a:r>
              <a:rPr lang="en-US"/>
              <a:t>Edit Master text styles</a:t>
            </a:r>
          </a:p>
        </p:txBody>
      </p:sp>
      <p:sp>
        <p:nvSpPr>
          <p:cNvPr id="17" name="Text Placeholder 6"/>
          <p:cNvSpPr>
            <a:spLocks noGrp="1"/>
          </p:cNvSpPr>
          <p:nvPr>
            <p:ph type="body" sz="quarter" idx="20"/>
          </p:nvPr>
        </p:nvSpPr>
        <p:spPr>
          <a:xfrm>
            <a:off x="7354888" y="4536819"/>
            <a:ext cx="3008312" cy="492125"/>
          </a:xfrm>
        </p:spPr>
        <p:txBody>
          <a:bodyPr>
            <a:normAutofit/>
          </a:bodyPr>
          <a:lstStyle>
            <a:lvl1pPr marL="0" indent="0">
              <a:buNone/>
              <a:defRPr sz="2200"/>
            </a:lvl1pPr>
          </a:lstStyle>
          <a:p>
            <a:pPr lvl="0"/>
            <a:r>
              <a:rPr lang="en-US"/>
              <a:t>Edit Master text styles</a:t>
            </a:r>
          </a:p>
        </p:txBody>
      </p:sp>
    </p:spTree>
    <p:extLst>
      <p:ext uri="{BB962C8B-B14F-4D97-AF65-F5344CB8AC3E}">
        <p14:creationId xmlns:p14="http://schemas.microsoft.com/office/powerpoint/2010/main" val="18407625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udget_brief">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graphicFrame>
        <p:nvGraphicFramePr>
          <p:cNvPr id="8" name="Content Placeholder 4"/>
          <p:cNvGraphicFramePr>
            <a:graphicFrameLocks/>
          </p:cNvGraphicFramePr>
          <p:nvPr userDrawn="1"/>
        </p:nvGraphicFramePr>
        <p:xfrm>
          <a:off x="2819400" y="1447800"/>
          <a:ext cx="80772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07666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HW Aspirations">
    <p:spTree>
      <p:nvGrpSpPr>
        <p:cNvPr id="1" name=""/>
        <p:cNvGrpSpPr/>
        <p:nvPr/>
      </p:nvGrpSpPr>
      <p:grpSpPr>
        <a:xfrm>
          <a:off x="0" y="0"/>
          <a:ext cx="0" cy="0"/>
          <a:chOff x="0" y="0"/>
          <a:chExt cx="0" cy="0"/>
        </a:xfrm>
      </p:grpSpPr>
      <p:sp>
        <p:nvSpPr>
          <p:cNvPr id="42" name="object 2">
            <a:extLst>
              <a:ext uri="{FF2B5EF4-FFF2-40B4-BE49-F238E27FC236}">
                <a16:creationId xmlns:a16="http://schemas.microsoft.com/office/drawing/2014/main" id="{F4C58F49-B679-46F7-9B45-5B7648A91B8D}"/>
              </a:ext>
            </a:extLst>
          </p:cNvPr>
          <p:cNvSpPr/>
          <p:nvPr userDrawn="1"/>
        </p:nvSpPr>
        <p:spPr>
          <a:xfrm rot="16200000">
            <a:off x="6324601" y="1300838"/>
            <a:ext cx="4572000" cy="4572000"/>
          </a:xfrm>
          <a:custGeom>
            <a:avLst/>
            <a:gdLst/>
            <a:ahLst/>
            <a:cxnLst/>
            <a:rect l="l" t="t" r="r" b="b"/>
            <a:pathLst>
              <a:path w="1756409" h="1756410">
                <a:moveTo>
                  <a:pt x="1756410" y="878205"/>
                </a:moveTo>
                <a:lnTo>
                  <a:pt x="1753498" y="950230"/>
                </a:lnTo>
                <a:lnTo>
                  <a:pt x="1744915" y="1020652"/>
                </a:lnTo>
                <a:lnTo>
                  <a:pt x="1730887" y="1089245"/>
                </a:lnTo>
                <a:lnTo>
                  <a:pt x="1711639" y="1155783"/>
                </a:lnTo>
                <a:lnTo>
                  <a:pt x="1687397" y="1220039"/>
                </a:lnTo>
                <a:lnTo>
                  <a:pt x="1658387" y="1281788"/>
                </a:lnTo>
                <a:lnTo>
                  <a:pt x="1624836" y="1340803"/>
                </a:lnTo>
                <a:lnTo>
                  <a:pt x="1586969" y="1396858"/>
                </a:lnTo>
                <a:lnTo>
                  <a:pt x="1545012" y="1449728"/>
                </a:lnTo>
                <a:lnTo>
                  <a:pt x="1499192" y="1499187"/>
                </a:lnTo>
                <a:lnTo>
                  <a:pt x="1449734" y="1545008"/>
                </a:lnTo>
                <a:lnTo>
                  <a:pt x="1396864" y="1586965"/>
                </a:lnTo>
                <a:lnTo>
                  <a:pt x="1340808" y="1624833"/>
                </a:lnTo>
                <a:lnTo>
                  <a:pt x="1281793" y="1658385"/>
                </a:lnTo>
                <a:lnTo>
                  <a:pt x="1220044" y="1687395"/>
                </a:lnTo>
                <a:lnTo>
                  <a:pt x="1155788" y="1711637"/>
                </a:lnTo>
                <a:lnTo>
                  <a:pt x="1089249" y="1730886"/>
                </a:lnTo>
                <a:lnTo>
                  <a:pt x="1020655" y="1744915"/>
                </a:lnTo>
                <a:lnTo>
                  <a:pt x="950232" y="1753498"/>
                </a:lnTo>
                <a:lnTo>
                  <a:pt x="878205" y="1756410"/>
                </a:lnTo>
                <a:lnTo>
                  <a:pt x="806177" y="1753498"/>
                </a:lnTo>
                <a:lnTo>
                  <a:pt x="735754" y="1744915"/>
                </a:lnTo>
                <a:lnTo>
                  <a:pt x="667160" y="1730886"/>
                </a:lnTo>
                <a:lnTo>
                  <a:pt x="600621" y="1711637"/>
                </a:lnTo>
                <a:lnTo>
                  <a:pt x="536365" y="1687395"/>
                </a:lnTo>
                <a:lnTo>
                  <a:pt x="474616" y="1658385"/>
                </a:lnTo>
                <a:lnTo>
                  <a:pt x="415601" y="1624833"/>
                </a:lnTo>
                <a:lnTo>
                  <a:pt x="359545" y="1586965"/>
                </a:lnTo>
                <a:lnTo>
                  <a:pt x="306675" y="1545008"/>
                </a:lnTo>
                <a:lnTo>
                  <a:pt x="257217" y="1499187"/>
                </a:lnTo>
                <a:lnTo>
                  <a:pt x="211397" y="1449728"/>
                </a:lnTo>
                <a:lnTo>
                  <a:pt x="169440" y="1396858"/>
                </a:lnTo>
                <a:lnTo>
                  <a:pt x="131573" y="1340803"/>
                </a:lnTo>
                <a:lnTo>
                  <a:pt x="98022" y="1281788"/>
                </a:lnTo>
                <a:lnTo>
                  <a:pt x="69012" y="1220039"/>
                </a:lnTo>
                <a:lnTo>
                  <a:pt x="44770" y="1155783"/>
                </a:lnTo>
                <a:lnTo>
                  <a:pt x="25522" y="1089245"/>
                </a:lnTo>
                <a:lnTo>
                  <a:pt x="11494" y="1020652"/>
                </a:lnTo>
                <a:lnTo>
                  <a:pt x="2911" y="950230"/>
                </a:lnTo>
                <a:lnTo>
                  <a:pt x="0" y="878205"/>
                </a:lnTo>
                <a:lnTo>
                  <a:pt x="2911" y="806177"/>
                </a:lnTo>
                <a:lnTo>
                  <a:pt x="11494" y="735754"/>
                </a:lnTo>
                <a:lnTo>
                  <a:pt x="25522" y="667160"/>
                </a:lnTo>
                <a:lnTo>
                  <a:pt x="44770" y="600621"/>
                </a:lnTo>
                <a:lnTo>
                  <a:pt x="69012" y="536365"/>
                </a:lnTo>
                <a:lnTo>
                  <a:pt x="98022" y="474616"/>
                </a:lnTo>
                <a:lnTo>
                  <a:pt x="131573" y="415601"/>
                </a:lnTo>
                <a:lnTo>
                  <a:pt x="169440" y="359545"/>
                </a:lnTo>
                <a:lnTo>
                  <a:pt x="211397" y="306675"/>
                </a:lnTo>
                <a:lnTo>
                  <a:pt x="257217" y="257217"/>
                </a:lnTo>
                <a:lnTo>
                  <a:pt x="306675" y="211397"/>
                </a:lnTo>
                <a:lnTo>
                  <a:pt x="359545" y="169440"/>
                </a:lnTo>
                <a:lnTo>
                  <a:pt x="415601" y="131573"/>
                </a:lnTo>
                <a:lnTo>
                  <a:pt x="474616" y="98022"/>
                </a:lnTo>
                <a:lnTo>
                  <a:pt x="536365" y="69012"/>
                </a:lnTo>
                <a:lnTo>
                  <a:pt x="600621" y="44770"/>
                </a:lnTo>
                <a:lnTo>
                  <a:pt x="667160" y="25522"/>
                </a:lnTo>
                <a:lnTo>
                  <a:pt x="735754" y="11494"/>
                </a:lnTo>
                <a:lnTo>
                  <a:pt x="806177" y="2911"/>
                </a:lnTo>
                <a:lnTo>
                  <a:pt x="878205" y="0"/>
                </a:lnTo>
                <a:lnTo>
                  <a:pt x="950232" y="2911"/>
                </a:lnTo>
                <a:lnTo>
                  <a:pt x="1020655" y="11494"/>
                </a:lnTo>
                <a:lnTo>
                  <a:pt x="1089249" y="25522"/>
                </a:lnTo>
                <a:lnTo>
                  <a:pt x="1155788" y="44770"/>
                </a:lnTo>
                <a:lnTo>
                  <a:pt x="1220044" y="69012"/>
                </a:lnTo>
                <a:lnTo>
                  <a:pt x="1281793" y="98022"/>
                </a:lnTo>
                <a:lnTo>
                  <a:pt x="1340808" y="131573"/>
                </a:lnTo>
                <a:lnTo>
                  <a:pt x="1396864" y="169440"/>
                </a:lnTo>
                <a:lnTo>
                  <a:pt x="1449734" y="211397"/>
                </a:lnTo>
                <a:lnTo>
                  <a:pt x="1499192" y="257217"/>
                </a:lnTo>
                <a:lnTo>
                  <a:pt x="1545012" y="306675"/>
                </a:lnTo>
                <a:lnTo>
                  <a:pt x="1586969" y="359545"/>
                </a:lnTo>
                <a:lnTo>
                  <a:pt x="1624836" y="415601"/>
                </a:lnTo>
                <a:lnTo>
                  <a:pt x="1658387" y="474616"/>
                </a:lnTo>
                <a:lnTo>
                  <a:pt x="1687397" y="536365"/>
                </a:lnTo>
                <a:lnTo>
                  <a:pt x="1711639" y="600621"/>
                </a:lnTo>
                <a:lnTo>
                  <a:pt x="1730887" y="667160"/>
                </a:lnTo>
                <a:lnTo>
                  <a:pt x="1744915" y="735754"/>
                </a:lnTo>
                <a:lnTo>
                  <a:pt x="1753498" y="806177"/>
                </a:lnTo>
                <a:lnTo>
                  <a:pt x="1756410" y="878205"/>
                </a:lnTo>
                <a:close/>
              </a:path>
            </a:pathLst>
          </a:custGeom>
          <a:ln w="38100" cmpd="sng">
            <a:solidFill>
              <a:srgbClr val="006699"/>
            </a:solidFill>
          </a:ln>
        </p:spPr>
        <p:txBody>
          <a:bodyPr wrap="square" lIns="0" tIns="0" rIns="0" bIns="0" rtlCol="0"/>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999999"/>
              </a:solidFill>
              <a:effectLst/>
              <a:uLnTx/>
              <a:uFillTx/>
              <a:latin typeface="Verdana"/>
            </a:endParaRPr>
          </a:p>
        </p:txBody>
      </p:sp>
      <p:sp>
        <p:nvSpPr>
          <p:cNvPr id="37" name="Rectangle 36"/>
          <p:cNvSpPr/>
          <p:nvPr userDrawn="1"/>
        </p:nvSpPr>
        <p:spPr>
          <a:xfrm>
            <a:off x="7696200" y="5569512"/>
            <a:ext cx="1828800" cy="338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userDrawn="1"/>
        </p:nvSpPr>
        <p:spPr>
          <a:xfrm>
            <a:off x="6781801" y="1758037"/>
            <a:ext cx="3657600" cy="3657600"/>
          </a:xfrm>
          <a:prstGeom prst="ellipse">
            <a:avLst/>
          </a:prstGeom>
          <a:no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89A1A67-9C4A-49DF-AD62-8ADADE9998DA}"/>
              </a:ext>
            </a:extLst>
          </p:cNvPr>
          <p:cNvCxnSpPr>
            <a:cxnSpLocks/>
          </p:cNvCxnSpPr>
          <p:nvPr userDrawn="1"/>
        </p:nvCxnSpPr>
        <p:spPr>
          <a:xfrm rot="5400000">
            <a:off x="7315200" y="3387504"/>
            <a:ext cx="0" cy="457200"/>
          </a:xfrm>
          <a:prstGeom prst="line">
            <a:avLst/>
          </a:prstGeom>
          <a:noFill/>
          <a:ln w="28575" cap="rnd" cmpd="sng" algn="ctr">
            <a:solidFill>
              <a:schemeClr val="bg1">
                <a:lumMod val="50000"/>
              </a:schemeClr>
            </a:solidFill>
            <a:prstDash val="sysDot"/>
            <a:round/>
          </a:ln>
          <a:effectLst/>
        </p:spPr>
      </p:cxnSp>
      <p:cxnSp>
        <p:nvCxnSpPr>
          <p:cNvPr id="44" name="Straight Connector 43">
            <a:extLst>
              <a:ext uri="{FF2B5EF4-FFF2-40B4-BE49-F238E27FC236}">
                <a16:creationId xmlns:a16="http://schemas.microsoft.com/office/drawing/2014/main" id="{86D3FEF9-16ED-45B7-A3B9-78A0B7DE77C0}"/>
              </a:ext>
            </a:extLst>
          </p:cNvPr>
          <p:cNvCxnSpPr>
            <a:cxnSpLocks/>
          </p:cNvCxnSpPr>
          <p:nvPr userDrawn="1"/>
        </p:nvCxnSpPr>
        <p:spPr>
          <a:xfrm rot="1620000" flipH="1">
            <a:off x="9023091" y="2183959"/>
            <a:ext cx="0" cy="457200"/>
          </a:xfrm>
          <a:prstGeom prst="line">
            <a:avLst/>
          </a:prstGeom>
          <a:noFill/>
          <a:ln w="28575" cap="rnd" cmpd="sng" algn="ctr">
            <a:solidFill>
              <a:schemeClr val="bg1">
                <a:lumMod val="50000"/>
              </a:schemeClr>
            </a:solidFill>
            <a:prstDash val="sysDot"/>
            <a:round/>
          </a:ln>
          <a:effectLst/>
        </p:spPr>
      </p:cxnSp>
      <p:sp>
        <p:nvSpPr>
          <p:cNvPr id="45" name="Oval 44">
            <a:extLst>
              <a:ext uri="{FF2B5EF4-FFF2-40B4-BE49-F238E27FC236}">
                <a16:creationId xmlns:a16="http://schemas.microsoft.com/office/drawing/2014/main" id="{26E80CF3-0480-4FBA-8927-52B6BF7D0967}"/>
              </a:ext>
            </a:extLst>
          </p:cNvPr>
          <p:cNvSpPr/>
          <p:nvPr userDrawn="1"/>
        </p:nvSpPr>
        <p:spPr bwMode="gray">
          <a:xfrm>
            <a:off x="8904480" y="1517123"/>
            <a:ext cx="696720" cy="692677"/>
          </a:xfrm>
          <a:prstGeom prst="ellipse">
            <a:avLst/>
          </a:prstGeom>
          <a:solidFill>
            <a:sysClr val="window" lastClr="FFFFFF"/>
          </a:solidFill>
          <a:ln w="19050" algn="ctr">
            <a:solidFill>
              <a:srgbClr val="800000"/>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Verdana"/>
            </a:endParaRPr>
          </a:p>
        </p:txBody>
      </p:sp>
      <p:sp>
        <p:nvSpPr>
          <p:cNvPr id="46" name="Oval 45">
            <a:extLst>
              <a:ext uri="{FF2B5EF4-FFF2-40B4-BE49-F238E27FC236}">
                <a16:creationId xmlns:a16="http://schemas.microsoft.com/office/drawing/2014/main" id="{DBFBC554-A13E-4FC4-8D3D-07BA6268E76A}"/>
              </a:ext>
            </a:extLst>
          </p:cNvPr>
          <p:cNvSpPr/>
          <p:nvPr userDrawn="1"/>
        </p:nvSpPr>
        <p:spPr bwMode="gray">
          <a:xfrm>
            <a:off x="9238084" y="4793723"/>
            <a:ext cx="696720" cy="692677"/>
          </a:xfrm>
          <a:prstGeom prst="ellipse">
            <a:avLst/>
          </a:prstGeom>
          <a:solidFill>
            <a:sysClr val="window" lastClr="FFFFFF"/>
          </a:solidFill>
          <a:ln w="19050" algn="ctr">
            <a:solidFill>
              <a:srgbClr val="800000"/>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Verdana"/>
            </a:endParaRPr>
          </a:p>
        </p:txBody>
      </p:sp>
      <p:sp>
        <p:nvSpPr>
          <p:cNvPr id="47" name="Oval 46">
            <a:extLst>
              <a:ext uri="{FF2B5EF4-FFF2-40B4-BE49-F238E27FC236}">
                <a16:creationId xmlns:a16="http://schemas.microsoft.com/office/drawing/2014/main" id="{11634FA6-3C13-4FFF-BDF1-BE34039996EA}"/>
              </a:ext>
            </a:extLst>
          </p:cNvPr>
          <p:cNvSpPr/>
          <p:nvPr userDrawn="1"/>
        </p:nvSpPr>
        <p:spPr bwMode="gray">
          <a:xfrm>
            <a:off x="6466080" y="3283693"/>
            <a:ext cx="696720" cy="692677"/>
          </a:xfrm>
          <a:prstGeom prst="ellipse">
            <a:avLst/>
          </a:prstGeom>
          <a:solidFill>
            <a:sysClr val="window" lastClr="FFFFFF"/>
          </a:solidFill>
          <a:ln w="19050" algn="ctr">
            <a:solidFill>
              <a:srgbClr val="800000"/>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Verdana"/>
            </a:endParaRPr>
          </a:p>
        </p:txBody>
      </p:sp>
      <p:grpSp>
        <p:nvGrpSpPr>
          <p:cNvPr id="3" name="Group 2"/>
          <p:cNvGrpSpPr/>
          <p:nvPr userDrawn="1"/>
        </p:nvGrpSpPr>
        <p:grpSpPr>
          <a:xfrm>
            <a:off x="6547671" y="3412548"/>
            <a:ext cx="533539" cy="434966"/>
            <a:chOff x="4033071" y="3412548"/>
            <a:chExt cx="533539" cy="434966"/>
          </a:xfrm>
        </p:grpSpPr>
        <p:sp>
          <p:nvSpPr>
            <p:cNvPr id="53" name="Freeform 194">
              <a:extLst>
                <a:ext uri="{FF2B5EF4-FFF2-40B4-BE49-F238E27FC236}">
                  <a16:creationId xmlns:a16="http://schemas.microsoft.com/office/drawing/2014/main" id="{BA3D7233-CD6B-463B-B00A-1BA0D849CB6F}"/>
                </a:ext>
              </a:extLst>
            </p:cNvPr>
            <p:cNvSpPr>
              <a:spLocks noEditPoints="1"/>
            </p:cNvSpPr>
            <p:nvPr/>
          </p:nvSpPr>
          <p:spPr bwMode="auto">
            <a:xfrm>
              <a:off x="4033071" y="3412548"/>
              <a:ext cx="402441" cy="392531"/>
            </a:xfrm>
            <a:custGeom>
              <a:avLst/>
              <a:gdLst>
                <a:gd name="T0" fmla="*/ 178 w 178"/>
                <a:gd name="T1" fmla="*/ 66 h 175"/>
                <a:gd name="T2" fmla="*/ 117 w 178"/>
                <a:gd name="T3" fmla="*/ 0 h 175"/>
                <a:gd name="T4" fmla="*/ 61 w 178"/>
                <a:gd name="T5" fmla="*/ 0 h 175"/>
                <a:gd name="T6" fmla="*/ 0 w 178"/>
                <a:gd name="T7" fmla="*/ 66 h 175"/>
                <a:gd name="T8" fmla="*/ 46 w 178"/>
                <a:gd name="T9" fmla="*/ 130 h 175"/>
                <a:gd name="T10" fmla="*/ 46 w 178"/>
                <a:gd name="T11" fmla="*/ 170 h 175"/>
                <a:gd name="T12" fmla="*/ 49 w 178"/>
                <a:gd name="T13" fmla="*/ 174 h 175"/>
                <a:gd name="T14" fmla="*/ 51 w 178"/>
                <a:gd name="T15" fmla="*/ 175 h 175"/>
                <a:gd name="T16" fmla="*/ 54 w 178"/>
                <a:gd name="T17" fmla="*/ 174 h 175"/>
                <a:gd name="T18" fmla="*/ 101 w 178"/>
                <a:gd name="T19" fmla="*/ 132 h 175"/>
                <a:gd name="T20" fmla="*/ 117 w 178"/>
                <a:gd name="T21" fmla="*/ 132 h 175"/>
                <a:gd name="T22" fmla="*/ 178 w 178"/>
                <a:gd name="T23" fmla="*/ 66 h 175"/>
                <a:gd name="T24" fmla="*/ 99 w 178"/>
                <a:gd name="T25" fmla="*/ 123 h 175"/>
                <a:gd name="T26" fmla="*/ 96 w 178"/>
                <a:gd name="T27" fmla="*/ 124 h 175"/>
                <a:gd name="T28" fmla="*/ 55 w 178"/>
                <a:gd name="T29" fmla="*/ 159 h 175"/>
                <a:gd name="T30" fmla="*/ 55 w 178"/>
                <a:gd name="T31" fmla="*/ 126 h 175"/>
                <a:gd name="T32" fmla="*/ 52 w 178"/>
                <a:gd name="T33" fmla="*/ 122 h 175"/>
                <a:gd name="T34" fmla="*/ 9 w 178"/>
                <a:gd name="T35" fmla="*/ 66 h 175"/>
                <a:gd name="T36" fmla="*/ 61 w 178"/>
                <a:gd name="T37" fmla="*/ 10 h 175"/>
                <a:gd name="T38" fmla="*/ 117 w 178"/>
                <a:gd name="T39" fmla="*/ 10 h 175"/>
                <a:gd name="T40" fmla="*/ 168 w 178"/>
                <a:gd name="T41" fmla="*/ 66 h 175"/>
                <a:gd name="T42" fmla="*/ 117 w 178"/>
                <a:gd name="T43" fmla="*/ 123 h 175"/>
                <a:gd name="T44" fmla="*/ 99 w 178"/>
                <a:gd name="T45" fmla="*/ 1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175">
                  <a:moveTo>
                    <a:pt x="178" y="66"/>
                  </a:moveTo>
                  <a:cubicBezTo>
                    <a:pt x="178" y="30"/>
                    <a:pt x="150" y="0"/>
                    <a:pt x="117" y="0"/>
                  </a:cubicBezTo>
                  <a:cubicBezTo>
                    <a:pt x="61" y="0"/>
                    <a:pt x="61" y="0"/>
                    <a:pt x="61" y="0"/>
                  </a:cubicBezTo>
                  <a:cubicBezTo>
                    <a:pt x="27" y="0"/>
                    <a:pt x="0" y="30"/>
                    <a:pt x="0" y="66"/>
                  </a:cubicBezTo>
                  <a:cubicBezTo>
                    <a:pt x="0" y="97"/>
                    <a:pt x="19" y="123"/>
                    <a:pt x="46" y="130"/>
                  </a:cubicBezTo>
                  <a:cubicBezTo>
                    <a:pt x="46" y="170"/>
                    <a:pt x="46" y="170"/>
                    <a:pt x="46" y="170"/>
                  </a:cubicBezTo>
                  <a:cubicBezTo>
                    <a:pt x="46" y="172"/>
                    <a:pt x="47" y="174"/>
                    <a:pt x="49" y="174"/>
                  </a:cubicBezTo>
                  <a:cubicBezTo>
                    <a:pt x="49" y="175"/>
                    <a:pt x="50" y="175"/>
                    <a:pt x="51" y="175"/>
                  </a:cubicBezTo>
                  <a:cubicBezTo>
                    <a:pt x="52" y="175"/>
                    <a:pt x="53" y="174"/>
                    <a:pt x="54" y="174"/>
                  </a:cubicBezTo>
                  <a:cubicBezTo>
                    <a:pt x="101" y="132"/>
                    <a:pt x="101" y="132"/>
                    <a:pt x="101" y="132"/>
                  </a:cubicBezTo>
                  <a:cubicBezTo>
                    <a:pt x="117" y="132"/>
                    <a:pt x="117" y="132"/>
                    <a:pt x="117" y="132"/>
                  </a:cubicBezTo>
                  <a:cubicBezTo>
                    <a:pt x="150" y="132"/>
                    <a:pt x="178" y="103"/>
                    <a:pt x="178" y="66"/>
                  </a:cubicBezTo>
                  <a:close/>
                  <a:moveTo>
                    <a:pt x="99" y="123"/>
                  </a:moveTo>
                  <a:cubicBezTo>
                    <a:pt x="98" y="123"/>
                    <a:pt x="97" y="123"/>
                    <a:pt x="96" y="124"/>
                  </a:cubicBezTo>
                  <a:cubicBezTo>
                    <a:pt x="55" y="159"/>
                    <a:pt x="55" y="159"/>
                    <a:pt x="55" y="159"/>
                  </a:cubicBezTo>
                  <a:cubicBezTo>
                    <a:pt x="55" y="126"/>
                    <a:pt x="55" y="126"/>
                    <a:pt x="55" y="126"/>
                  </a:cubicBezTo>
                  <a:cubicBezTo>
                    <a:pt x="55" y="124"/>
                    <a:pt x="54" y="122"/>
                    <a:pt x="52" y="122"/>
                  </a:cubicBezTo>
                  <a:cubicBezTo>
                    <a:pt x="27" y="117"/>
                    <a:pt x="9" y="94"/>
                    <a:pt x="9" y="66"/>
                  </a:cubicBezTo>
                  <a:cubicBezTo>
                    <a:pt x="9" y="35"/>
                    <a:pt x="32" y="10"/>
                    <a:pt x="61" y="10"/>
                  </a:cubicBezTo>
                  <a:cubicBezTo>
                    <a:pt x="117" y="10"/>
                    <a:pt x="117" y="10"/>
                    <a:pt x="117" y="10"/>
                  </a:cubicBezTo>
                  <a:cubicBezTo>
                    <a:pt x="145" y="10"/>
                    <a:pt x="168" y="35"/>
                    <a:pt x="168" y="66"/>
                  </a:cubicBezTo>
                  <a:cubicBezTo>
                    <a:pt x="168" y="97"/>
                    <a:pt x="145" y="123"/>
                    <a:pt x="117" y="123"/>
                  </a:cubicBezTo>
                  <a:lnTo>
                    <a:pt x="99" y="123"/>
                  </a:lnTo>
                  <a:close/>
                </a:path>
              </a:pathLst>
            </a:custGeom>
            <a:solidFill>
              <a:srgbClr val="8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Verdana"/>
              </a:endParaRPr>
            </a:p>
          </p:txBody>
        </p:sp>
        <p:sp>
          <p:nvSpPr>
            <p:cNvPr id="54" name="Freeform 195">
              <a:extLst>
                <a:ext uri="{FF2B5EF4-FFF2-40B4-BE49-F238E27FC236}">
                  <a16:creationId xmlns:a16="http://schemas.microsoft.com/office/drawing/2014/main" id="{6B78C841-D144-4DF5-93E8-15C3BCC68199}"/>
                </a:ext>
              </a:extLst>
            </p:cNvPr>
            <p:cNvSpPr>
              <a:spLocks/>
            </p:cNvSpPr>
            <p:nvPr/>
          </p:nvSpPr>
          <p:spPr bwMode="auto">
            <a:xfrm>
              <a:off x="4290694" y="3571682"/>
              <a:ext cx="275916" cy="275832"/>
            </a:xfrm>
            <a:custGeom>
              <a:avLst/>
              <a:gdLst>
                <a:gd name="T0" fmla="*/ 77 w 122"/>
                <a:gd name="T1" fmla="*/ 0 h 123"/>
                <a:gd name="T2" fmla="*/ 73 w 122"/>
                <a:gd name="T3" fmla="*/ 5 h 123"/>
                <a:gd name="T4" fmla="*/ 77 w 122"/>
                <a:gd name="T5" fmla="*/ 9 h 123"/>
                <a:gd name="T6" fmla="*/ 112 w 122"/>
                <a:gd name="T7" fmla="*/ 48 h 123"/>
                <a:gd name="T8" fmla="*/ 79 w 122"/>
                <a:gd name="T9" fmla="*/ 86 h 123"/>
                <a:gd name="T10" fmla="*/ 74 w 122"/>
                <a:gd name="T11" fmla="*/ 91 h 123"/>
                <a:gd name="T12" fmla="*/ 74 w 122"/>
                <a:gd name="T13" fmla="*/ 107 h 123"/>
                <a:gd name="T14" fmla="*/ 56 w 122"/>
                <a:gd name="T15" fmla="*/ 88 h 123"/>
                <a:gd name="T16" fmla="*/ 53 w 122"/>
                <a:gd name="T17" fmla="*/ 87 h 123"/>
                <a:gd name="T18" fmla="*/ 37 w 122"/>
                <a:gd name="T19" fmla="*/ 87 h 123"/>
                <a:gd name="T20" fmla="*/ 10 w 122"/>
                <a:gd name="T21" fmla="*/ 71 h 123"/>
                <a:gd name="T22" fmla="*/ 3 w 122"/>
                <a:gd name="T23" fmla="*/ 70 h 123"/>
                <a:gd name="T24" fmla="*/ 2 w 122"/>
                <a:gd name="T25" fmla="*/ 76 h 123"/>
                <a:gd name="T26" fmla="*/ 37 w 122"/>
                <a:gd name="T27" fmla="*/ 96 h 123"/>
                <a:gd name="T28" fmla="*/ 51 w 122"/>
                <a:gd name="T29" fmla="*/ 96 h 123"/>
                <a:gd name="T30" fmla="*/ 75 w 122"/>
                <a:gd name="T31" fmla="*/ 122 h 123"/>
                <a:gd name="T32" fmla="*/ 79 w 122"/>
                <a:gd name="T33" fmla="*/ 123 h 123"/>
                <a:gd name="T34" fmla="*/ 80 w 122"/>
                <a:gd name="T35" fmla="*/ 123 h 123"/>
                <a:gd name="T36" fmla="*/ 83 w 122"/>
                <a:gd name="T37" fmla="*/ 118 h 123"/>
                <a:gd name="T38" fmla="*/ 83 w 122"/>
                <a:gd name="T39" fmla="*/ 96 h 123"/>
                <a:gd name="T40" fmla="*/ 122 w 122"/>
                <a:gd name="T41" fmla="*/ 48 h 123"/>
                <a:gd name="T42" fmla="*/ 77 w 122"/>
                <a:gd name="T4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123">
                  <a:moveTo>
                    <a:pt x="77" y="0"/>
                  </a:moveTo>
                  <a:cubicBezTo>
                    <a:pt x="75" y="0"/>
                    <a:pt x="73" y="2"/>
                    <a:pt x="73" y="5"/>
                  </a:cubicBezTo>
                  <a:cubicBezTo>
                    <a:pt x="73" y="7"/>
                    <a:pt x="75" y="9"/>
                    <a:pt x="77" y="9"/>
                  </a:cubicBezTo>
                  <a:cubicBezTo>
                    <a:pt x="97" y="9"/>
                    <a:pt x="112" y="27"/>
                    <a:pt x="112" y="48"/>
                  </a:cubicBezTo>
                  <a:cubicBezTo>
                    <a:pt x="112" y="69"/>
                    <a:pt x="97" y="86"/>
                    <a:pt x="79" y="86"/>
                  </a:cubicBezTo>
                  <a:cubicBezTo>
                    <a:pt x="76" y="87"/>
                    <a:pt x="74" y="89"/>
                    <a:pt x="74" y="91"/>
                  </a:cubicBezTo>
                  <a:cubicBezTo>
                    <a:pt x="74" y="107"/>
                    <a:pt x="74" y="107"/>
                    <a:pt x="74" y="107"/>
                  </a:cubicBezTo>
                  <a:cubicBezTo>
                    <a:pt x="56" y="88"/>
                    <a:pt x="56" y="88"/>
                    <a:pt x="56" y="88"/>
                  </a:cubicBezTo>
                  <a:cubicBezTo>
                    <a:pt x="55" y="87"/>
                    <a:pt x="54" y="87"/>
                    <a:pt x="53" y="87"/>
                  </a:cubicBezTo>
                  <a:cubicBezTo>
                    <a:pt x="37" y="87"/>
                    <a:pt x="37" y="87"/>
                    <a:pt x="37" y="87"/>
                  </a:cubicBezTo>
                  <a:cubicBezTo>
                    <a:pt x="26" y="87"/>
                    <a:pt x="16" y="81"/>
                    <a:pt x="10" y="71"/>
                  </a:cubicBezTo>
                  <a:cubicBezTo>
                    <a:pt x="8" y="69"/>
                    <a:pt x="5" y="68"/>
                    <a:pt x="3" y="70"/>
                  </a:cubicBezTo>
                  <a:cubicBezTo>
                    <a:pt x="1" y="71"/>
                    <a:pt x="0" y="74"/>
                    <a:pt x="2" y="76"/>
                  </a:cubicBezTo>
                  <a:cubicBezTo>
                    <a:pt x="10" y="89"/>
                    <a:pt x="23" y="96"/>
                    <a:pt x="37" y="96"/>
                  </a:cubicBezTo>
                  <a:cubicBezTo>
                    <a:pt x="51" y="96"/>
                    <a:pt x="51" y="96"/>
                    <a:pt x="51" y="96"/>
                  </a:cubicBezTo>
                  <a:cubicBezTo>
                    <a:pt x="75" y="122"/>
                    <a:pt x="75" y="122"/>
                    <a:pt x="75" y="122"/>
                  </a:cubicBezTo>
                  <a:cubicBezTo>
                    <a:pt x="76" y="123"/>
                    <a:pt x="77" y="123"/>
                    <a:pt x="79" y="123"/>
                  </a:cubicBezTo>
                  <a:cubicBezTo>
                    <a:pt x="79" y="123"/>
                    <a:pt x="80" y="123"/>
                    <a:pt x="80" y="123"/>
                  </a:cubicBezTo>
                  <a:cubicBezTo>
                    <a:pt x="82" y="122"/>
                    <a:pt x="83" y="120"/>
                    <a:pt x="83" y="118"/>
                  </a:cubicBezTo>
                  <a:cubicBezTo>
                    <a:pt x="83" y="96"/>
                    <a:pt x="83" y="96"/>
                    <a:pt x="83" y="96"/>
                  </a:cubicBezTo>
                  <a:cubicBezTo>
                    <a:pt x="105" y="92"/>
                    <a:pt x="122" y="72"/>
                    <a:pt x="122" y="48"/>
                  </a:cubicBezTo>
                  <a:cubicBezTo>
                    <a:pt x="122" y="22"/>
                    <a:pt x="102" y="0"/>
                    <a:pt x="77" y="0"/>
                  </a:cubicBezTo>
                  <a:close/>
                </a:path>
              </a:pathLst>
            </a:custGeom>
            <a:solidFill>
              <a:srgbClr val="8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Verdana"/>
              </a:endParaRPr>
            </a:p>
          </p:txBody>
        </p:sp>
        <p:sp>
          <p:nvSpPr>
            <p:cNvPr id="55" name="Freeform 196">
              <a:extLst>
                <a:ext uri="{FF2B5EF4-FFF2-40B4-BE49-F238E27FC236}">
                  <a16:creationId xmlns:a16="http://schemas.microsoft.com/office/drawing/2014/main" id="{2440E6B9-C181-4360-A424-1DC6B0A279FB}"/>
                </a:ext>
              </a:extLst>
            </p:cNvPr>
            <p:cNvSpPr>
              <a:spLocks/>
            </p:cNvSpPr>
            <p:nvPr/>
          </p:nvSpPr>
          <p:spPr bwMode="auto">
            <a:xfrm>
              <a:off x="4126059" y="3517121"/>
              <a:ext cx="214940" cy="22734"/>
            </a:xfrm>
            <a:custGeom>
              <a:avLst/>
              <a:gdLst>
                <a:gd name="T0" fmla="*/ 95 w 95"/>
                <a:gd name="T1" fmla="*/ 5 h 10"/>
                <a:gd name="T2" fmla="*/ 90 w 95"/>
                <a:gd name="T3" fmla="*/ 0 h 10"/>
                <a:gd name="T4" fmla="*/ 5 w 95"/>
                <a:gd name="T5" fmla="*/ 0 h 10"/>
                <a:gd name="T6" fmla="*/ 0 w 95"/>
                <a:gd name="T7" fmla="*/ 5 h 10"/>
                <a:gd name="T8" fmla="*/ 5 w 95"/>
                <a:gd name="T9" fmla="*/ 10 h 10"/>
                <a:gd name="T10" fmla="*/ 90 w 95"/>
                <a:gd name="T11" fmla="*/ 10 h 10"/>
                <a:gd name="T12" fmla="*/ 95 w 95"/>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95" y="5"/>
                  </a:moveTo>
                  <a:cubicBezTo>
                    <a:pt x="95" y="2"/>
                    <a:pt x="93" y="0"/>
                    <a:pt x="90" y="0"/>
                  </a:cubicBezTo>
                  <a:cubicBezTo>
                    <a:pt x="5" y="0"/>
                    <a:pt x="5" y="0"/>
                    <a:pt x="5" y="0"/>
                  </a:cubicBezTo>
                  <a:cubicBezTo>
                    <a:pt x="2" y="0"/>
                    <a:pt x="0" y="2"/>
                    <a:pt x="0" y="5"/>
                  </a:cubicBezTo>
                  <a:cubicBezTo>
                    <a:pt x="0" y="8"/>
                    <a:pt x="2" y="10"/>
                    <a:pt x="5" y="10"/>
                  </a:cubicBezTo>
                  <a:cubicBezTo>
                    <a:pt x="90" y="10"/>
                    <a:pt x="90" y="10"/>
                    <a:pt x="90" y="10"/>
                  </a:cubicBezTo>
                  <a:cubicBezTo>
                    <a:pt x="93" y="10"/>
                    <a:pt x="95" y="8"/>
                    <a:pt x="95" y="5"/>
                  </a:cubicBezTo>
                  <a:close/>
                </a:path>
              </a:pathLst>
            </a:custGeom>
            <a:solidFill>
              <a:srgbClr val="8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Verdana"/>
              </a:endParaRPr>
            </a:p>
          </p:txBody>
        </p:sp>
        <p:sp>
          <p:nvSpPr>
            <p:cNvPr id="56" name="Freeform 197">
              <a:extLst>
                <a:ext uri="{FF2B5EF4-FFF2-40B4-BE49-F238E27FC236}">
                  <a16:creationId xmlns:a16="http://schemas.microsoft.com/office/drawing/2014/main" id="{5B6E4629-1268-4FE7-BAEF-56040FFA34C0}"/>
                </a:ext>
              </a:extLst>
            </p:cNvPr>
            <p:cNvSpPr>
              <a:spLocks/>
            </p:cNvSpPr>
            <p:nvPr/>
          </p:nvSpPr>
          <p:spPr bwMode="auto">
            <a:xfrm>
              <a:off x="4126059" y="3585322"/>
              <a:ext cx="117379" cy="22734"/>
            </a:xfrm>
            <a:custGeom>
              <a:avLst/>
              <a:gdLst>
                <a:gd name="T0" fmla="*/ 47 w 52"/>
                <a:gd name="T1" fmla="*/ 0 h 10"/>
                <a:gd name="T2" fmla="*/ 5 w 52"/>
                <a:gd name="T3" fmla="*/ 0 h 10"/>
                <a:gd name="T4" fmla="*/ 0 w 52"/>
                <a:gd name="T5" fmla="*/ 5 h 10"/>
                <a:gd name="T6" fmla="*/ 5 w 52"/>
                <a:gd name="T7" fmla="*/ 10 h 10"/>
                <a:gd name="T8" fmla="*/ 47 w 52"/>
                <a:gd name="T9" fmla="*/ 10 h 10"/>
                <a:gd name="T10" fmla="*/ 52 w 52"/>
                <a:gd name="T11" fmla="*/ 5 h 10"/>
                <a:gd name="T12" fmla="*/ 47 w 5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47" y="0"/>
                  </a:moveTo>
                  <a:cubicBezTo>
                    <a:pt x="5" y="0"/>
                    <a:pt x="5" y="0"/>
                    <a:pt x="5" y="0"/>
                  </a:cubicBezTo>
                  <a:cubicBezTo>
                    <a:pt x="2" y="0"/>
                    <a:pt x="0" y="2"/>
                    <a:pt x="0" y="5"/>
                  </a:cubicBezTo>
                  <a:cubicBezTo>
                    <a:pt x="0" y="8"/>
                    <a:pt x="2" y="10"/>
                    <a:pt x="5" y="10"/>
                  </a:cubicBezTo>
                  <a:cubicBezTo>
                    <a:pt x="47" y="10"/>
                    <a:pt x="47" y="10"/>
                    <a:pt x="47" y="10"/>
                  </a:cubicBezTo>
                  <a:cubicBezTo>
                    <a:pt x="49" y="10"/>
                    <a:pt x="52" y="8"/>
                    <a:pt x="52" y="5"/>
                  </a:cubicBezTo>
                  <a:cubicBezTo>
                    <a:pt x="52" y="2"/>
                    <a:pt x="49" y="0"/>
                    <a:pt x="47" y="0"/>
                  </a:cubicBezTo>
                  <a:close/>
                </a:path>
              </a:pathLst>
            </a:custGeom>
            <a:solidFill>
              <a:srgbClr val="8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Verdana"/>
              </a:endParaRPr>
            </a:p>
          </p:txBody>
        </p:sp>
      </p:grpSp>
      <p:cxnSp>
        <p:nvCxnSpPr>
          <p:cNvPr id="57" name="Straight Connector 56">
            <a:extLst>
              <a:ext uri="{FF2B5EF4-FFF2-40B4-BE49-F238E27FC236}">
                <a16:creationId xmlns:a16="http://schemas.microsoft.com/office/drawing/2014/main" id="{4B750F46-F2D9-42AC-88C7-A4078A0A7DD2}"/>
              </a:ext>
            </a:extLst>
          </p:cNvPr>
          <p:cNvCxnSpPr>
            <a:cxnSpLocks/>
          </p:cNvCxnSpPr>
          <p:nvPr userDrawn="1"/>
        </p:nvCxnSpPr>
        <p:spPr>
          <a:xfrm rot="-2640000">
            <a:off x="9238083" y="4428849"/>
            <a:ext cx="0" cy="457200"/>
          </a:xfrm>
          <a:prstGeom prst="line">
            <a:avLst/>
          </a:prstGeom>
          <a:noFill/>
          <a:ln w="28575" cap="rnd" cmpd="sng" algn="ctr">
            <a:solidFill>
              <a:schemeClr val="bg1">
                <a:lumMod val="50000"/>
              </a:schemeClr>
            </a:solidFill>
            <a:prstDash val="sysDot"/>
            <a:round/>
          </a:ln>
          <a:effectLst/>
        </p:spPr>
      </p:cxnSp>
      <p:grpSp>
        <p:nvGrpSpPr>
          <p:cNvPr id="58" name="Group 57"/>
          <p:cNvGrpSpPr/>
          <p:nvPr userDrawn="1"/>
        </p:nvGrpSpPr>
        <p:grpSpPr>
          <a:xfrm>
            <a:off x="9371608" y="4941511"/>
            <a:ext cx="404458" cy="381906"/>
            <a:chOff x="9515957" y="5059630"/>
            <a:chExt cx="404458" cy="381906"/>
          </a:xfrm>
        </p:grpSpPr>
        <p:sp>
          <p:nvSpPr>
            <p:cNvPr id="59" name="Folded Corner 58"/>
            <p:cNvSpPr>
              <a:spLocks noChangeAspect="1"/>
            </p:cNvSpPr>
            <p:nvPr/>
          </p:nvSpPr>
          <p:spPr>
            <a:xfrm rot="10800000">
              <a:off x="9515957" y="5059630"/>
              <a:ext cx="182880" cy="236668"/>
            </a:xfrm>
            <a:prstGeom prst="foldedCorner">
              <a:avLst>
                <a:gd name="adj" fmla="val 38667"/>
              </a:avLst>
            </a:prstGeom>
            <a:solidFill>
              <a:schemeClr val="bg1"/>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olded Corner 59"/>
            <p:cNvSpPr>
              <a:spLocks noChangeAspect="1"/>
            </p:cNvSpPr>
            <p:nvPr/>
          </p:nvSpPr>
          <p:spPr>
            <a:xfrm rot="10800000">
              <a:off x="9589816" y="5108043"/>
              <a:ext cx="182880" cy="236668"/>
            </a:xfrm>
            <a:prstGeom prst="foldedCorner">
              <a:avLst>
                <a:gd name="adj" fmla="val 38667"/>
              </a:avLst>
            </a:prstGeom>
            <a:solidFill>
              <a:schemeClr val="bg1"/>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olded Corner 60"/>
            <p:cNvSpPr>
              <a:spLocks noChangeAspect="1"/>
            </p:cNvSpPr>
            <p:nvPr/>
          </p:nvSpPr>
          <p:spPr>
            <a:xfrm rot="10800000">
              <a:off x="9663675" y="5156456"/>
              <a:ext cx="182880" cy="236668"/>
            </a:xfrm>
            <a:prstGeom prst="foldedCorner">
              <a:avLst>
                <a:gd name="adj" fmla="val 38667"/>
              </a:avLst>
            </a:prstGeom>
            <a:solidFill>
              <a:schemeClr val="bg1"/>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olded Corner 61"/>
            <p:cNvSpPr>
              <a:spLocks noChangeAspect="1"/>
            </p:cNvSpPr>
            <p:nvPr/>
          </p:nvSpPr>
          <p:spPr>
            <a:xfrm rot="10800000">
              <a:off x="9737535" y="5204868"/>
              <a:ext cx="182880" cy="236668"/>
            </a:xfrm>
            <a:prstGeom prst="foldedCorner">
              <a:avLst>
                <a:gd name="adj" fmla="val 38667"/>
              </a:avLst>
            </a:prstGeom>
            <a:solidFill>
              <a:schemeClr val="bg1"/>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 Placeholder 3"/>
          <p:cNvSpPr>
            <a:spLocks noGrp="1"/>
          </p:cNvSpPr>
          <p:nvPr userDrawn="1">
            <p:ph type="body" sz="quarter" idx="13"/>
          </p:nvPr>
        </p:nvSpPr>
        <p:spPr>
          <a:xfrm>
            <a:off x="10328650" y="4484123"/>
            <a:ext cx="1285875" cy="989012"/>
          </a:xfrm>
          <a:solidFill>
            <a:schemeClr val="bg1"/>
          </a:solidFill>
        </p:spPr>
        <p:txBody>
          <a:bodyPr/>
          <a:lstStyle>
            <a:lvl1pPr marL="0" indent="0">
              <a:buNone/>
              <a:defRPr sz="1600">
                <a:solidFill>
                  <a:srgbClr val="0F4D7B"/>
                </a:solidFill>
              </a:defRPr>
            </a:lvl1pPr>
          </a:lstStyle>
          <a:p>
            <a:pPr lvl="0"/>
            <a:r>
              <a:rPr lang="en-US"/>
              <a:t>Edit Master text styles</a:t>
            </a:r>
          </a:p>
        </p:txBody>
      </p:sp>
      <p:grpSp>
        <p:nvGrpSpPr>
          <p:cNvPr id="68" name="Group 67">
            <a:extLst>
              <a:ext uri="{FF2B5EF4-FFF2-40B4-BE49-F238E27FC236}">
                <a16:creationId xmlns:a16="http://schemas.microsoft.com/office/drawing/2014/main" id="{CE6CFA49-F2A6-4839-A8FC-6C888BA05190}"/>
              </a:ext>
            </a:extLst>
          </p:cNvPr>
          <p:cNvGrpSpPr/>
          <p:nvPr userDrawn="1"/>
        </p:nvGrpSpPr>
        <p:grpSpPr>
          <a:xfrm>
            <a:off x="9088058" y="1626651"/>
            <a:ext cx="329565" cy="473620"/>
            <a:chOff x="9207500" y="2944813"/>
            <a:chExt cx="334962" cy="484188"/>
          </a:xfrm>
        </p:grpSpPr>
        <p:sp>
          <p:nvSpPr>
            <p:cNvPr id="69" name="Freeform 374">
              <a:extLst>
                <a:ext uri="{FF2B5EF4-FFF2-40B4-BE49-F238E27FC236}">
                  <a16:creationId xmlns:a16="http://schemas.microsoft.com/office/drawing/2014/main" id="{952053D0-8149-41F8-AC42-F82214D3B9CD}"/>
                </a:ext>
              </a:extLst>
            </p:cNvPr>
            <p:cNvSpPr>
              <a:spLocks/>
            </p:cNvSpPr>
            <p:nvPr/>
          </p:nvSpPr>
          <p:spPr bwMode="auto">
            <a:xfrm>
              <a:off x="9207500" y="3287713"/>
              <a:ext cx="334962" cy="141288"/>
            </a:xfrm>
            <a:custGeom>
              <a:avLst/>
              <a:gdLst>
                <a:gd name="T0" fmla="*/ 158 w 159"/>
                <a:gd name="T1" fmla="*/ 60 h 67"/>
                <a:gd name="T2" fmla="*/ 136 w 159"/>
                <a:gd name="T3" fmla="*/ 3 h 67"/>
                <a:gd name="T4" fmla="*/ 132 w 159"/>
                <a:gd name="T5" fmla="*/ 0 h 67"/>
                <a:gd name="T6" fmla="*/ 118 w 159"/>
                <a:gd name="T7" fmla="*/ 0 h 67"/>
                <a:gd name="T8" fmla="*/ 113 w 159"/>
                <a:gd name="T9" fmla="*/ 5 h 67"/>
                <a:gd name="T10" fmla="*/ 118 w 159"/>
                <a:gd name="T11" fmla="*/ 10 h 67"/>
                <a:gd name="T12" fmla="*/ 128 w 159"/>
                <a:gd name="T13" fmla="*/ 10 h 67"/>
                <a:gd name="T14" fmla="*/ 147 w 159"/>
                <a:gd name="T15" fmla="*/ 57 h 67"/>
                <a:gd name="T16" fmla="*/ 12 w 159"/>
                <a:gd name="T17" fmla="*/ 57 h 67"/>
                <a:gd name="T18" fmla="*/ 31 w 159"/>
                <a:gd name="T19" fmla="*/ 10 h 67"/>
                <a:gd name="T20" fmla="*/ 42 w 159"/>
                <a:gd name="T21" fmla="*/ 10 h 67"/>
                <a:gd name="T22" fmla="*/ 46 w 159"/>
                <a:gd name="T23" fmla="*/ 5 h 67"/>
                <a:gd name="T24" fmla="*/ 42 w 159"/>
                <a:gd name="T25" fmla="*/ 0 h 67"/>
                <a:gd name="T26" fmla="*/ 28 w 159"/>
                <a:gd name="T27" fmla="*/ 0 h 67"/>
                <a:gd name="T28" fmla="*/ 24 w 159"/>
                <a:gd name="T29" fmla="*/ 3 h 67"/>
                <a:gd name="T30" fmla="*/ 1 w 159"/>
                <a:gd name="T31" fmla="*/ 60 h 67"/>
                <a:gd name="T32" fmla="*/ 2 w 159"/>
                <a:gd name="T33" fmla="*/ 65 h 67"/>
                <a:gd name="T34" fmla="*/ 5 w 159"/>
                <a:gd name="T35" fmla="*/ 67 h 67"/>
                <a:gd name="T36" fmla="*/ 154 w 159"/>
                <a:gd name="T37" fmla="*/ 67 h 67"/>
                <a:gd name="T38" fmla="*/ 158 w 159"/>
                <a:gd name="T39" fmla="*/ 65 h 67"/>
                <a:gd name="T40" fmla="*/ 158 w 159"/>
                <a:gd name="T4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67">
                  <a:moveTo>
                    <a:pt x="158" y="60"/>
                  </a:moveTo>
                  <a:cubicBezTo>
                    <a:pt x="136" y="3"/>
                    <a:pt x="136" y="3"/>
                    <a:pt x="136" y="3"/>
                  </a:cubicBezTo>
                  <a:cubicBezTo>
                    <a:pt x="135" y="2"/>
                    <a:pt x="133" y="0"/>
                    <a:pt x="132" y="0"/>
                  </a:cubicBezTo>
                  <a:cubicBezTo>
                    <a:pt x="118" y="0"/>
                    <a:pt x="118" y="0"/>
                    <a:pt x="118" y="0"/>
                  </a:cubicBezTo>
                  <a:cubicBezTo>
                    <a:pt x="115" y="0"/>
                    <a:pt x="113" y="3"/>
                    <a:pt x="113" y="5"/>
                  </a:cubicBezTo>
                  <a:cubicBezTo>
                    <a:pt x="113" y="8"/>
                    <a:pt x="115" y="10"/>
                    <a:pt x="118" y="10"/>
                  </a:cubicBezTo>
                  <a:cubicBezTo>
                    <a:pt x="128" y="10"/>
                    <a:pt x="128" y="10"/>
                    <a:pt x="128" y="10"/>
                  </a:cubicBezTo>
                  <a:cubicBezTo>
                    <a:pt x="147" y="57"/>
                    <a:pt x="147" y="57"/>
                    <a:pt x="147" y="57"/>
                  </a:cubicBezTo>
                  <a:cubicBezTo>
                    <a:pt x="12" y="57"/>
                    <a:pt x="12" y="57"/>
                    <a:pt x="12" y="57"/>
                  </a:cubicBezTo>
                  <a:cubicBezTo>
                    <a:pt x="31" y="10"/>
                    <a:pt x="31" y="10"/>
                    <a:pt x="31" y="10"/>
                  </a:cubicBezTo>
                  <a:cubicBezTo>
                    <a:pt x="42" y="10"/>
                    <a:pt x="42" y="10"/>
                    <a:pt x="42" y="10"/>
                  </a:cubicBezTo>
                  <a:cubicBezTo>
                    <a:pt x="44" y="10"/>
                    <a:pt x="46" y="8"/>
                    <a:pt x="46" y="5"/>
                  </a:cubicBezTo>
                  <a:cubicBezTo>
                    <a:pt x="46" y="3"/>
                    <a:pt x="44" y="0"/>
                    <a:pt x="42" y="0"/>
                  </a:cubicBezTo>
                  <a:cubicBezTo>
                    <a:pt x="28" y="0"/>
                    <a:pt x="28" y="0"/>
                    <a:pt x="28" y="0"/>
                  </a:cubicBezTo>
                  <a:cubicBezTo>
                    <a:pt x="26" y="0"/>
                    <a:pt x="24" y="2"/>
                    <a:pt x="24" y="3"/>
                  </a:cubicBezTo>
                  <a:cubicBezTo>
                    <a:pt x="1" y="60"/>
                    <a:pt x="1" y="60"/>
                    <a:pt x="1" y="60"/>
                  </a:cubicBezTo>
                  <a:cubicBezTo>
                    <a:pt x="0" y="62"/>
                    <a:pt x="1" y="63"/>
                    <a:pt x="2" y="65"/>
                  </a:cubicBezTo>
                  <a:cubicBezTo>
                    <a:pt x="2" y="66"/>
                    <a:pt x="4" y="67"/>
                    <a:pt x="5" y="67"/>
                  </a:cubicBezTo>
                  <a:cubicBezTo>
                    <a:pt x="154" y="67"/>
                    <a:pt x="154" y="67"/>
                    <a:pt x="154" y="67"/>
                  </a:cubicBezTo>
                  <a:cubicBezTo>
                    <a:pt x="156" y="67"/>
                    <a:pt x="157" y="66"/>
                    <a:pt x="158" y="65"/>
                  </a:cubicBezTo>
                  <a:cubicBezTo>
                    <a:pt x="159" y="63"/>
                    <a:pt x="159" y="62"/>
                    <a:pt x="158" y="60"/>
                  </a:cubicBezTo>
                  <a:close/>
                </a:path>
              </a:pathLst>
            </a:custGeom>
            <a:solidFill>
              <a:srgbClr val="8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Verdana"/>
              </a:endParaRPr>
            </a:p>
          </p:txBody>
        </p:sp>
        <p:sp>
          <p:nvSpPr>
            <p:cNvPr id="70" name="Freeform 375">
              <a:extLst>
                <a:ext uri="{FF2B5EF4-FFF2-40B4-BE49-F238E27FC236}">
                  <a16:creationId xmlns:a16="http://schemas.microsoft.com/office/drawing/2014/main" id="{A3392172-4682-45B6-8DDA-17B7FFA9FFC5}"/>
                </a:ext>
              </a:extLst>
            </p:cNvPr>
            <p:cNvSpPr>
              <a:spLocks noEditPoints="1"/>
            </p:cNvSpPr>
            <p:nvPr/>
          </p:nvSpPr>
          <p:spPr bwMode="auto">
            <a:xfrm>
              <a:off x="9318625" y="3022600"/>
              <a:ext cx="114300" cy="114300"/>
            </a:xfrm>
            <a:custGeom>
              <a:avLst/>
              <a:gdLst>
                <a:gd name="T0" fmla="*/ 54 w 54"/>
                <a:gd name="T1" fmla="*/ 27 h 54"/>
                <a:gd name="T2" fmla="*/ 27 w 54"/>
                <a:gd name="T3" fmla="*/ 0 h 54"/>
                <a:gd name="T4" fmla="*/ 0 w 54"/>
                <a:gd name="T5" fmla="*/ 27 h 54"/>
                <a:gd name="T6" fmla="*/ 27 w 54"/>
                <a:gd name="T7" fmla="*/ 54 h 54"/>
                <a:gd name="T8" fmla="*/ 54 w 54"/>
                <a:gd name="T9" fmla="*/ 27 h 54"/>
                <a:gd name="T10" fmla="*/ 27 w 54"/>
                <a:gd name="T11" fmla="*/ 44 h 54"/>
                <a:gd name="T12" fmla="*/ 9 w 54"/>
                <a:gd name="T13" fmla="*/ 27 h 54"/>
                <a:gd name="T14" fmla="*/ 27 w 54"/>
                <a:gd name="T15" fmla="*/ 9 h 54"/>
                <a:gd name="T16" fmla="*/ 44 w 54"/>
                <a:gd name="T17" fmla="*/ 27 h 54"/>
                <a:gd name="T18" fmla="*/ 27 w 54"/>
                <a:gd name="T19"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54" y="27"/>
                  </a:moveTo>
                  <a:cubicBezTo>
                    <a:pt x="54" y="12"/>
                    <a:pt x="42" y="0"/>
                    <a:pt x="27" y="0"/>
                  </a:cubicBezTo>
                  <a:cubicBezTo>
                    <a:pt x="12" y="0"/>
                    <a:pt x="0" y="12"/>
                    <a:pt x="0" y="27"/>
                  </a:cubicBezTo>
                  <a:cubicBezTo>
                    <a:pt x="0" y="42"/>
                    <a:pt x="12" y="54"/>
                    <a:pt x="27" y="54"/>
                  </a:cubicBezTo>
                  <a:cubicBezTo>
                    <a:pt x="42" y="54"/>
                    <a:pt x="54" y="42"/>
                    <a:pt x="54" y="27"/>
                  </a:cubicBezTo>
                  <a:close/>
                  <a:moveTo>
                    <a:pt x="27" y="44"/>
                  </a:moveTo>
                  <a:cubicBezTo>
                    <a:pt x="17" y="44"/>
                    <a:pt x="9" y="36"/>
                    <a:pt x="9" y="27"/>
                  </a:cubicBezTo>
                  <a:cubicBezTo>
                    <a:pt x="9" y="17"/>
                    <a:pt x="17" y="9"/>
                    <a:pt x="27" y="9"/>
                  </a:cubicBezTo>
                  <a:cubicBezTo>
                    <a:pt x="36" y="9"/>
                    <a:pt x="44" y="17"/>
                    <a:pt x="44" y="27"/>
                  </a:cubicBezTo>
                  <a:cubicBezTo>
                    <a:pt x="44" y="36"/>
                    <a:pt x="36" y="44"/>
                    <a:pt x="27" y="44"/>
                  </a:cubicBezTo>
                  <a:close/>
                </a:path>
              </a:pathLst>
            </a:custGeom>
            <a:solidFill>
              <a:srgbClr val="8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Verdana"/>
              </a:endParaRPr>
            </a:p>
          </p:txBody>
        </p:sp>
        <p:sp>
          <p:nvSpPr>
            <p:cNvPr id="71" name="Freeform 376">
              <a:extLst>
                <a:ext uri="{FF2B5EF4-FFF2-40B4-BE49-F238E27FC236}">
                  <a16:creationId xmlns:a16="http://schemas.microsoft.com/office/drawing/2014/main" id="{923090B2-C6C1-4878-A490-6AAFA4B403E4}"/>
                </a:ext>
              </a:extLst>
            </p:cNvPr>
            <p:cNvSpPr>
              <a:spLocks noEditPoints="1"/>
            </p:cNvSpPr>
            <p:nvPr/>
          </p:nvSpPr>
          <p:spPr bwMode="auto">
            <a:xfrm>
              <a:off x="9234488" y="2944813"/>
              <a:ext cx="280987" cy="420688"/>
            </a:xfrm>
            <a:custGeom>
              <a:avLst/>
              <a:gdLst>
                <a:gd name="T0" fmla="*/ 67 w 133"/>
                <a:gd name="T1" fmla="*/ 200 h 200"/>
                <a:gd name="T2" fmla="*/ 71 w 133"/>
                <a:gd name="T3" fmla="*/ 198 h 200"/>
                <a:gd name="T4" fmla="*/ 133 w 133"/>
                <a:gd name="T5" fmla="*/ 67 h 200"/>
                <a:gd name="T6" fmla="*/ 67 w 133"/>
                <a:gd name="T7" fmla="*/ 0 h 200"/>
                <a:gd name="T8" fmla="*/ 0 w 133"/>
                <a:gd name="T9" fmla="*/ 67 h 200"/>
                <a:gd name="T10" fmla="*/ 63 w 133"/>
                <a:gd name="T11" fmla="*/ 198 h 200"/>
                <a:gd name="T12" fmla="*/ 67 w 133"/>
                <a:gd name="T13" fmla="*/ 200 h 200"/>
                <a:gd name="T14" fmla="*/ 67 w 133"/>
                <a:gd name="T15" fmla="*/ 10 h 200"/>
                <a:gd name="T16" fmla="*/ 124 w 133"/>
                <a:gd name="T17" fmla="*/ 67 h 200"/>
                <a:gd name="T18" fmla="*/ 67 w 133"/>
                <a:gd name="T19" fmla="*/ 186 h 200"/>
                <a:gd name="T20" fmla="*/ 10 w 133"/>
                <a:gd name="T21" fmla="*/ 67 h 200"/>
                <a:gd name="T22" fmla="*/ 67 w 133"/>
                <a:gd name="T23"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200">
                  <a:moveTo>
                    <a:pt x="67" y="200"/>
                  </a:moveTo>
                  <a:cubicBezTo>
                    <a:pt x="68" y="200"/>
                    <a:pt x="70" y="199"/>
                    <a:pt x="71" y="198"/>
                  </a:cubicBezTo>
                  <a:cubicBezTo>
                    <a:pt x="73" y="194"/>
                    <a:pt x="133" y="102"/>
                    <a:pt x="133" y="67"/>
                  </a:cubicBezTo>
                  <a:cubicBezTo>
                    <a:pt x="133" y="30"/>
                    <a:pt x="103" y="0"/>
                    <a:pt x="67" y="0"/>
                  </a:cubicBezTo>
                  <a:cubicBezTo>
                    <a:pt x="30" y="0"/>
                    <a:pt x="0" y="30"/>
                    <a:pt x="0" y="67"/>
                  </a:cubicBezTo>
                  <a:cubicBezTo>
                    <a:pt x="0" y="102"/>
                    <a:pt x="60" y="194"/>
                    <a:pt x="63" y="198"/>
                  </a:cubicBezTo>
                  <a:cubicBezTo>
                    <a:pt x="64" y="199"/>
                    <a:pt x="65" y="200"/>
                    <a:pt x="67" y="200"/>
                  </a:cubicBezTo>
                  <a:close/>
                  <a:moveTo>
                    <a:pt x="67" y="10"/>
                  </a:moveTo>
                  <a:cubicBezTo>
                    <a:pt x="98" y="10"/>
                    <a:pt x="124" y="35"/>
                    <a:pt x="124" y="67"/>
                  </a:cubicBezTo>
                  <a:cubicBezTo>
                    <a:pt x="124" y="94"/>
                    <a:pt x="80" y="165"/>
                    <a:pt x="67" y="186"/>
                  </a:cubicBezTo>
                  <a:cubicBezTo>
                    <a:pt x="53" y="165"/>
                    <a:pt x="10" y="94"/>
                    <a:pt x="10" y="67"/>
                  </a:cubicBezTo>
                  <a:cubicBezTo>
                    <a:pt x="10" y="35"/>
                    <a:pt x="35" y="10"/>
                    <a:pt x="67" y="10"/>
                  </a:cubicBezTo>
                  <a:close/>
                </a:path>
              </a:pathLst>
            </a:custGeom>
            <a:solidFill>
              <a:srgbClr val="8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Verdana"/>
              </a:endParaRPr>
            </a:p>
          </p:txBody>
        </p:sp>
      </p:grpSp>
      <p:sp>
        <p:nvSpPr>
          <p:cNvPr id="72" name="object 3">
            <a:extLst>
              <a:ext uri="{FF2B5EF4-FFF2-40B4-BE49-F238E27FC236}">
                <a16:creationId xmlns:a16="http://schemas.microsoft.com/office/drawing/2014/main" id="{8C5FC9C5-0971-4D80-85C8-565C4C729037}"/>
              </a:ext>
            </a:extLst>
          </p:cNvPr>
          <p:cNvSpPr/>
          <p:nvPr userDrawn="1"/>
        </p:nvSpPr>
        <p:spPr>
          <a:xfrm rot="18900000">
            <a:off x="9991506" y="1828119"/>
            <a:ext cx="380286" cy="222876"/>
          </a:xfrm>
          <a:custGeom>
            <a:avLst/>
            <a:gdLst/>
            <a:ahLst/>
            <a:cxnLst/>
            <a:rect l="l" t="t" r="r" b="b"/>
            <a:pathLst>
              <a:path w="121920" h="120014">
                <a:moveTo>
                  <a:pt x="106946" y="0"/>
                </a:moveTo>
                <a:lnTo>
                  <a:pt x="0" y="14681"/>
                </a:lnTo>
                <a:lnTo>
                  <a:pt x="14376" y="119418"/>
                </a:lnTo>
                <a:lnTo>
                  <a:pt x="121323" y="104736"/>
                </a:lnTo>
                <a:lnTo>
                  <a:pt x="106946" y="0"/>
                </a:lnTo>
                <a:close/>
              </a:path>
            </a:pathLst>
          </a:custGeom>
          <a:solidFill>
            <a:schemeClr val="bg1"/>
          </a:solidFill>
          <a:ln w="12700" cmpd="sng">
            <a:noFill/>
          </a:ln>
        </p:spPr>
        <p:txBody>
          <a:bodyPr wrap="square" lIns="0" tIns="0" rIns="0" bIns="0" rtlCol="0"/>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999999"/>
              </a:solidFill>
              <a:effectLst/>
              <a:uLnTx/>
              <a:uFillTx/>
              <a:latin typeface="Verdana"/>
            </a:endParaRPr>
          </a:p>
        </p:txBody>
      </p:sp>
      <p:sp>
        <p:nvSpPr>
          <p:cNvPr id="73" name="object 5">
            <a:extLst>
              <a:ext uri="{FF2B5EF4-FFF2-40B4-BE49-F238E27FC236}">
                <a16:creationId xmlns:a16="http://schemas.microsoft.com/office/drawing/2014/main" id="{9C98A2B3-4072-45AC-8FD1-6A91810E6833}"/>
              </a:ext>
            </a:extLst>
          </p:cNvPr>
          <p:cNvSpPr/>
          <p:nvPr userDrawn="1"/>
        </p:nvSpPr>
        <p:spPr>
          <a:xfrm rot="18900000">
            <a:off x="6837882" y="5129355"/>
            <a:ext cx="380286" cy="219456"/>
          </a:xfrm>
          <a:custGeom>
            <a:avLst/>
            <a:gdLst/>
            <a:ahLst/>
            <a:cxnLst/>
            <a:rect l="l" t="t" r="r" b="b"/>
            <a:pathLst>
              <a:path w="121920" h="120014">
                <a:moveTo>
                  <a:pt x="106946" y="0"/>
                </a:moveTo>
                <a:lnTo>
                  <a:pt x="0" y="14681"/>
                </a:lnTo>
                <a:lnTo>
                  <a:pt x="14376" y="119418"/>
                </a:lnTo>
                <a:lnTo>
                  <a:pt x="121323" y="104736"/>
                </a:lnTo>
                <a:lnTo>
                  <a:pt x="106946" y="0"/>
                </a:lnTo>
                <a:close/>
              </a:path>
            </a:pathLst>
          </a:custGeom>
          <a:solidFill>
            <a:schemeClr val="bg1"/>
          </a:solidFill>
          <a:ln w="12700" cmpd="sng">
            <a:noFill/>
          </a:ln>
        </p:spPr>
        <p:txBody>
          <a:bodyPr wrap="square" lIns="0" tIns="0" rIns="0" bIns="0" rtlCol="0"/>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999999"/>
              </a:solidFill>
              <a:effectLst/>
              <a:uLnTx/>
              <a:uFillTx/>
              <a:latin typeface="Verdana"/>
            </a:endParaRPr>
          </a:p>
        </p:txBody>
      </p:sp>
      <p:sp>
        <p:nvSpPr>
          <p:cNvPr id="74" name="object 6">
            <a:extLst>
              <a:ext uri="{FF2B5EF4-FFF2-40B4-BE49-F238E27FC236}">
                <a16:creationId xmlns:a16="http://schemas.microsoft.com/office/drawing/2014/main" id="{A993CEFE-9262-49A5-B43A-3A36765F2A40}"/>
              </a:ext>
            </a:extLst>
          </p:cNvPr>
          <p:cNvSpPr/>
          <p:nvPr userDrawn="1"/>
        </p:nvSpPr>
        <p:spPr>
          <a:xfrm rot="18425033">
            <a:off x="9879255" y="1736241"/>
            <a:ext cx="365760" cy="182880"/>
          </a:xfrm>
          <a:custGeom>
            <a:avLst/>
            <a:gdLst/>
            <a:ahLst/>
            <a:cxnLst/>
            <a:rect l="l" t="t" r="r" b="b"/>
            <a:pathLst>
              <a:path w="175260" h="87629">
                <a:moveTo>
                  <a:pt x="175221" y="0"/>
                </a:moveTo>
                <a:lnTo>
                  <a:pt x="87591" y="87617"/>
                </a:lnTo>
                <a:lnTo>
                  <a:pt x="0" y="25"/>
                </a:lnTo>
              </a:path>
            </a:pathLst>
          </a:custGeom>
          <a:noFill/>
          <a:ln w="38100" cmpd="sng">
            <a:solidFill>
              <a:srgbClr val="006699"/>
            </a:solidFill>
          </a:ln>
        </p:spPr>
        <p:txBody>
          <a:bodyPr wrap="square" lIns="0" tIns="0" rIns="0" bIns="0" rtlCol="0"/>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999999"/>
              </a:solidFill>
              <a:effectLst/>
              <a:uLnTx/>
              <a:uFillTx/>
              <a:latin typeface="Verdana"/>
            </a:endParaRPr>
          </a:p>
        </p:txBody>
      </p:sp>
      <p:sp>
        <p:nvSpPr>
          <p:cNvPr id="75" name="object 4">
            <a:extLst>
              <a:ext uri="{FF2B5EF4-FFF2-40B4-BE49-F238E27FC236}">
                <a16:creationId xmlns:a16="http://schemas.microsoft.com/office/drawing/2014/main" id="{C9FA8274-62F0-4F8E-B974-7C83DE52F2FA}"/>
              </a:ext>
            </a:extLst>
          </p:cNvPr>
          <p:cNvSpPr/>
          <p:nvPr userDrawn="1"/>
        </p:nvSpPr>
        <p:spPr>
          <a:xfrm rot="18355310">
            <a:off x="7004490" y="5269508"/>
            <a:ext cx="365760" cy="182880"/>
          </a:xfrm>
          <a:custGeom>
            <a:avLst/>
            <a:gdLst/>
            <a:ahLst/>
            <a:cxnLst/>
            <a:rect l="l" t="t" r="r" b="b"/>
            <a:pathLst>
              <a:path w="175259" h="87629">
                <a:moveTo>
                  <a:pt x="0" y="87617"/>
                </a:moveTo>
                <a:lnTo>
                  <a:pt x="87617" y="0"/>
                </a:lnTo>
                <a:lnTo>
                  <a:pt x="175221" y="87591"/>
                </a:lnTo>
              </a:path>
            </a:pathLst>
          </a:custGeom>
          <a:ln w="38100" cmpd="sng">
            <a:solidFill>
              <a:srgbClr val="006699"/>
            </a:solidFill>
          </a:ln>
        </p:spPr>
        <p:txBody>
          <a:bodyPr wrap="square" lIns="0" tIns="0" rIns="0" bIns="0" rtlCol="0"/>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999999"/>
              </a:solidFill>
              <a:effectLst/>
              <a:uLnTx/>
              <a:uFillTx/>
              <a:latin typeface="Verdana"/>
            </a:endParaRPr>
          </a:p>
        </p:txBody>
      </p:sp>
      <p:sp>
        <p:nvSpPr>
          <p:cNvPr id="41" name="Oval 40">
            <a:extLst>
              <a:ext uri="{FF2B5EF4-FFF2-40B4-BE49-F238E27FC236}">
                <a16:creationId xmlns:a16="http://schemas.microsoft.com/office/drawing/2014/main" id="{FED682F4-13C8-409F-A563-670FE15CAC8D}"/>
              </a:ext>
            </a:extLst>
          </p:cNvPr>
          <p:cNvSpPr/>
          <p:nvPr userDrawn="1"/>
        </p:nvSpPr>
        <p:spPr>
          <a:xfrm>
            <a:off x="7604805" y="2616528"/>
            <a:ext cx="2011590" cy="1999916"/>
          </a:xfrm>
          <a:prstGeom prst="ellipse">
            <a:avLst/>
          </a:prstGeom>
          <a:solidFill>
            <a:srgbClr val="F7F7F7"/>
          </a:solidFill>
          <a:ln w="123825" cap="flat" cmpd="thickThin" algn="ctr">
            <a:solidFill>
              <a:srgbClr val="EEA400"/>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Verdana"/>
              <a:ea typeface="+mn-ea"/>
              <a:cs typeface="+mn-cs"/>
            </a:endParaRPr>
          </a:p>
        </p:txBody>
      </p:sp>
      <p:sp>
        <p:nvSpPr>
          <p:cNvPr id="63" name="Text Placeholder 1"/>
          <p:cNvSpPr>
            <a:spLocks noGrp="1"/>
          </p:cNvSpPr>
          <p:nvPr userDrawn="1">
            <p:ph type="body" sz="quarter" idx="10"/>
          </p:nvPr>
        </p:nvSpPr>
        <p:spPr>
          <a:xfrm>
            <a:off x="7967663" y="3181858"/>
            <a:ext cx="1285875" cy="989012"/>
          </a:xfrm>
        </p:spPr>
        <p:txBody>
          <a:bodyPr/>
          <a:lstStyle>
            <a:lvl1pPr marL="0" indent="0">
              <a:buNone/>
              <a:defRPr sz="1600">
                <a:solidFill>
                  <a:srgbClr val="0F4D7B"/>
                </a:solidFill>
              </a:defRPr>
            </a:lvl1pPr>
          </a:lstStyle>
          <a:p>
            <a:pPr lvl="0"/>
            <a:r>
              <a:rPr lang="en-US"/>
              <a:t>Edit Master text styles</a:t>
            </a:r>
          </a:p>
        </p:txBody>
      </p:sp>
      <p:cxnSp>
        <p:nvCxnSpPr>
          <p:cNvPr id="78" name="Straight Connector 77"/>
          <p:cNvCxnSpPr/>
          <p:nvPr userDrawn="1"/>
        </p:nvCxnSpPr>
        <p:spPr>
          <a:xfrm>
            <a:off x="5181600" y="2286000"/>
            <a:ext cx="0" cy="2834640"/>
          </a:xfrm>
          <a:prstGeom prst="line">
            <a:avLst/>
          </a:prstGeom>
          <a:ln w="285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6057900" y="2366043"/>
            <a:ext cx="762000" cy="698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4"/>
          <p:cNvSpPr>
            <a:spLocks noGrp="1"/>
          </p:cNvSpPr>
          <p:nvPr userDrawn="1">
            <p:ph type="body" sz="quarter" idx="14"/>
          </p:nvPr>
        </p:nvSpPr>
        <p:spPr>
          <a:xfrm>
            <a:off x="5261796" y="2192846"/>
            <a:ext cx="1285875" cy="989012"/>
          </a:xfrm>
          <a:solidFill>
            <a:schemeClr val="bg1"/>
          </a:solidFill>
        </p:spPr>
        <p:txBody>
          <a:bodyPr/>
          <a:lstStyle>
            <a:lvl1pPr marL="0" indent="0">
              <a:buNone/>
              <a:defRPr sz="1600">
                <a:solidFill>
                  <a:srgbClr val="0F4D7B"/>
                </a:solidFill>
              </a:defRPr>
            </a:lvl1pPr>
          </a:lstStyle>
          <a:p>
            <a:pPr lvl="0"/>
            <a:r>
              <a:rPr lang="en-US"/>
              <a:t>Edit Master text styles</a:t>
            </a:r>
          </a:p>
        </p:txBody>
      </p:sp>
      <p:sp>
        <p:nvSpPr>
          <p:cNvPr id="39" name="Freeform 78">
            <a:extLst>
              <a:ext uri="{FF2B5EF4-FFF2-40B4-BE49-F238E27FC236}">
                <a16:creationId xmlns:a16="http://schemas.microsoft.com/office/drawing/2014/main" id="{F4074757-CB12-404C-8B21-2FF6F2DD4860}"/>
              </a:ext>
            </a:extLst>
          </p:cNvPr>
          <p:cNvSpPr>
            <a:spLocks noEditPoints="1"/>
          </p:cNvSpPr>
          <p:nvPr userDrawn="1"/>
        </p:nvSpPr>
        <p:spPr bwMode="auto">
          <a:xfrm>
            <a:off x="3970252" y="3255516"/>
            <a:ext cx="522553" cy="374515"/>
          </a:xfrm>
          <a:custGeom>
            <a:avLst/>
            <a:gdLst>
              <a:gd name="T0" fmla="*/ 240 w 240"/>
              <a:gd name="T1" fmla="*/ 115 h 159"/>
              <a:gd name="T2" fmla="*/ 239 w 240"/>
              <a:gd name="T3" fmla="*/ 114 h 159"/>
              <a:gd name="T4" fmla="*/ 192 w 240"/>
              <a:gd name="T5" fmla="*/ 20 h 159"/>
              <a:gd name="T6" fmla="*/ 191 w 240"/>
              <a:gd name="T7" fmla="*/ 19 h 159"/>
              <a:gd name="T8" fmla="*/ 189 w 240"/>
              <a:gd name="T9" fmla="*/ 18 h 159"/>
              <a:gd name="T10" fmla="*/ 125 w 240"/>
              <a:gd name="T11" fmla="*/ 18 h 159"/>
              <a:gd name="T12" fmla="*/ 120 w 240"/>
              <a:gd name="T13" fmla="*/ 0 h 159"/>
              <a:gd name="T14" fmla="*/ 115 w 240"/>
              <a:gd name="T15" fmla="*/ 18 h 159"/>
              <a:gd name="T16" fmla="*/ 51 w 240"/>
              <a:gd name="T17" fmla="*/ 18 h 159"/>
              <a:gd name="T18" fmla="*/ 49 w 240"/>
              <a:gd name="T19" fmla="*/ 19 h 159"/>
              <a:gd name="T20" fmla="*/ 47 w 240"/>
              <a:gd name="T21" fmla="*/ 20 h 159"/>
              <a:gd name="T22" fmla="*/ 0 w 240"/>
              <a:gd name="T23" fmla="*/ 114 h 159"/>
              <a:gd name="T24" fmla="*/ 0 w 240"/>
              <a:gd name="T25" fmla="*/ 115 h 159"/>
              <a:gd name="T26" fmla="*/ 0 w 240"/>
              <a:gd name="T27" fmla="*/ 116 h 159"/>
              <a:gd name="T28" fmla="*/ 102 w 240"/>
              <a:gd name="T29" fmla="*/ 116 h 159"/>
              <a:gd name="T30" fmla="*/ 102 w 240"/>
              <a:gd name="T31" fmla="*/ 115 h 159"/>
              <a:gd name="T32" fmla="*/ 101 w 240"/>
              <a:gd name="T33" fmla="*/ 114 h 159"/>
              <a:gd name="T34" fmla="*/ 115 w 240"/>
              <a:gd name="T35" fmla="*/ 28 h 159"/>
              <a:gd name="T36" fmla="*/ 120 w 240"/>
              <a:gd name="T37" fmla="*/ 57 h 159"/>
              <a:gd name="T38" fmla="*/ 125 w 240"/>
              <a:gd name="T39" fmla="*/ 28 h 159"/>
              <a:gd name="T40" fmla="*/ 138 w 240"/>
              <a:gd name="T41" fmla="*/ 114 h 159"/>
              <a:gd name="T42" fmla="*/ 138 w 240"/>
              <a:gd name="T43" fmla="*/ 115 h 159"/>
              <a:gd name="T44" fmla="*/ 138 w 240"/>
              <a:gd name="T45" fmla="*/ 116 h 159"/>
              <a:gd name="T46" fmla="*/ 240 w 240"/>
              <a:gd name="T47" fmla="*/ 116 h 159"/>
              <a:gd name="T48" fmla="*/ 51 w 240"/>
              <a:gd name="T49" fmla="*/ 34 h 159"/>
              <a:gd name="T50" fmla="*/ 12 w 240"/>
              <a:gd name="T51" fmla="*/ 111 h 159"/>
              <a:gd name="T52" fmla="*/ 51 w 240"/>
              <a:gd name="T53" fmla="*/ 149 h 159"/>
              <a:gd name="T54" fmla="*/ 92 w 240"/>
              <a:gd name="T55" fmla="*/ 121 h 159"/>
              <a:gd name="T56" fmla="*/ 227 w 240"/>
              <a:gd name="T57" fmla="*/ 111 h 159"/>
              <a:gd name="T58" fmla="*/ 189 w 240"/>
              <a:gd name="T59" fmla="*/ 34 h 159"/>
              <a:gd name="T60" fmla="*/ 189 w 240"/>
              <a:gd name="T61" fmla="*/ 149 h 159"/>
              <a:gd name="T62" fmla="*/ 230 w 240"/>
              <a:gd name="T63" fmla="*/ 1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159">
                <a:moveTo>
                  <a:pt x="240" y="116"/>
                </a:moveTo>
                <a:cubicBezTo>
                  <a:pt x="240" y="116"/>
                  <a:pt x="240" y="116"/>
                  <a:pt x="240" y="115"/>
                </a:cubicBezTo>
                <a:cubicBezTo>
                  <a:pt x="240" y="115"/>
                  <a:pt x="240" y="115"/>
                  <a:pt x="239" y="114"/>
                </a:cubicBezTo>
                <a:cubicBezTo>
                  <a:pt x="239" y="114"/>
                  <a:pt x="239" y="114"/>
                  <a:pt x="239" y="114"/>
                </a:cubicBezTo>
                <a:cubicBezTo>
                  <a:pt x="193" y="21"/>
                  <a:pt x="193" y="21"/>
                  <a:pt x="193" y="21"/>
                </a:cubicBezTo>
                <a:cubicBezTo>
                  <a:pt x="193" y="20"/>
                  <a:pt x="193" y="20"/>
                  <a:pt x="192" y="20"/>
                </a:cubicBezTo>
                <a:cubicBezTo>
                  <a:pt x="192" y="20"/>
                  <a:pt x="192" y="19"/>
                  <a:pt x="192" y="19"/>
                </a:cubicBezTo>
                <a:cubicBezTo>
                  <a:pt x="192" y="19"/>
                  <a:pt x="191" y="19"/>
                  <a:pt x="191" y="19"/>
                </a:cubicBezTo>
                <a:cubicBezTo>
                  <a:pt x="191" y="19"/>
                  <a:pt x="191" y="18"/>
                  <a:pt x="191" y="18"/>
                </a:cubicBezTo>
                <a:cubicBezTo>
                  <a:pt x="190" y="18"/>
                  <a:pt x="190" y="18"/>
                  <a:pt x="189" y="18"/>
                </a:cubicBezTo>
                <a:cubicBezTo>
                  <a:pt x="189" y="18"/>
                  <a:pt x="189" y="18"/>
                  <a:pt x="189" y="18"/>
                </a:cubicBezTo>
                <a:cubicBezTo>
                  <a:pt x="125" y="18"/>
                  <a:pt x="125" y="18"/>
                  <a:pt x="125" y="18"/>
                </a:cubicBezTo>
                <a:cubicBezTo>
                  <a:pt x="125" y="5"/>
                  <a:pt x="125" y="5"/>
                  <a:pt x="125" y="5"/>
                </a:cubicBezTo>
                <a:cubicBezTo>
                  <a:pt x="125" y="3"/>
                  <a:pt x="123" y="0"/>
                  <a:pt x="120" y="0"/>
                </a:cubicBezTo>
                <a:cubicBezTo>
                  <a:pt x="117" y="0"/>
                  <a:pt x="115" y="3"/>
                  <a:pt x="115" y="5"/>
                </a:cubicBezTo>
                <a:cubicBezTo>
                  <a:pt x="115" y="18"/>
                  <a:pt x="115" y="18"/>
                  <a:pt x="115" y="18"/>
                </a:cubicBezTo>
                <a:cubicBezTo>
                  <a:pt x="51" y="18"/>
                  <a:pt x="51" y="18"/>
                  <a:pt x="51" y="18"/>
                </a:cubicBezTo>
                <a:cubicBezTo>
                  <a:pt x="51" y="18"/>
                  <a:pt x="51" y="18"/>
                  <a:pt x="51" y="18"/>
                </a:cubicBezTo>
                <a:cubicBezTo>
                  <a:pt x="50" y="18"/>
                  <a:pt x="50" y="18"/>
                  <a:pt x="49" y="18"/>
                </a:cubicBezTo>
                <a:cubicBezTo>
                  <a:pt x="49" y="18"/>
                  <a:pt x="49" y="19"/>
                  <a:pt x="49" y="19"/>
                </a:cubicBezTo>
                <a:cubicBezTo>
                  <a:pt x="48" y="19"/>
                  <a:pt x="48" y="19"/>
                  <a:pt x="48" y="19"/>
                </a:cubicBezTo>
                <a:cubicBezTo>
                  <a:pt x="48" y="19"/>
                  <a:pt x="47" y="20"/>
                  <a:pt x="47" y="20"/>
                </a:cubicBezTo>
                <a:cubicBezTo>
                  <a:pt x="47" y="20"/>
                  <a:pt x="47" y="20"/>
                  <a:pt x="47" y="21"/>
                </a:cubicBezTo>
                <a:cubicBezTo>
                  <a:pt x="0" y="114"/>
                  <a:pt x="0" y="114"/>
                  <a:pt x="0" y="114"/>
                </a:cubicBezTo>
                <a:cubicBezTo>
                  <a:pt x="0" y="114"/>
                  <a:pt x="0" y="114"/>
                  <a:pt x="0" y="114"/>
                </a:cubicBezTo>
                <a:cubicBezTo>
                  <a:pt x="0" y="115"/>
                  <a:pt x="0" y="115"/>
                  <a:pt x="0" y="115"/>
                </a:cubicBezTo>
                <a:cubicBezTo>
                  <a:pt x="0" y="116"/>
                  <a:pt x="0" y="116"/>
                  <a:pt x="0" y="116"/>
                </a:cubicBezTo>
                <a:cubicBezTo>
                  <a:pt x="0" y="116"/>
                  <a:pt x="0" y="116"/>
                  <a:pt x="0" y="116"/>
                </a:cubicBezTo>
                <a:cubicBezTo>
                  <a:pt x="0" y="140"/>
                  <a:pt x="23" y="159"/>
                  <a:pt x="51" y="159"/>
                </a:cubicBezTo>
                <a:cubicBezTo>
                  <a:pt x="79" y="159"/>
                  <a:pt x="102" y="140"/>
                  <a:pt x="102" y="116"/>
                </a:cubicBezTo>
                <a:cubicBezTo>
                  <a:pt x="102" y="116"/>
                  <a:pt x="102" y="116"/>
                  <a:pt x="102" y="116"/>
                </a:cubicBezTo>
                <a:cubicBezTo>
                  <a:pt x="102" y="116"/>
                  <a:pt x="102" y="116"/>
                  <a:pt x="102" y="115"/>
                </a:cubicBezTo>
                <a:cubicBezTo>
                  <a:pt x="102" y="115"/>
                  <a:pt x="102" y="115"/>
                  <a:pt x="101" y="114"/>
                </a:cubicBezTo>
                <a:cubicBezTo>
                  <a:pt x="101" y="114"/>
                  <a:pt x="101" y="114"/>
                  <a:pt x="101" y="114"/>
                </a:cubicBezTo>
                <a:cubicBezTo>
                  <a:pt x="59" y="28"/>
                  <a:pt x="59" y="28"/>
                  <a:pt x="59" y="28"/>
                </a:cubicBezTo>
                <a:cubicBezTo>
                  <a:pt x="115" y="28"/>
                  <a:pt x="115" y="28"/>
                  <a:pt x="115" y="28"/>
                </a:cubicBezTo>
                <a:cubicBezTo>
                  <a:pt x="115" y="52"/>
                  <a:pt x="115" y="52"/>
                  <a:pt x="115" y="52"/>
                </a:cubicBezTo>
                <a:cubicBezTo>
                  <a:pt x="115" y="55"/>
                  <a:pt x="117" y="57"/>
                  <a:pt x="120" y="57"/>
                </a:cubicBezTo>
                <a:cubicBezTo>
                  <a:pt x="123" y="57"/>
                  <a:pt x="125" y="55"/>
                  <a:pt x="125" y="52"/>
                </a:cubicBezTo>
                <a:cubicBezTo>
                  <a:pt x="125" y="28"/>
                  <a:pt x="125" y="28"/>
                  <a:pt x="125" y="28"/>
                </a:cubicBezTo>
                <a:cubicBezTo>
                  <a:pt x="181" y="28"/>
                  <a:pt x="181" y="28"/>
                  <a:pt x="181" y="28"/>
                </a:cubicBezTo>
                <a:cubicBezTo>
                  <a:pt x="138" y="114"/>
                  <a:pt x="138" y="114"/>
                  <a:pt x="138" y="114"/>
                </a:cubicBezTo>
                <a:cubicBezTo>
                  <a:pt x="138" y="114"/>
                  <a:pt x="138" y="114"/>
                  <a:pt x="138" y="114"/>
                </a:cubicBezTo>
                <a:cubicBezTo>
                  <a:pt x="138" y="115"/>
                  <a:pt x="138" y="115"/>
                  <a:pt x="138" y="115"/>
                </a:cubicBezTo>
                <a:cubicBezTo>
                  <a:pt x="138" y="116"/>
                  <a:pt x="138" y="116"/>
                  <a:pt x="138" y="116"/>
                </a:cubicBezTo>
                <a:cubicBezTo>
                  <a:pt x="138" y="116"/>
                  <a:pt x="138" y="116"/>
                  <a:pt x="138" y="116"/>
                </a:cubicBezTo>
                <a:cubicBezTo>
                  <a:pt x="138" y="140"/>
                  <a:pt x="161" y="159"/>
                  <a:pt x="189" y="159"/>
                </a:cubicBezTo>
                <a:cubicBezTo>
                  <a:pt x="217" y="159"/>
                  <a:pt x="240" y="140"/>
                  <a:pt x="240" y="116"/>
                </a:cubicBezTo>
                <a:cubicBezTo>
                  <a:pt x="240" y="116"/>
                  <a:pt x="240" y="116"/>
                  <a:pt x="240" y="116"/>
                </a:cubicBezTo>
                <a:close/>
                <a:moveTo>
                  <a:pt x="51" y="34"/>
                </a:moveTo>
                <a:cubicBezTo>
                  <a:pt x="89" y="111"/>
                  <a:pt x="89" y="111"/>
                  <a:pt x="89" y="111"/>
                </a:cubicBezTo>
                <a:cubicBezTo>
                  <a:pt x="12" y="111"/>
                  <a:pt x="12" y="111"/>
                  <a:pt x="12" y="111"/>
                </a:cubicBezTo>
                <a:lnTo>
                  <a:pt x="51" y="34"/>
                </a:lnTo>
                <a:close/>
                <a:moveTo>
                  <a:pt x="51" y="149"/>
                </a:moveTo>
                <a:cubicBezTo>
                  <a:pt x="30" y="149"/>
                  <a:pt x="13" y="137"/>
                  <a:pt x="10" y="121"/>
                </a:cubicBezTo>
                <a:cubicBezTo>
                  <a:pt x="92" y="121"/>
                  <a:pt x="92" y="121"/>
                  <a:pt x="92" y="121"/>
                </a:cubicBezTo>
                <a:cubicBezTo>
                  <a:pt x="89" y="137"/>
                  <a:pt x="71" y="149"/>
                  <a:pt x="51" y="149"/>
                </a:cubicBezTo>
                <a:close/>
                <a:moveTo>
                  <a:pt x="227" y="111"/>
                </a:moveTo>
                <a:cubicBezTo>
                  <a:pt x="150" y="111"/>
                  <a:pt x="150" y="111"/>
                  <a:pt x="150" y="111"/>
                </a:cubicBezTo>
                <a:cubicBezTo>
                  <a:pt x="189" y="34"/>
                  <a:pt x="189" y="34"/>
                  <a:pt x="189" y="34"/>
                </a:cubicBezTo>
                <a:lnTo>
                  <a:pt x="227" y="111"/>
                </a:lnTo>
                <a:close/>
                <a:moveTo>
                  <a:pt x="189" y="149"/>
                </a:moveTo>
                <a:cubicBezTo>
                  <a:pt x="168" y="149"/>
                  <a:pt x="151" y="137"/>
                  <a:pt x="148" y="121"/>
                </a:cubicBezTo>
                <a:cubicBezTo>
                  <a:pt x="230" y="121"/>
                  <a:pt x="230" y="121"/>
                  <a:pt x="230" y="121"/>
                </a:cubicBezTo>
                <a:cubicBezTo>
                  <a:pt x="227" y="137"/>
                  <a:pt x="209" y="149"/>
                  <a:pt x="189" y="149"/>
                </a:cubicBezTo>
                <a:close/>
              </a:path>
            </a:pathLst>
          </a:custGeom>
          <a:solidFill>
            <a:srgbClr val="8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endParaRPr lang="en-US" sz="1400"/>
          </a:p>
        </p:txBody>
      </p:sp>
      <p:grpSp>
        <p:nvGrpSpPr>
          <p:cNvPr id="40" name="Group 39"/>
          <p:cNvGrpSpPr/>
          <p:nvPr userDrawn="1"/>
        </p:nvGrpSpPr>
        <p:grpSpPr>
          <a:xfrm>
            <a:off x="838200" y="4452330"/>
            <a:ext cx="395159" cy="451091"/>
            <a:chOff x="1206250" y="4452330"/>
            <a:chExt cx="395159" cy="451091"/>
          </a:xfrm>
        </p:grpSpPr>
        <p:sp>
          <p:nvSpPr>
            <p:cNvPr id="48" name="Freeform 430">
              <a:extLst>
                <a:ext uri="{FF2B5EF4-FFF2-40B4-BE49-F238E27FC236}">
                  <a16:creationId xmlns:a16="http://schemas.microsoft.com/office/drawing/2014/main" id="{882CCD5C-2CBE-4EC5-9DD6-5515A0675ED5}"/>
                </a:ext>
              </a:extLst>
            </p:cNvPr>
            <p:cNvSpPr>
              <a:spLocks noEditPoints="1"/>
            </p:cNvSpPr>
            <p:nvPr/>
          </p:nvSpPr>
          <p:spPr bwMode="auto">
            <a:xfrm>
              <a:off x="1295349" y="4490630"/>
              <a:ext cx="250471" cy="207916"/>
            </a:xfrm>
            <a:custGeom>
              <a:avLst/>
              <a:gdLst>
                <a:gd name="T0" fmla="*/ 128 w 132"/>
                <a:gd name="T1" fmla="*/ 51 h 110"/>
                <a:gd name="T2" fmla="*/ 122 w 132"/>
                <a:gd name="T3" fmla="*/ 35 h 110"/>
                <a:gd name="T4" fmla="*/ 110 w 132"/>
                <a:gd name="T5" fmla="*/ 23 h 110"/>
                <a:gd name="T6" fmla="*/ 107 w 132"/>
                <a:gd name="T7" fmla="*/ 19 h 110"/>
                <a:gd name="T8" fmla="*/ 99 w 132"/>
                <a:gd name="T9" fmla="*/ 13 h 110"/>
                <a:gd name="T10" fmla="*/ 92 w 132"/>
                <a:gd name="T11" fmla="*/ 8 h 110"/>
                <a:gd name="T12" fmla="*/ 81 w 132"/>
                <a:gd name="T13" fmla="*/ 7 h 110"/>
                <a:gd name="T14" fmla="*/ 65 w 132"/>
                <a:gd name="T15" fmla="*/ 3 h 110"/>
                <a:gd name="T16" fmla="*/ 56 w 132"/>
                <a:gd name="T17" fmla="*/ 0 h 110"/>
                <a:gd name="T18" fmla="*/ 41 w 132"/>
                <a:gd name="T19" fmla="*/ 4 h 110"/>
                <a:gd name="T20" fmla="*/ 29 w 132"/>
                <a:gd name="T21" fmla="*/ 10 h 110"/>
                <a:gd name="T22" fmla="*/ 10 w 132"/>
                <a:gd name="T23" fmla="*/ 29 h 110"/>
                <a:gd name="T24" fmla="*/ 2 w 132"/>
                <a:gd name="T25" fmla="*/ 46 h 110"/>
                <a:gd name="T26" fmla="*/ 2 w 132"/>
                <a:gd name="T27" fmla="*/ 51 h 110"/>
                <a:gd name="T28" fmla="*/ 5 w 132"/>
                <a:gd name="T29" fmla="*/ 71 h 110"/>
                <a:gd name="T30" fmla="*/ 8 w 132"/>
                <a:gd name="T31" fmla="*/ 73 h 110"/>
                <a:gd name="T32" fmla="*/ 19 w 132"/>
                <a:gd name="T33" fmla="*/ 82 h 110"/>
                <a:gd name="T34" fmla="*/ 24 w 132"/>
                <a:gd name="T35" fmla="*/ 82 h 110"/>
                <a:gd name="T36" fmla="*/ 39 w 132"/>
                <a:gd name="T37" fmla="*/ 90 h 110"/>
                <a:gd name="T38" fmla="*/ 47 w 132"/>
                <a:gd name="T39" fmla="*/ 87 h 110"/>
                <a:gd name="T40" fmla="*/ 48 w 132"/>
                <a:gd name="T41" fmla="*/ 87 h 110"/>
                <a:gd name="T42" fmla="*/ 65 w 132"/>
                <a:gd name="T43" fmla="*/ 88 h 110"/>
                <a:gd name="T44" fmla="*/ 70 w 132"/>
                <a:gd name="T45" fmla="*/ 88 h 110"/>
                <a:gd name="T46" fmla="*/ 76 w 132"/>
                <a:gd name="T47" fmla="*/ 97 h 110"/>
                <a:gd name="T48" fmla="*/ 81 w 132"/>
                <a:gd name="T49" fmla="*/ 100 h 110"/>
                <a:gd name="T50" fmla="*/ 91 w 132"/>
                <a:gd name="T51" fmla="*/ 108 h 110"/>
                <a:gd name="T52" fmla="*/ 96 w 132"/>
                <a:gd name="T53" fmla="*/ 110 h 110"/>
                <a:gd name="T54" fmla="*/ 107 w 132"/>
                <a:gd name="T55" fmla="*/ 100 h 110"/>
                <a:gd name="T56" fmla="*/ 123 w 132"/>
                <a:gd name="T57" fmla="*/ 94 h 110"/>
                <a:gd name="T58" fmla="*/ 124 w 132"/>
                <a:gd name="T59" fmla="*/ 85 h 110"/>
                <a:gd name="T60" fmla="*/ 128 w 132"/>
                <a:gd name="T61" fmla="*/ 68 h 110"/>
                <a:gd name="T62" fmla="*/ 128 w 132"/>
                <a:gd name="T63" fmla="*/ 52 h 110"/>
                <a:gd name="T64" fmla="*/ 117 w 132"/>
                <a:gd name="T65" fmla="*/ 74 h 110"/>
                <a:gd name="T66" fmla="*/ 114 w 132"/>
                <a:gd name="T67" fmla="*/ 87 h 110"/>
                <a:gd name="T68" fmla="*/ 97 w 132"/>
                <a:gd name="T69" fmla="*/ 98 h 110"/>
                <a:gd name="T70" fmla="*/ 93 w 132"/>
                <a:gd name="T71" fmla="*/ 98 h 110"/>
                <a:gd name="T72" fmla="*/ 88 w 132"/>
                <a:gd name="T73" fmla="*/ 92 h 110"/>
                <a:gd name="T74" fmla="*/ 80 w 132"/>
                <a:gd name="T75" fmla="*/ 80 h 110"/>
                <a:gd name="T76" fmla="*/ 74 w 132"/>
                <a:gd name="T77" fmla="*/ 78 h 110"/>
                <a:gd name="T78" fmla="*/ 71 w 132"/>
                <a:gd name="T79" fmla="*/ 78 h 110"/>
                <a:gd name="T80" fmla="*/ 56 w 132"/>
                <a:gd name="T81" fmla="*/ 81 h 110"/>
                <a:gd name="T82" fmla="*/ 48 w 132"/>
                <a:gd name="T83" fmla="*/ 76 h 110"/>
                <a:gd name="T84" fmla="*/ 39 w 132"/>
                <a:gd name="T85" fmla="*/ 80 h 110"/>
                <a:gd name="T86" fmla="*/ 38 w 132"/>
                <a:gd name="T87" fmla="*/ 79 h 110"/>
                <a:gd name="T88" fmla="*/ 24 w 132"/>
                <a:gd name="T89" fmla="*/ 72 h 110"/>
                <a:gd name="T90" fmla="*/ 20 w 132"/>
                <a:gd name="T91" fmla="*/ 73 h 110"/>
                <a:gd name="T92" fmla="*/ 11 w 132"/>
                <a:gd name="T93" fmla="*/ 58 h 110"/>
                <a:gd name="T94" fmla="*/ 12 w 132"/>
                <a:gd name="T95" fmla="*/ 49 h 110"/>
                <a:gd name="T96" fmla="*/ 12 w 132"/>
                <a:gd name="T97" fmla="*/ 44 h 110"/>
                <a:gd name="T98" fmla="*/ 20 w 132"/>
                <a:gd name="T99" fmla="*/ 29 h 110"/>
                <a:gd name="T100" fmla="*/ 37 w 132"/>
                <a:gd name="T101" fmla="*/ 15 h 110"/>
                <a:gd name="T102" fmla="*/ 55 w 132"/>
                <a:gd name="T103" fmla="*/ 10 h 110"/>
                <a:gd name="T104" fmla="*/ 66 w 132"/>
                <a:gd name="T105" fmla="*/ 13 h 110"/>
                <a:gd name="T106" fmla="*/ 79 w 132"/>
                <a:gd name="T107" fmla="*/ 18 h 110"/>
                <a:gd name="T108" fmla="*/ 85 w 132"/>
                <a:gd name="T109" fmla="*/ 16 h 110"/>
                <a:gd name="T110" fmla="*/ 89 w 132"/>
                <a:gd name="T111" fmla="*/ 17 h 110"/>
                <a:gd name="T112" fmla="*/ 96 w 132"/>
                <a:gd name="T113" fmla="*/ 23 h 110"/>
                <a:gd name="T114" fmla="*/ 99 w 132"/>
                <a:gd name="T115" fmla="*/ 24 h 110"/>
                <a:gd name="T116" fmla="*/ 101 w 132"/>
                <a:gd name="T117" fmla="*/ 26 h 110"/>
                <a:gd name="T118" fmla="*/ 110 w 132"/>
                <a:gd name="T119" fmla="*/ 33 h 110"/>
                <a:gd name="T120" fmla="*/ 118 w 132"/>
                <a:gd name="T121" fmla="*/ 48 h 110"/>
                <a:gd name="T122" fmla="*/ 120 w 132"/>
                <a:gd name="T123" fmla="*/ 59 h 110"/>
                <a:gd name="T124" fmla="*/ 121 w 132"/>
                <a:gd name="T125"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10">
                  <a:moveTo>
                    <a:pt x="128" y="52"/>
                  </a:moveTo>
                  <a:cubicBezTo>
                    <a:pt x="128" y="52"/>
                    <a:pt x="128" y="52"/>
                    <a:pt x="128" y="51"/>
                  </a:cubicBezTo>
                  <a:cubicBezTo>
                    <a:pt x="128" y="50"/>
                    <a:pt x="128" y="49"/>
                    <a:pt x="128" y="47"/>
                  </a:cubicBezTo>
                  <a:cubicBezTo>
                    <a:pt x="128" y="43"/>
                    <a:pt x="125" y="37"/>
                    <a:pt x="122" y="35"/>
                  </a:cubicBezTo>
                  <a:cubicBezTo>
                    <a:pt x="122" y="34"/>
                    <a:pt x="120" y="33"/>
                    <a:pt x="120" y="32"/>
                  </a:cubicBezTo>
                  <a:cubicBezTo>
                    <a:pt x="119" y="28"/>
                    <a:pt x="116" y="23"/>
                    <a:pt x="110" y="23"/>
                  </a:cubicBezTo>
                  <a:cubicBezTo>
                    <a:pt x="110" y="23"/>
                    <a:pt x="110" y="22"/>
                    <a:pt x="110" y="22"/>
                  </a:cubicBezTo>
                  <a:cubicBezTo>
                    <a:pt x="109" y="21"/>
                    <a:pt x="109" y="20"/>
                    <a:pt x="107" y="19"/>
                  </a:cubicBezTo>
                  <a:cubicBezTo>
                    <a:pt x="107" y="18"/>
                    <a:pt x="107" y="18"/>
                    <a:pt x="107" y="18"/>
                  </a:cubicBezTo>
                  <a:cubicBezTo>
                    <a:pt x="105" y="16"/>
                    <a:pt x="103" y="13"/>
                    <a:pt x="99" y="13"/>
                  </a:cubicBezTo>
                  <a:cubicBezTo>
                    <a:pt x="98" y="13"/>
                    <a:pt x="98" y="13"/>
                    <a:pt x="97" y="13"/>
                  </a:cubicBezTo>
                  <a:cubicBezTo>
                    <a:pt x="96" y="11"/>
                    <a:pt x="95" y="9"/>
                    <a:pt x="92" y="8"/>
                  </a:cubicBezTo>
                  <a:cubicBezTo>
                    <a:pt x="92" y="8"/>
                    <a:pt x="91" y="8"/>
                    <a:pt x="91" y="8"/>
                  </a:cubicBezTo>
                  <a:cubicBezTo>
                    <a:pt x="88" y="7"/>
                    <a:pt x="85" y="6"/>
                    <a:pt x="81" y="7"/>
                  </a:cubicBezTo>
                  <a:cubicBezTo>
                    <a:pt x="81" y="6"/>
                    <a:pt x="80" y="5"/>
                    <a:pt x="79" y="4"/>
                  </a:cubicBezTo>
                  <a:cubicBezTo>
                    <a:pt x="76" y="0"/>
                    <a:pt x="69" y="0"/>
                    <a:pt x="65" y="3"/>
                  </a:cubicBezTo>
                  <a:cubicBezTo>
                    <a:pt x="65" y="3"/>
                    <a:pt x="64" y="3"/>
                    <a:pt x="64" y="2"/>
                  </a:cubicBezTo>
                  <a:cubicBezTo>
                    <a:pt x="62" y="1"/>
                    <a:pt x="59" y="0"/>
                    <a:pt x="56" y="0"/>
                  </a:cubicBezTo>
                  <a:cubicBezTo>
                    <a:pt x="55" y="0"/>
                    <a:pt x="51" y="0"/>
                    <a:pt x="48" y="3"/>
                  </a:cubicBezTo>
                  <a:cubicBezTo>
                    <a:pt x="47" y="3"/>
                    <a:pt x="44" y="4"/>
                    <a:pt x="41" y="4"/>
                  </a:cubicBezTo>
                  <a:cubicBezTo>
                    <a:pt x="40" y="4"/>
                    <a:pt x="33" y="5"/>
                    <a:pt x="30" y="8"/>
                  </a:cubicBezTo>
                  <a:cubicBezTo>
                    <a:pt x="29" y="9"/>
                    <a:pt x="29" y="10"/>
                    <a:pt x="29" y="10"/>
                  </a:cubicBezTo>
                  <a:cubicBezTo>
                    <a:pt x="27" y="12"/>
                    <a:pt x="22" y="15"/>
                    <a:pt x="19" y="16"/>
                  </a:cubicBezTo>
                  <a:cubicBezTo>
                    <a:pt x="15" y="18"/>
                    <a:pt x="10" y="21"/>
                    <a:pt x="10" y="29"/>
                  </a:cubicBezTo>
                  <a:cubicBezTo>
                    <a:pt x="10" y="30"/>
                    <a:pt x="10" y="31"/>
                    <a:pt x="5" y="37"/>
                  </a:cubicBezTo>
                  <a:cubicBezTo>
                    <a:pt x="2" y="40"/>
                    <a:pt x="2" y="43"/>
                    <a:pt x="2" y="46"/>
                  </a:cubicBezTo>
                  <a:cubicBezTo>
                    <a:pt x="2" y="46"/>
                    <a:pt x="2" y="47"/>
                    <a:pt x="2" y="47"/>
                  </a:cubicBezTo>
                  <a:cubicBezTo>
                    <a:pt x="2" y="49"/>
                    <a:pt x="2" y="50"/>
                    <a:pt x="2" y="51"/>
                  </a:cubicBezTo>
                  <a:cubicBezTo>
                    <a:pt x="2" y="53"/>
                    <a:pt x="2" y="53"/>
                    <a:pt x="1" y="55"/>
                  </a:cubicBezTo>
                  <a:cubicBezTo>
                    <a:pt x="0" y="62"/>
                    <a:pt x="4" y="70"/>
                    <a:pt x="5" y="71"/>
                  </a:cubicBezTo>
                  <a:cubicBezTo>
                    <a:pt x="6" y="73"/>
                    <a:pt x="6" y="73"/>
                    <a:pt x="6" y="73"/>
                  </a:cubicBezTo>
                  <a:cubicBezTo>
                    <a:pt x="8" y="73"/>
                    <a:pt x="8" y="73"/>
                    <a:pt x="8" y="73"/>
                  </a:cubicBezTo>
                  <a:cubicBezTo>
                    <a:pt x="9" y="74"/>
                    <a:pt x="11" y="75"/>
                    <a:pt x="11" y="75"/>
                  </a:cubicBezTo>
                  <a:cubicBezTo>
                    <a:pt x="11" y="80"/>
                    <a:pt x="14" y="82"/>
                    <a:pt x="19" y="82"/>
                  </a:cubicBezTo>
                  <a:cubicBezTo>
                    <a:pt x="20" y="82"/>
                    <a:pt x="22" y="82"/>
                    <a:pt x="23" y="82"/>
                  </a:cubicBezTo>
                  <a:cubicBezTo>
                    <a:pt x="23" y="82"/>
                    <a:pt x="24" y="82"/>
                    <a:pt x="24" y="82"/>
                  </a:cubicBezTo>
                  <a:cubicBezTo>
                    <a:pt x="25" y="82"/>
                    <a:pt x="28" y="83"/>
                    <a:pt x="32" y="86"/>
                  </a:cubicBezTo>
                  <a:cubicBezTo>
                    <a:pt x="34" y="88"/>
                    <a:pt x="36" y="90"/>
                    <a:pt x="39" y="90"/>
                  </a:cubicBezTo>
                  <a:cubicBezTo>
                    <a:pt x="42" y="90"/>
                    <a:pt x="44" y="89"/>
                    <a:pt x="45" y="88"/>
                  </a:cubicBezTo>
                  <a:cubicBezTo>
                    <a:pt x="46" y="87"/>
                    <a:pt x="46" y="87"/>
                    <a:pt x="47" y="87"/>
                  </a:cubicBezTo>
                  <a:cubicBezTo>
                    <a:pt x="47" y="86"/>
                    <a:pt x="47" y="86"/>
                    <a:pt x="47" y="86"/>
                  </a:cubicBezTo>
                  <a:cubicBezTo>
                    <a:pt x="48" y="87"/>
                    <a:pt x="48" y="87"/>
                    <a:pt x="48" y="87"/>
                  </a:cubicBezTo>
                  <a:cubicBezTo>
                    <a:pt x="49" y="88"/>
                    <a:pt x="49" y="88"/>
                    <a:pt x="49" y="88"/>
                  </a:cubicBezTo>
                  <a:cubicBezTo>
                    <a:pt x="54" y="93"/>
                    <a:pt x="61" y="92"/>
                    <a:pt x="65" y="88"/>
                  </a:cubicBezTo>
                  <a:cubicBezTo>
                    <a:pt x="65" y="88"/>
                    <a:pt x="66" y="88"/>
                    <a:pt x="70" y="88"/>
                  </a:cubicBezTo>
                  <a:cubicBezTo>
                    <a:pt x="70" y="88"/>
                    <a:pt x="70" y="88"/>
                    <a:pt x="70" y="88"/>
                  </a:cubicBezTo>
                  <a:cubicBezTo>
                    <a:pt x="69" y="90"/>
                    <a:pt x="70" y="93"/>
                    <a:pt x="71" y="94"/>
                  </a:cubicBezTo>
                  <a:cubicBezTo>
                    <a:pt x="71" y="95"/>
                    <a:pt x="73" y="97"/>
                    <a:pt x="76" y="97"/>
                  </a:cubicBezTo>
                  <a:cubicBezTo>
                    <a:pt x="77" y="97"/>
                    <a:pt x="78" y="97"/>
                    <a:pt x="79" y="96"/>
                  </a:cubicBezTo>
                  <a:cubicBezTo>
                    <a:pt x="80" y="97"/>
                    <a:pt x="80" y="99"/>
                    <a:pt x="81" y="100"/>
                  </a:cubicBezTo>
                  <a:cubicBezTo>
                    <a:pt x="83" y="104"/>
                    <a:pt x="86" y="105"/>
                    <a:pt x="88" y="106"/>
                  </a:cubicBezTo>
                  <a:cubicBezTo>
                    <a:pt x="90" y="107"/>
                    <a:pt x="90" y="108"/>
                    <a:pt x="91" y="108"/>
                  </a:cubicBezTo>
                  <a:cubicBezTo>
                    <a:pt x="93" y="110"/>
                    <a:pt x="95" y="110"/>
                    <a:pt x="96" y="110"/>
                  </a:cubicBezTo>
                  <a:cubicBezTo>
                    <a:pt x="96" y="110"/>
                    <a:pt x="96" y="110"/>
                    <a:pt x="96" y="110"/>
                  </a:cubicBezTo>
                  <a:cubicBezTo>
                    <a:pt x="100" y="110"/>
                    <a:pt x="103" y="107"/>
                    <a:pt x="105" y="103"/>
                  </a:cubicBezTo>
                  <a:cubicBezTo>
                    <a:pt x="106" y="102"/>
                    <a:pt x="106" y="101"/>
                    <a:pt x="107" y="100"/>
                  </a:cubicBezTo>
                  <a:cubicBezTo>
                    <a:pt x="109" y="98"/>
                    <a:pt x="112" y="97"/>
                    <a:pt x="116" y="97"/>
                  </a:cubicBezTo>
                  <a:cubicBezTo>
                    <a:pt x="119" y="97"/>
                    <a:pt x="122" y="96"/>
                    <a:pt x="123" y="94"/>
                  </a:cubicBezTo>
                  <a:cubicBezTo>
                    <a:pt x="125" y="91"/>
                    <a:pt x="125" y="88"/>
                    <a:pt x="124" y="87"/>
                  </a:cubicBezTo>
                  <a:cubicBezTo>
                    <a:pt x="124" y="86"/>
                    <a:pt x="124" y="86"/>
                    <a:pt x="124" y="85"/>
                  </a:cubicBezTo>
                  <a:cubicBezTo>
                    <a:pt x="124" y="83"/>
                    <a:pt x="124" y="81"/>
                    <a:pt x="125" y="81"/>
                  </a:cubicBezTo>
                  <a:cubicBezTo>
                    <a:pt x="127" y="78"/>
                    <a:pt x="131" y="73"/>
                    <a:pt x="128" y="68"/>
                  </a:cubicBezTo>
                  <a:cubicBezTo>
                    <a:pt x="128" y="68"/>
                    <a:pt x="128" y="67"/>
                    <a:pt x="129" y="67"/>
                  </a:cubicBezTo>
                  <a:cubicBezTo>
                    <a:pt x="132" y="63"/>
                    <a:pt x="131" y="56"/>
                    <a:pt x="128" y="52"/>
                  </a:cubicBezTo>
                  <a:close/>
                  <a:moveTo>
                    <a:pt x="119" y="73"/>
                  </a:moveTo>
                  <a:cubicBezTo>
                    <a:pt x="118" y="73"/>
                    <a:pt x="118" y="74"/>
                    <a:pt x="117" y="74"/>
                  </a:cubicBezTo>
                  <a:cubicBezTo>
                    <a:pt x="114" y="78"/>
                    <a:pt x="114" y="82"/>
                    <a:pt x="114" y="86"/>
                  </a:cubicBezTo>
                  <a:cubicBezTo>
                    <a:pt x="114" y="86"/>
                    <a:pt x="114" y="87"/>
                    <a:pt x="114" y="87"/>
                  </a:cubicBezTo>
                  <a:cubicBezTo>
                    <a:pt x="108" y="88"/>
                    <a:pt x="103" y="90"/>
                    <a:pt x="100" y="94"/>
                  </a:cubicBezTo>
                  <a:cubicBezTo>
                    <a:pt x="99" y="95"/>
                    <a:pt x="98" y="96"/>
                    <a:pt x="97" y="98"/>
                  </a:cubicBezTo>
                  <a:cubicBezTo>
                    <a:pt x="96" y="98"/>
                    <a:pt x="96" y="99"/>
                    <a:pt x="96" y="99"/>
                  </a:cubicBezTo>
                  <a:cubicBezTo>
                    <a:pt x="95" y="99"/>
                    <a:pt x="94" y="98"/>
                    <a:pt x="93" y="98"/>
                  </a:cubicBezTo>
                  <a:cubicBezTo>
                    <a:pt x="91" y="97"/>
                    <a:pt x="90" y="96"/>
                    <a:pt x="89" y="95"/>
                  </a:cubicBezTo>
                  <a:cubicBezTo>
                    <a:pt x="89" y="93"/>
                    <a:pt x="88" y="92"/>
                    <a:pt x="88" y="92"/>
                  </a:cubicBezTo>
                  <a:cubicBezTo>
                    <a:pt x="86" y="90"/>
                    <a:pt x="85" y="87"/>
                    <a:pt x="81" y="86"/>
                  </a:cubicBezTo>
                  <a:cubicBezTo>
                    <a:pt x="82" y="84"/>
                    <a:pt x="82" y="82"/>
                    <a:pt x="80" y="80"/>
                  </a:cubicBezTo>
                  <a:cubicBezTo>
                    <a:pt x="80" y="79"/>
                    <a:pt x="78" y="78"/>
                    <a:pt x="74" y="78"/>
                  </a:cubicBezTo>
                  <a:cubicBezTo>
                    <a:pt x="74" y="78"/>
                    <a:pt x="74" y="78"/>
                    <a:pt x="74" y="78"/>
                  </a:cubicBezTo>
                  <a:cubicBezTo>
                    <a:pt x="73" y="78"/>
                    <a:pt x="73" y="78"/>
                    <a:pt x="73" y="78"/>
                  </a:cubicBezTo>
                  <a:cubicBezTo>
                    <a:pt x="71" y="78"/>
                    <a:pt x="71" y="78"/>
                    <a:pt x="71" y="78"/>
                  </a:cubicBezTo>
                  <a:cubicBezTo>
                    <a:pt x="66" y="78"/>
                    <a:pt x="61" y="78"/>
                    <a:pt x="58" y="81"/>
                  </a:cubicBezTo>
                  <a:cubicBezTo>
                    <a:pt x="57" y="82"/>
                    <a:pt x="56" y="82"/>
                    <a:pt x="56" y="81"/>
                  </a:cubicBezTo>
                  <a:cubicBezTo>
                    <a:pt x="55" y="81"/>
                    <a:pt x="55" y="81"/>
                    <a:pt x="55" y="81"/>
                  </a:cubicBezTo>
                  <a:cubicBezTo>
                    <a:pt x="54" y="79"/>
                    <a:pt x="51" y="76"/>
                    <a:pt x="48" y="76"/>
                  </a:cubicBezTo>
                  <a:cubicBezTo>
                    <a:pt x="46" y="76"/>
                    <a:pt x="44" y="77"/>
                    <a:pt x="42" y="78"/>
                  </a:cubicBezTo>
                  <a:cubicBezTo>
                    <a:pt x="41" y="79"/>
                    <a:pt x="40" y="79"/>
                    <a:pt x="39" y="80"/>
                  </a:cubicBezTo>
                  <a:cubicBezTo>
                    <a:pt x="39" y="80"/>
                    <a:pt x="39" y="80"/>
                    <a:pt x="39" y="80"/>
                  </a:cubicBezTo>
                  <a:cubicBezTo>
                    <a:pt x="39" y="80"/>
                    <a:pt x="39" y="80"/>
                    <a:pt x="38" y="79"/>
                  </a:cubicBezTo>
                  <a:cubicBezTo>
                    <a:pt x="34" y="75"/>
                    <a:pt x="28" y="72"/>
                    <a:pt x="24" y="72"/>
                  </a:cubicBezTo>
                  <a:cubicBezTo>
                    <a:pt x="24" y="72"/>
                    <a:pt x="24" y="72"/>
                    <a:pt x="24" y="72"/>
                  </a:cubicBezTo>
                  <a:cubicBezTo>
                    <a:pt x="23" y="72"/>
                    <a:pt x="22" y="72"/>
                    <a:pt x="21" y="72"/>
                  </a:cubicBezTo>
                  <a:cubicBezTo>
                    <a:pt x="21" y="72"/>
                    <a:pt x="20" y="72"/>
                    <a:pt x="20" y="73"/>
                  </a:cubicBezTo>
                  <a:cubicBezTo>
                    <a:pt x="19" y="68"/>
                    <a:pt x="15" y="66"/>
                    <a:pt x="13" y="65"/>
                  </a:cubicBezTo>
                  <a:cubicBezTo>
                    <a:pt x="11" y="62"/>
                    <a:pt x="10" y="59"/>
                    <a:pt x="11" y="58"/>
                  </a:cubicBezTo>
                  <a:cubicBezTo>
                    <a:pt x="12" y="55"/>
                    <a:pt x="12" y="53"/>
                    <a:pt x="12" y="52"/>
                  </a:cubicBezTo>
                  <a:cubicBezTo>
                    <a:pt x="12" y="51"/>
                    <a:pt x="12" y="50"/>
                    <a:pt x="12" y="49"/>
                  </a:cubicBezTo>
                  <a:cubicBezTo>
                    <a:pt x="12" y="47"/>
                    <a:pt x="12" y="45"/>
                    <a:pt x="12" y="44"/>
                  </a:cubicBezTo>
                  <a:cubicBezTo>
                    <a:pt x="12" y="44"/>
                    <a:pt x="12" y="44"/>
                    <a:pt x="12" y="44"/>
                  </a:cubicBezTo>
                  <a:cubicBezTo>
                    <a:pt x="12" y="44"/>
                    <a:pt x="12" y="44"/>
                    <a:pt x="13" y="43"/>
                  </a:cubicBezTo>
                  <a:cubicBezTo>
                    <a:pt x="18" y="37"/>
                    <a:pt x="20" y="33"/>
                    <a:pt x="20" y="29"/>
                  </a:cubicBezTo>
                  <a:cubicBezTo>
                    <a:pt x="20" y="26"/>
                    <a:pt x="21" y="26"/>
                    <a:pt x="22" y="25"/>
                  </a:cubicBezTo>
                  <a:cubicBezTo>
                    <a:pt x="22" y="25"/>
                    <a:pt x="34" y="21"/>
                    <a:pt x="37" y="15"/>
                  </a:cubicBezTo>
                  <a:cubicBezTo>
                    <a:pt x="38" y="15"/>
                    <a:pt x="40" y="14"/>
                    <a:pt x="42" y="14"/>
                  </a:cubicBezTo>
                  <a:cubicBezTo>
                    <a:pt x="42" y="14"/>
                    <a:pt x="51" y="13"/>
                    <a:pt x="55" y="10"/>
                  </a:cubicBezTo>
                  <a:cubicBezTo>
                    <a:pt x="55" y="10"/>
                    <a:pt x="57" y="10"/>
                    <a:pt x="57" y="10"/>
                  </a:cubicBezTo>
                  <a:cubicBezTo>
                    <a:pt x="59" y="11"/>
                    <a:pt x="62" y="13"/>
                    <a:pt x="66" y="13"/>
                  </a:cubicBezTo>
                  <a:cubicBezTo>
                    <a:pt x="68" y="13"/>
                    <a:pt x="70" y="13"/>
                    <a:pt x="72" y="11"/>
                  </a:cubicBezTo>
                  <a:cubicBezTo>
                    <a:pt x="73" y="13"/>
                    <a:pt x="75" y="18"/>
                    <a:pt x="79" y="18"/>
                  </a:cubicBezTo>
                  <a:cubicBezTo>
                    <a:pt x="81" y="18"/>
                    <a:pt x="82" y="17"/>
                    <a:pt x="83" y="17"/>
                  </a:cubicBezTo>
                  <a:cubicBezTo>
                    <a:pt x="84" y="16"/>
                    <a:pt x="84" y="16"/>
                    <a:pt x="85" y="16"/>
                  </a:cubicBezTo>
                  <a:cubicBezTo>
                    <a:pt x="85" y="16"/>
                    <a:pt x="86" y="17"/>
                    <a:pt x="87" y="17"/>
                  </a:cubicBezTo>
                  <a:cubicBezTo>
                    <a:pt x="88" y="17"/>
                    <a:pt x="88" y="17"/>
                    <a:pt x="89" y="17"/>
                  </a:cubicBezTo>
                  <a:cubicBezTo>
                    <a:pt x="89" y="18"/>
                    <a:pt x="89" y="18"/>
                    <a:pt x="89" y="19"/>
                  </a:cubicBezTo>
                  <a:cubicBezTo>
                    <a:pt x="90" y="20"/>
                    <a:pt x="92" y="23"/>
                    <a:pt x="96" y="23"/>
                  </a:cubicBezTo>
                  <a:cubicBezTo>
                    <a:pt x="97" y="23"/>
                    <a:pt x="98" y="23"/>
                    <a:pt x="98" y="23"/>
                  </a:cubicBezTo>
                  <a:cubicBezTo>
                    <a:pt x="99" y="23"/>
                    <a:pt x="99" y="23"/>
                    <a:pt x="99" y="24"/>
                  </a:cubicBezTo>
                  <a:cubicBezTo>
                    <a:pt x="100" y="24"/>
                    <a:pt x="100" y="25"/>
                    <a:pt x="100" y="25"/>
                  </a:cubicBezTo>
                  <a:cubicBezTo>
                    <a:pt x="101" y="26"/>
                    <a:pt x="101" y="26"/>
                    <a:pt x="101" y="26"/>
                  </a:cubicBezTo>
                  <a:cubicBezTo>
                    <a:pt x="102" y="28"/>
                    <a:pt x="104" y="33"/>
                    <a:pt x="110" y="32"/>
                  </a:cubicBezTo>
                  <a:cubicBezTo>
                    <a:pt x="110" y="32"/>
                    <a:pt x="110" y="33"/>
                    <a:pt x="110" y="33"/>
                  </a:cubicBezTo>
                  <a:cubicBezTo>
                    <a:pt x="110" y="37"/>
                    <a:pt x="113" y="40"/>
                    <a:pt x="115" y="42"/>
                  </a:cubicBezTo>
                  <a:cubicBezTo>
                    <a:pt x="117" y="43"/>
                    <a:pt x="118" y="46"/>
                    <a:pt x="118" y="48"/>
                  </a:cubicBezTo>
                  <a:cubicBezTo>
                    <a:pt x="118" y="48"/>
                    <a:pt x="118" y="49"/>
                    <a:pt x="118" y="49"/>
                  </a:cubicBezTo>
                  <a:cubicBezTo>
                    <a:pt x="118" y="51"/>
                    <a:pt x="117" y="55"/>
                    <a:pt x="120" y="59"/>
                  </a:cubicBezTo>
                  <a:cubicBezTo>
                    <a:pt x="121" y="59"/>
                    <a:pt x="121" y="60"/>
                    <a:pt x="121" y="60"/>
                  </a:cubicBezTo>
                  <a:cubicBezTo>
                    <a:pt x="121" y="60"/>
                    <a:pt x="121" y="60"/>
                    <a:pt x="121" y="60"/>
                  </a:cubicBezTo>
                  <a:cubicBezTo>
                    <a:pt x="116" y="66"/>
                    <a:pt x="117" y="70"/>
                    <a:pt x="119" y="73"/>
                  </a:cubicBezTo>
                  <a:close/>
                </a:path>
              </a:pathLst>
            </a:custGeom>
            <a:solidFill>
              <a:srgbClr val="8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endParaRPr lang="en-US" sz="1400"/>
            </a:p>
          </p:txBody>
        </p:sp>
        <p:sp>
          <p:nvSpPr>
            <p:cNvPr id="49" name="Freeform 431">
              <a:extLst>
                <a:ext uri="{FF2B5EF4-FFF2-40B4-BE49-F238E27FC236}">
                  <a16:creationId xmlns:a16="http://schemas.microsoft.com/office/drawing/2014/main" id="{4F6AA72D-9179-4DFE-9B3B-F67FEB17D84F}"/>
                </a:ext>
              </a:extLst>
            </p:cNvPr>
            <p:cNvSpPr>
              <a:spLocks noEditPoints="1"/>
            </p:cNvSpPr>
            <p:nvPr/>
          </p:nvSpPr>
          <p:spPr bwMode="auto">
            <a:xfrm>
              <a:off x="1206250" y="4452330"/>
              <a:ext cx="395159" cy="451091"/>
            </a:xfrm>
            <a:custGeom>
              <a:avLst/>
              <a:gdLst>
                <a:gd name="T0" fmla="*/ 204 w 209"/>
                <a:gd name="T1" fmla="*/ 59 h 239"/>
                <a:gd name="T2" fmla="*/ 119 w 209"/>
                <a:gd name="T3" fmla="*/ 0 h 239"/>
                <a:gd name="T4" fmla="*/ 116 w 209"/>
                <a:gd name="T5" fmla="*/ 0 h 239"/>
                <a:gd name="T6" fmla="*/ 24 w 209"/>
                <a:gd name="T7" fmla="*/ 71 h 239"/>
                <a:gd name="T8" fmla="*/ 9 w 209"/>
                <a:gd name="T9" fmla="*/ 113 h 239"/>
                <a:gd name="T10" fmla="*/ 3 w 209"/>
                <a:gd name="T11" fmla="*/ 129 h 239"/>
                <a:gd name="T12" fmla="*/ 19 w 209"/>
                <a:gd name="T13" fmla="*/ 136 h 239"/>
                <a:gd name="T14" fmla="*/ 18 w 209"/>
                <a:gd name="T15" fmla="*/ 139 h 239"/>
                <a:gd name="T16" fmla="*/ 17 w 209"/>
                <a:gd name="T17" fmla="*/ 145 h 239"/>
                <a:gd name="T18" fmla="*/ 21 w 209"/>
                <a:gd name="T19" fmla="*/ 153 h 239"/>
                <a:gd name="T20" fmla="*/ 24 w 209"/>
                <a:gd name="T21" fmla="*/ 165 h 239"/>
                <a:gd name="T22" fmla="*/ 24 w 209"/>
                <a:gd name="T23" fmla="*/ 173 h 239"/>
                <a:gd name="T24" fmla="*/ 53 w 209"/>
                <a:gd name="T25" fmla="*/ 195 h 239"/>
                <a:gd name="T26" fmla="*/ 54 w 209"/>
                <a:gd name="T27" fmla="*/ 194 h 239"/>
                <a:gd name="T28" fmla="*/ 62 w 209"/>
                <a:gd name="T29" fmla="*/ 194 h 239"/>
                <a:gd name="T30" fmla="*/ 67 w 209"/>
                <a:gd name="T31" fmla="*/ 195 h 239"/>
                <a:gd name="T32" fmla="*/ 71 w 209"/>
                <a:gd name="T33" fmla="*/ 200 h 239"/>
                <a:gd name="T34" fmla="*/ 77 w 209"/>
                <a:gd name="T35" fmla="*/ 219 h 239"/>
                <a:gd name="T36" fmla="*/ 79 w 209"/>
                <a:gd name="T37" fmla="*/ 234 h 239"/>
                <a:gd name="T38" fmla="*/ 80 w 209"/>
                <a:gd name="T39" fmla="*/ 236 h 239"/>
                <a:gd name="T40" fmla="*/ 84 w 209"/>
                <a:gd name="T41" fmla="*/ 239 h 239"/>
                <a:gd name="T42" fmla="*/ 85 w 209"/>
                <a:gd name="T43" fmla="*/ 239 h 239"/>
                <a:gd name="T44" fmla="*/ 168 w 209"/>
                <a:gd name="T45" fmla="*/ 214 h 239"/>
                <a:gd name="T46" fmla="*/ 172 w 209"/>
                <a:gd name="T47" fmla="*/ 209 h 239"/>
                <a:gd name="T48" fmla="*/ 184 w 209"/>
                <a:gd name="T49" fmla="*/ 144 h 239"/>
                <a:gd name="T50" fmla="*/ 192 w 209"/>
                <a:gd name="T51" fmla="*/ 129 h 239"/>
                <a:gd name="T52" fmla="*/ 204 w 209"/>
                <a:gd name="T53" fmla="*/ 59 h 239"/>
                <a:gd name="T54" fmla="*/ 184 w 209"/>
                <a:gd name="T55" fmla="*/ 125 h 239"/>
                <a:gd name="T56" fmla="*/ 175 w 209"/>
                <a:gd name="T57" fmla="*/ 140 h 239"/>
                <a:gd name="T58" fmla="*/ 161 w 209"/>
                <a:gd name="T59" fmla="*/ 206 h 239"/>
                <a:gd name="T60" fmla="*/ 87 w 209"/>
                <a:gd name="T61" fmla="*/ 228 h 239"/>
                <a:gd name="T62" fmla="*/ 87 w 209"/>
                <a:gd name="T63" fmla="*/ 219 h 239"/>
                <a:gd name="T64" fmla="*/ 78 w 209"/>
                <a:gd name="T65" fmla="*/ 194 h 239"/>
                <a:gd name="T66" fmla="*/ 74 w 209"/>
                <a:gd name="T67" fmla="*/ 189 h 239"/>
                <a:gd name="T68" fmla="*/ 62 w 209"/>
                <a:gd name="T69" fmla="*/ 184 h 239"/>
                <a:gd name="T70" fmla="*/ 52 w 209"/>
                <a:gd name="T71" fmla="*/ 185 h 239"/>
                <a:gd name="T72" fmla="*/ 51 w 209"/>
                <a:gd name="T73" fmla="*/ 185 h 239"/>
                <a:gd name="T74" fmla="*/ 34 w 209"/>
                <a:gd name="T75" fmla="*/ 173 h 239"/>
                <a:gd name="T76" fmla="*/ 31 w 209"/>
                <a:gd name="T77" fmla="*/ 158 h 239"/>
                <a:gd name="T78" fmla="*/ 31 w 209"/>
                <a:gd name="T79" fmla="*/ 155 h 239"/>
                <a:gd name="T80" fmla="*/ 32 w 209"/>
                <a:gd name="T81" fmla="*/ 154 h 239"/>
                <a:gd name="T82" fmla="*/ 32 w 209"/>
                <a:gd name="T83" fmla="*/ 149 h 239"/>
                <a:gd name="T84" fmla="*/ 29 w 209"/>
                <a:gd name="T85" fmla="*/ 147 h 239"/>
                <a:gd name="T86" fmla="*/ 27 w 209"/>
                <a:gd name="T87" fmla="*/ 145 h 239"/>
                <a:gd name="T88" fmla="*/ 27 w 209"/>
                <a:gd name="T89" fmla="*/ 142 h 239"/>
                <a:gd name="T90" fmla="*/ 29 w 209"/>
                <a:gd name="T91" fmla="*/ 132 h 239"/>
                <a:gd name="T92" fmla="*/ 25 w 209"/>
                <a:gd name="T93" fmla="*/ 127 h 239"/>
                <a:gd name="T94" fmla="*/ 19 w 209"/>
                <a:gd name="T95" fmla="*/ 126 h 239"/>
                <a:gd name="T96" fmla="*/ 12 w 209"/>
                <a:gd name="T97" fmla="*/ 125 h 239"/>
                <a:gd name="T98" fmla="*/ 16 w 209"/>
                <a:gd name="T99" fmla="*/ 120 h 239"/>
                <a:gd name="T100" fmla="*/ 33 w 209"/>
                <a:gd name="T101" fmla="*/ 72 h 239"/>
                <a:gd name="T102" fmla="*/ 116 w 209"/>
                <a:gd name="T103" fmla="*/ 9 h 239"/>
                <a:gd name="T104" fmla="*/ 119 w 209"/>
                <a:gd name="T105" fmla="*/ 10 h 239"/>
                <a:gd name="T106" fmla="*/ 194 w 209"/>
                <a:gd name="T107" fmla="*/ 61 h 239"/>
                <a:gd name="T108" fmla="*/ 184 w 209"/>
                <a:gd name="T109" fmla="*/ 12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9" h="239">
                  <a:moveTo>
                    <a:pt x="204" y="59"/>
                  </a:moveTo>
                  <a:cubicBezTo>
                    <a:pt x="197" y="11"/>
                    <a:pt x="131" y="0"/>
                    <a:pt x="119" y="0"/>
                  </a:cubicBezTo>
                  <a:cubicBezTo>
                    <a:pt x="116" y="0"/>
                    <a:pt x="116" y="0"/>
                    <a:pt x="116" y="0"/>
                  </a:cubicBezTo>
                  <a:cubicBezTo>
                    <a:pt x="36" y="0"/>
                    <a:pt x="25" y="55"/>
                    <a:pt x="24" y="71"/>
                  </a:cubicBezTo>
                  <a:cubicBezTo>
                    <a:pt x="22" y="83"/>
                    <a:pt x="17" y="105"/>
                    <a:pt x="9" y="113"/>
                  </a:cubicBezTo>
                  <a:cubicBezTo>
                    <a:pt x="7" y="115"/>
                    <a:pt x="0" y="121"/>
                    <a:pt x="3" y="129"/>
                  </a:cubicBezTo>
                  <a:cubicBezTo>
                    <a:pt x="6" y="136"/>
                    <a:pt x="14" y="136"/>
                    <a:pt x="19" y="136"/>
                  </a:cubicBezTo>
                  <a:cubicBezTo>
                    <a:pt x="18" y="137"/>
                    <a:pt x="18" y="138"/>
                    <a:pt x="18" y="139"/>
                  </a:cubicBezTo>
                  <a:cubicBezTo>
                    <a:pt x="17" y="141"/>
                    <a:pt x="17" y="142"/>
                    <a:pt x="17" y="145"/>
                  </a:cubicBezTo>
                  <a:cubicBezTo>
                    <a:pt x="17" y="148"/>
                    <a:pt x="18" y="151"/>
                    <a:pt x="21" y="153"/>
                  </a:cubicBezTo>
                  <a:cubicBezTo>
                    <a:pt x="19" y="157"/>
                    <a:pt x="20" y="162"/>
                    <a:pt x="24" y="165"/>
                  </a:cubicBezTo>
                  <a:cubicBezTo>
                    <a:pt x="24" y="166"/>
                    <a:pt x="24" y="167"/>
                    <a:pt x="24" y="173"/>
                  </a:cubicBezTo>
                  <a:cubicBezTo>
                    <a:pt x="24" y="189"/>
                    <a:pt x="40" y="197"/>
                    <a:pt x="53" y="195"/>
                  </a:cubicBezTo>
                  <a:cubicBezTo>
                    <a:pt x="54" y="194"/>
                    <a:pt x="54" y="194"/>
                    <a:pt x="54" y="194"/>
                  </a:cubicBezTo>
                  <a:cubicBezTo>
                    <a:pt x="56" y="194"/>
                    <a:pt x="59" y="194"/>
                    <a:pt x="62" y="194"/>
                  </a:cubicBezTo>
                  <a:cubicBezTo>
                    <a:pt x="65" y="194"/>
                    <a:pt x="66" y="194"/>
                    <a:pt x="67" y="195"/>
                  </a:cubicBezTo>
                  <a:cubicBezTo>
                    <a:pt x="68" y="197"/>
                    <a:pt x="70" y="199"/>
                    <a:pt x="71" y="200"/>
                  </a:cubicBezTo>
                  <a:cubicBezTo>
                    <a:pt x="75" y="205"/>
                    <a:pt x="77" y="207"/>
                    <a:pt x="77" y="219"/>
                  </a:cubicBezTo>
                  <a:cubicBezTo>
                    <a:pt x="77" y="229"/>
                    <a:pt x="78" y="233"/>
                    <a:pt x="79" y="234"/>
                  </a:cubicBezTo>
                  <a:cubicBezTo>
                    <a:pt x="80" y="236"/>
                    <a:pt x="80" y="236"/>
                    <a:pt x="80" y="236"/>
                  </a:cubicBezTo>
                  <a:cubicBezTo>
                    <a:pt x="80" y="238"/>
                    <a:pt x="82" y="239"/>
                    <a:pt x="84" y="239"/>
                  </a:cubicBezTo>
                  <a:cubicBezTo>
                    <a:pt x="85" y="239"/>
                    <a:pt x="85" y="239"/>
                    <a:pt x="85" y="239"/>
                  </a:cubicBezTo>
                  <a:cubicBezTo>
                    <a:pt x="168" y="214"/>
                    <a:pt x="168" y="214"/>
                    <a:pt x="168" y="214"/>
                  </a:cubicBezTo>
                  <a:cubicBezTo>
                    <a:pt x="170" y="214"/>
                    <a:pt x="172" y="211"/>
                    <a:pt x="172" y="209"/>
                  </a:cubicBezTo>
                  <a:cubicBezTo>
                    <a:pt x="170" y="193"/>
                    <a:pt x="171" y="167"/>
                    <a:pt x="184" y="144"/>
                  </a:cubicBezTo>
                  <a:cubicBezTo>
                    <a:pt x="187" y="139"/>
                    <a:pt x="190" y="134"/>
                    <a:pt x="192" y="129"/>
                  </a:cubicBezTo>
                  <a:cubicBezTo>
                    <a:pt x="207" y="104"/>
                    <a:pt x="209" y="100"/>
                    <a:pt x="204" y="59"/>
                  </a:cubicBezTo>
                  <a:close/>
                  <a:moveTo>
                    <a:pt x="184" y="125"/>
                  </a:moveTo>
                  <a:cubicBezTo>
                    <a:pt x="181" y="129"/>
                    <a:pt x="178" y="134"/>
                    <a:pt x="175" y="140"/>
                  </a:cubicBezTo>
                  <a:cubicBezTo>
                    <a:pt x="163" y="162"/>
                    <a:pt x="160" y="188"/>
                    <a:pt x="161" y="206"/>
                  </a:cubicBezTo>
                  <a:cubicBezTo>
                    <a:pt x="87" y="228"/>
                    <a:pt x="87" y="228"/>
                    <a:pt x="87" y="228"/>
                  </a:cubicBezTo>
                  <a:cubicBezTo>
                    <a:pt x="87" y="226"/>
                    <a:pt x="87" y="223"/>
                    <a:pt x="87" y="219"/>
                  </a:cubicBezTo>
                  <a:cubicBezTo>
                    <a:pt x="87" y="204"/>
                    <a:pt x="83" y="200"/>
                    <a:pt x="78" y="194"/>
                  </a:cubicBezTo>
                  <a:cubicBezTo>
                    <a:pt x="77" y="192"/>
                    <a:pt x="76" y="191"/>
                    <a:pt x="74" y="189"/>
                  </a:cubicBezTo>
                  <a:cubicBezTo>
                    <a:pt x="71" y="184"/>
                    <a:pt x="65" y="184"/>
                    <a:pt x="62" y="184"/>
                  </a:cubicBezTo>
                  <a:cubicBezTo>
                    <a:pt x="58" y="184"/>
                    <a:pt x="55" y="184"/>
                    <a:pt x="52" y="185"/>
                  </a:cubicBezTo>
                  <a:cubicBezTo>
                    <a:pt x="51" y="185"/>
                    <a:pt x="51" y="185"/>
                    <a:pt x="51" y="185"/>
                  </a:cubicBezTo>
                  <a:cubicBezTo>
                    <a:pt x="44" y="186"/>
                    <a:pt x="34" y="182"/>
                    <a:pt x="34" y="173"/>
                  </a:cubicBezTo>
                  <a:cubicBezTo>
                    <a:pt x="34" y="164"/>
                    <a:pt x="34" y="161"/>
                    <a:pt x="31" y="158"/>
                  </a:cubicBezTo>
                  <a:cubicBezTo>
                    <a:pt x="30" y="157"/>
                    <a:pt x="29" y="157"/>
                    <a:pt x="31" y="155"/>
                  </a:cubicBezTo>
                  <a:cubicBezTo>
                    <a:pt x="31" y="154"/>
                    <a:pt x="32" y="154"/>
                    <a:pt x="32" y="154"/>
                  </a:cubicBezTo>
                  <a:cubicBezTo>
                    <a:pt x="33" y="152"/>
                    <a:pt x="33" y="151"/>
                    <a:pt x="32" y="149"/>
                  </a:cubicBezTo>
                  <a:cubicBezTo>
                    <a:pt x="31" y="148"/>
                    <a:pt x="30" y="147"/>
                    <a:pt x="29" y="147"/>
                  </a:cubicBezTo>
                  <a:cubicBezTo>
                    <a:pt x="27" y="146"/>
                    <a:pt x="27" y="145"/>
                    <a:pt x="27" y="145"/>
                  </a:cubicBezTo>
                  <a:cubicBezTo>
                    <a:pt x="27" y="144"/>
                    <a:pt x="27" y="143"/>
                    <a:pt x="27" y="142"/>
                  </a:cubicBezTo>
                  <a:cubicBezTo>
                    <a:pt x="28" y="140"/>
                    <a:pt x="28" y="137"/>
                    <a:pt x="29" y="132"/>
                  </a:cubicBezTo>
                  <a:cubicBezTo>
                    <a:pt x="29" y="130"/>
                    <a:pt x="28" y="127"/>
                    <a:pt x="25" y="127"/>
                  </a:cubicBezTo>
                  <a:cubicBezTo>
                    <a:pt x="23" y="126"/>
                    <a:pt x="21" y="126"/>
                    <a:pt x="19" y="126"/>
                  </a:cubicBezTo>
                  <a:cubicBezTo>
                    <a:pt x="16" y="126"/>
                    <a:pt x="13" y="126"/>
                    <a:pt x="12" y="125"/>
                  </a:cubicBezTo>
                  <a:cubicBezTo>
                    <a:pt x="12" y="124"/>
                    <a:pt x="13" y="122"/>
                    <a:pt x="16" y="120"/>
                  </a:cubicBezTo>
                  <a:cubicBezTo>
                    <a:pt x="29" y="106"/>
                    <a:pt x="33" y="73"/>
                    <a:pt x="33" y="72"/>
                  </a:cubicBezTo>
                  <a:cubicBezTo>
                    <a:pt x="38" y="14"/>
                    <a:pt x="97" y="9"/>
                    <a:pt x="116" y="9"/>
                  </a:cubicBezTo>
                  <a:cubicBezTo>
                    <a:pt x="119" y="10"/>
                    <a:pt x="119" y="10"/>
                    <a:pt x="119" y="10"/>
                  </a:cubicBezTo>
                  <a:cubicBezTo>
                    <a:pt x="128" y="10"/>
                    <a:pt x="188" y="19"/>
                    <a:pt x="194" y="61"/>
                  </a:cubicBezTo>
                  <a:cubicBezTo>
                    <a:pt x="199" y="98"/>
                    <a:pt x="198" y="101"/>
                    <a:pt x="184" y="125"/>
                  </a:cubicBezTo>
                  <a:close/>
                </a:path>
              </a:pathLst>
            </a:custGeom>
            <a:solidFill>
              <a:srgbClr val="8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endParaRPr lang="en-US" sz="1400"/>
            </a:p>
          </p:txBody>
        </p:sp>
      </p:grpSp>
      <p:grpSp>
        <p:nvGrpSpPr>
          <p:cNvPr id="50" name="Group 49">
            <a:extLst>
              <a:ext uri="{FF2B5EF4-FFF2-40B4-BE49-F238E27FC236}">
                <a16:creationId xmlns:a16="http://schemas.microsoft.com/office/drawing/2014/main" id="{05ADD23F-2961-4DC4-9A2E-B48F622F4DA5}"/>
              </a:ext>
            </a:extLst>
          </p:cNvPr>
          <p:cNvGrpSpPr>
            <a:grpSpLocks noChangeAspect="1"/>
          </p:cNvGrpSpPr>
          <p:nvPr userDrawn="1"/>
        </p:nvGrpSpPr>
        <p:grpSpPr>
          <a:xfrm>
            <a:off x="838200" y="2148723"/>
            <a:ext cx="494497" cy="457200"/>
            <a:chOff x="11256963" y="1798638"/>
            <a:chExt cx="252413" cy="273050"/>
          </a:xfrm>
          <a:solidFill>
            <a:srgbClr val="800000"/>
          </a:solidFill>
        </p:grpSpPr>
        <p:sp>
          <p:nvSpPr>
            <p:cNvPr id="51" name="Freeform 154">
              <a:extLst>
                <a:ext uri="{FF2B5EF4-FFF2-40B4-BE49-F238E27FC236}">
                  <a16:creationId xmlns:a16="http://schemas.microsoft.com/office/drawing/2014/main" id="{E23B0FFD-D6BA-4FEB-9F6F-9ABE0C292D70}"/>
                </a:ext>
              </a:extLst>
            </p:cNvPr>
            <p:cNvSpPr>
              <a:spLocks/>
            </p:cNvSpPr>
            <p:nvPr/>
          </p:nvSpPr>
          <p:spPr bwMode="auto">
            <a:xfrm>
              <a:off x="11256963" y="1798638"/>
              <a:ext cx="165100" cy="177800"/>
            </a:xfrm>
            <a:custGeom>
              <a:avLst/>
              <a:gdLst>
                <a:gd name="T0" fmla="*/ 210 w 210"/>
                <a:gd name="T1" fmla="*/ 32 h 224"/>
                <a:gd name="T2" fmla="*/ 210 w 210"/>
                <a:gd name="T3" fmla="*/ 28 h 224"/>
                <a:gd name="T4" fmla="*/ 208 w 210"/>
                <a:gd name="T5" fmla="*/ 20 h 224"/>
                <a:gd name="T6" fmla="*/ 206 w 210"/>
                <a:gd name="T7" fmla="*/ 17 h 224"/>
                <a:gd name="T8" fmla="*/ 199 w 210"/>
                <a:gd name="T9" fmla="*/ 12 h 224"/>
                <a:gd name="T10" fmla="*/ 191 w 210"/>
                <a:gd name="T11" fmla="*/ 9 h 224"/>
                <a:gd name="T12" fmla="*/ 160 w 210"/>
                <a:gd name="T13" fmla="*/ 9 h 224"/>
                <a:gd name="T14" fmla="*/ 160 w 210"/>
                <a:gd name="T15" fmla="*/ 5 h 224"/>
                <a:gd name="T16" fmla="*/ 155 w 210"/>
                <a:gd name="T17" fmla="*/ 0 h 224"/>
                <a:gd name="T18" fmla="*/ 152 w 210"/>
                <a:gd name="T19" fmla="*/ 0 h 224"/>
                <a:gd name="T20" fmla="*/ 145 w 210"/>
                <a:gd name="T21" fmla="*/ 2 h 224"/>
                <a:gd name="T22" fmla="*/ 143 w 210"/>
                <a:gd name="T23" fmla="*/ 9 h 224"/>
                <a:gd name="T24" fmla="*/ 143 w 210"/>
                <a:gd name="T25" fmla="*/ 40 h 224"/>
                <a:gd name="T26" fmla="*/ 145 w 210"/>
                <a:gd name="T27" fmla="*/ 45 h 224"/>
                <a:gd name="T28" fmla="*/ 152 w 210"/>
                <a:gd name="T29" fmla="*/ 48 h 224"/>
                <a:gd name="T30" fmla="*/ 155 w 210"/>
                <a:gd name="T31" fmla="*/ 48 h 224"/>
                <a:gd name="T32" fmla="*/ 160 w 210"/>
                <a:gd name="T33" fmla="*/ 43 h 224"/>
                <a:gd name="T34" fmla="*/ 160 w 210"/>
                <a:gd name="T35" fmla="*/ 28 h 224"/>
                <a:gd name="T36" fmla="*/ 191 w 210"/>
                <a:gd name="T37" fmla="*/ 28 h 224"/>
                <a:gd name="T38" fmla="*/ 192 w 210"/>
                <a:gd name="T39" fmla="*/ 28 h 224"/>
                <a:gd name="T40" fmla="*/ 165 w 210"/>
                <a:gd name="T41" fmla="*/ 196 h 224"/>
                <a:gd name="T42" fmla="*/ 164 w 210"/>
                <a:gd name="T43" fmla="*/ 200 h 224"/>
                <a:gd name="T44" fmla="*/ 159 w 210"/>
                <a:gd name="T45" fmla="*/ 205 h 224"/>
                <a:gd name="T46" fmla="*/ 55 w 210"/>
                <a:gd name="T47" fmla="*/ 205 h 224"/>
                <a:gd name="T48" fmla="*/ 51 w 210"/>
                <a:gd name="T49" fmla="*/ 205 h 224"/>
                <a:gd name="T50" fmla="*/ 46 w 210"/>
                <a:gd name="T51" fmla="*/ 200 h 224"/>
                <a:gd name="T52" fmla="*/ 18 w 210"/>
                <a:gd name="T53" fmla="*/ 29 h 224"/>
                <a:gd name="T54" fmla="*/ 18 w 210"/>
                <a:gd name="T55" fmla="*/ 28 h 224"/>
                <a:gd name="T56" fmla="*/ 19 w 210"/>
                <a:gd name="T57" fmla="*/ 28 h 224"/>
                <a:gd name="T58" fmla="*/ 50 w 210"/>
                <a:gd name="T59" fmla="*/ 40 h 224"/>
                <a:gd name="T60" fmla="*/ 50 w 210"/>
                <a:gd name="T61" fmla="*/ 43 h 224"/>
                <a:gd name="T62" fmla="*/ 55 w 210"/>
                <a:gd name="T63" fmla="*/ 48 h 224"/>
                <a:gd name="T64" fmla="*/ 58 w 210"/>
                <a:gd name="T65" fmla="*/ 48 h 224"/>
                <a:gd name="T66" fmla="*/ 65 w 210"/>
                <a:gd name="T67" fmla="*/ 45 h 224"/>
                <a:gd name="T68" fmla="*/ 67 w 210"/>
                <a:gd name="T69" fmla="*/ 40 h 224"/>
                <a:gd name="T70" fmla="*/ 67 w 210"/>
                <a:gd name="T71" fmla="*/ 9 h 224"/>
                <a:gd name="T72" fmla="*/ 65 w 210"/>
                <a:gd name="T73" fmla="*/ 2 h 224"/>
                <a:gd name="T74" fmla="*/ 58 w 210"/>
                <a:gd name="T75" fmla="*/ 0 h 224"/>
                <a:gd name="T76" fmla="*/ 55 w 210"/>
                <a:gd name="T77" fmla="*/ 0 h 224"/>
                <a:gd name="T78" fmla="*/ 50 w 210"/>
                <a:gd name="T79" fmla="*/ 5 h 224"/>
                <a:gd name="T80" fmla="*/ 50 w 210"/>
                <a:gd name="T81" fmla="*/ 9 h 224"/>
                <a:gd name="T82" fmla="*/ 19 w 210"/>
                <a:gd name="T83" fmla="*/ 9 h 224"/>
                <a:gd name="T84" fmla="*/ 11 w 210"/>
                <a:gd name="T85" fmla="*/ 12 h 224"/>
                <a:gd name="T86" fmla="*/ 4 w 210"/>
                <a:gd name="T87" fmla="*/ 17 h 224"/>
                <a:gd name="T88" fmla="*/ 2 w 210"/>
                <a:gd name="T89" fmla="*/ 20 h 224"/>
                <a:gd name="T90" fmla="*/ 0 w 210"/>
                <a:gd name="T91" fmla="*/ 28 h 224"/>
                <a:gd name="T92" fmla="*/ 26 w 210"/>
                <a:gd name="T93" fmla="*/ 198 h 224"/>
                <a:gd name="T94" fmla="*/ 27 w 210"/>
                <a:gd name="T95" fmla="*/ 204 h 224"/>
                <a:gd name="T96" fmla="*/ 33 w 210"/>
                <a:gd name="T97" fmla="*/ 213 h 224"/>
                <a:gd name="T98" fmla="*/ 41 w 210"/>
                <a:gd name="T99" fmla="*/ 220 h 224"/>
                <a:gd name="T100" fmla="*/ 50 w 210"/>
                <a:gd name="T101" fmla="*/ 224 h 224"/>
                <a:gd name="T102" fmla="*/ 155 w 210"/>
                <a:gd name="T103" fmla="*/ 224 h 224"/>
                <a:gd name="T104" fmla="*/ 160 w 210"/>
                <a:gd name="T105" fmla="*/ 224 h 224"/>
                <a:gd name="T106" fmla="*/ 170 w 210"/>
                <a:gd name="T107" fmla="*/ 220 h 224"/>
                <a:gd name="T108" fmla="*/ 178 w 210"/>
                <a:gd name="T109" fmla="*/ 213 h 224"/>
                <a:gd name="T110" fmla="*/ 183 w 210"/>
                <a:gd name="T111" fmla="*/ 204 h 224"/>
                <a:gd name="T112" fmla="*/ 184 w 210"/>
                <a:gd name="T113" fmla="*/ 19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224">
                  <a:moveTo>
                    <a:pt x="184" y="198"/>
                  </a:moveTo>
                  <a:lnTo>
                    <a:pt x="210" y="32"/>
                  </a:lnTo>
                  <a:lnTo>
                    <a:pt x="210" y="32"/>
                  </a:lnTo>
                  <a:lnTo>
                    <a:pt x="210" y="28"/>
                  </a:lnTo>
                  <a:lnTo>
                    <a:pt x="210" y="24"/>
                  </a:lnTo>
                  <a:lnTo>
                    <a:pt x="208" y="20"/>
                  </a:lnTo>
                  <a:lnTo>
                    <a:pt x="206" y="17"/>
                  </a:lnTo>
                  <a:lnTo>
                    <a:pt x="206" y="17"/>
                  </a:lnTo>
                  <a:lnTo>
                    <a:pt x="203" y="13"/>
                  </a:lnTo>
                  <a:lnTo>
                    <a:pt x="199" y="12"/>
                  </a:lnTo>
                  <a:lnTo>
                    <a:pt x="195" y="11"/>
                  </a:lnTo>
                  <a:lnTo>
                    <a:pt x="191" y="9"/>
                  </a:lnTo>
                  <a:lnTo>
                    <a:pt x="160" y="9"/>
                  </a:lnTo>
                  <a:lnTo>
                    <a:pt x="160" y="9"/>
                  </a:lnTo>
                  <a:lnTo>
                    <a:pt x="160" y="9"/>
                  </a:lnTo>
                  <a:lnTo>
                    <a:pt x="160" y="5"/>
                  </a:lnTo>
                  <a:lnTo>
                    <a:pt x="157" y="2"/>
                  </a:lnTo>
                  <a:lnTo>
                    <a:pt x="155" y="0"/>
                  </a:lnTo>
                  <a:lnTo>
                    <a:pt x="152" y="0"/>
                  </a:lnTo>
                  <a:lnTo>
                    <a:pt x="152" y="0"/>
                  </a:lnTo>
                  <a:lnTo>
                    <a:pt x="148" y="0"/>
                  </a:lnTo>
                  <a:lnTo>
                    <a:pt x="145" y="2"/>
                  </a:lnTo>
                  <a:lnTo>
                    <a:pt x="143" y="5"/>
                  </a:lnTo>
                  <a:lnTo>
                    <a:pt x="143" y="9"/>
                  </a:lnTo>
                  <a:lnTo>
                    <a:pt x="143" y="40"/>
                  </a:lnTo>
                  <a:lnTo>
                    <a:pt x="143" y="40"/>
                  </a:lnTo>
                  <a:lnTo>
                    <a:pt x="143" y="43"/>
                  </a:lnTo>
                  <a:lnTo>
                    <a:pt x="145" y="45"/>
                  </a:lnTo>
                  <a:lnTo>
                    <a:pt x="148" y="48"/>
                  </a:lnTo>
                  <a:lnTo>
                    <a:pt x="152" y="48"/>
                  </a:lnTo>
                  <a:lnTo>
                    <a:pt x="152" y="48"/>
                  </a:lnTo>
                  <a:lnTo>
                    <a:pt x="155" y="48"/>
                  </a:lnTo>
                  <a:lnTo>
                    <a:pt x="157" y="45"/>
                  </a:lnTo>
                  <a:lnTo>
                    <a:pt x="160" y="43"/>
                  </a:lnTo>
                  <a:lnTo>
                    <a:pt x="160" y="40"/>
                  </a:lnTo>
                  <a:lnTo>
                    <a:pt x="160" y="28"/>
                  </a:lnTo>
                  <a:lnTo>
                    <a:pt x="191" y="28"/>
                  </a:lnTo>
                  <a:lnTo>
                    <a:pt x="191" y="28"/>
                  </a:lnTo>
                  <a:lnTo>
                    <a:pt x="192" y="28"/>
                  </a:lnTo>
                  <a:lnTo>
                    <a:pt x="192" y="28"/>
                  </a:lnTo>
                  <a:lnTo>
                    <a:pt x="192" y="29"/>
                  </a:lnTo>
                  <a:lnTo>
                    <a:pt x="165" y="196"/>
                  </a:lnTo>
                  <a:lnTo>
                    <a:pt x="165" y="196"/>
                  </a:lnTo>
                  <a:lnTo>
                    <a:pt x="164" y="200"/>
                  </a:lnTo>
                  <a:lnTo>
                    <a:pt x="161" y="203"/>
                  </a:lnTo>
                  <a:lnTo>
                    <a:pt x="159" y="205"/>
                  </a:lnTo>
                  <a:lnTo>
                    <a:pt x="155" y="205"/>
                  </a:lnTo>
                  <a:lnTo>
                    <a:pt x="55" y="205"/>
                  </a:lnTo>
                  <a:lnTo>
                    <a:pt x="55" y="205"/>
                  </a:lnTo>
                  <a:lnTo>
                    <a:pt x="51" y="205"/>
                  </a:lnTo>
                  <a:lnTo>
                    <a:pt x="49" y="203"/>
                  </a:lnTo>
                  <a:lnTo>
                    <a:pt x="46" y="200"/>
                  </a:lnTo>
                  <a:lnTo>
                    <a:pt x="45" y="196"/>
                  </a:lnTo>
                  <a:lnTo>
                    <a:pt x="18" y="29"/>
                  </a:lnTo>
                  <a:lnTo>
                    <a:pt x="18" y="29"/>
                  </a:lnTo>
                  <a:lnTo>
                    <a:pt x="18" y="28"/>
                  </a:lnTo>
                  <a:lnTo>
                    <a:pt x="18" y="28"/>
                  </a:lnTo>
                  <a:lnTo>
                    <a:pt x="19" y="28"/>
                  </a:lnTo>
                  <a:lnTo>
                    <a:pt x="50" y="28"/>
                  </a:lnTo>
                  <a:lnTo>
                    <a:pt x="50" y="40"/>
                  </a:lnTo>
                  <a:lnTo>
                    <a:pt x="50" y="40"/>
                  </a:lnTo>
                  <a:lnTo>
                    <a:pt x="50" y="43"/>
                  </a:lnTo>
                  <a:lnTo>
                    <a:pt x="53" y="45"/>
                  </a:lnTo>
                  <a:lnTo>
                    <a:pt x="55" y="48"/>
                  </a:lnTo>
                  <a:lnTo>
                    <a:pt x="58" y="48"/>
                  </a:lnTo>
                  <a:lnTo>
                    <a:pt x="58" y="48"/>
                  </a:lnTo>
                  <a:lnTo>
                    <a:pt x="62" y="48"/>
                  </a:lnTo>
                  <a:lnTo>
                    <a:pt x="65" y="45"/>
                  </a:lnTo>
                  <a:lnTo>
                    <a:pt x="67" y="43"/>
                  </a:lnTo>
                  <a:lnTo>
                    <a:pt x="67" y="40"/>
                  </a:lnTo>
                  <a:lnTo>
                    <a:pt x="67" y="9"/>
                  </a:lnTo>
                  <a:lnTo>
                    <a:pt x="67" y="9"/>
                  </a:lnTo>
                  <a:lnTo>
                    <a:pt x="67" y="5"/>
                  </a:lnTo>
                  <a:lnTo>
                    <a:pt x="65" y="2"/>
                  </a:lnTo>
                  <a:lnTo>
                    <a:pt x="62" y="0"/>
                  </a:lnTo>
                  <a:lnTo>
                    <a:pt x="58" y="0"/>
                  </a:lnTo>
                  <a:lnTo>
                    <a:pt x="58" y="0"/>
                  </a:lnTo>
                  <a:lnTo>
                    <a:pt x="55" y="0"/>
                  </a:lnTo>
                  <a:lnTo>
                    <a:pt x="53" y="2"/>
                  </a:lnTo>
                  <a:lnTo>
                    <a:pt x="50" y="5"/>
                  </a:lnTo>
                  <a:lnTo>
                    <a:pt x="50" y="9"/>
                  </a:lnTo>
                  <a:lnTo>
                    <a:pt x="50" y="9"/>
                  </a:lnTo>
                  <a:lnTo>
                    <a:pt x="19" y="9"/>
                  </a:lnTo>
                  <a:lnTo>
                    <a:pt x="19" y="9"/>
                  </a:lnTo>
                  <a:lnTo>
                    <a:pt x="15" y="11"/>
                  </a:lnTo>
                  <a:lnTo>
                    <a:pt x="11" y="12"/>
                  </a:lnTo>
                  <a:lnTo>
                    <a:pt x="7" y="13"/>
                  </a:lnTo>
                  <a:lnTo>
                    <a:pt x="4" y="17"/>
                  </a:lnTo>
                  <a:lnTo>
                    <a:pt x="4" y="17"/>
                  </a:lnTo>
                  <a:lnTo>
                    <a:pt x="2" y="20"/>
                  </a:lnTo>
                  <a:lnTo>
                    <a:pt x="0" y="24"/>
                  </a:lnTo>
                  <a:lnTo>
                    <a:pt x="0" y="28"/>
                  </a:lnTo>
                  <a:lnTo>
                    <a:pt x="0" y="32"/>
                  </a:lnTo>
                  <a:lnTo>
                    <a:pt x="26" y="198"/>
                  </a:lnTo>
                  <a:lnTo>
                    <a:pt x="26" y="198"/>
                  </a:lnTo>
                  <a:lnTo>
                    <a:pt x="27" y="204"/>
                  </a:lnTo>
                  <a:lnTo>
                    <a:pt x="30" y="209"/>
                  </a:lnTo>
                  <a:lnTo>
                    <a:pt x="33" y="213"/>
                  </a:lnTo>
                  <a:lnTo>
                    <a:pt x="37" y="217"/>
                  </a:lnTo>
                  <a:lnTo>
                    <a:pt x="41" y="220"/>
                  </a:lnTo>
                  <a:lnTo>
                    <a:pt x="45" y="223"/>
                  </a:lnTo>
                  <a:lnTo>
                    <a:pt x="50" y="224"/>
                  </a:lnTo>
                  <a:lnTo>
                    <a:pt x="55" y="224"/>
                  </a:lnTo>
                  <a:lnTo>
                    <a:pt x="155" y="224"/>
                  </a:lnTo>
                  <a:lnTo>
                    <a:pt x="155" y="224"/>
                  </a:lnTo>
                  <a:lnTo>
                    <a:pt x="160" y="224"/>
                  </a:lnTo>
                  <a:lnTo>
                    <a:pt x="165" y="223"/>
                  </a:lnTo>
                  <a:lnTo>
                    <a:pt x="170" y="220"/>
                  </a:lnTo>
                  <a:lnTo>
                    <a:pt x="174" y="217"/>
                  </a:lnTo>
                  <a:lnTo>
                    <a:pt x="178" y="213"/>
                  </a:lnTo>
                  <a:lnTo>
                    <a:pt x="180" y="209"/>
                  </a:lnTo>
                  <a:lnTo>
                    <a:pt x="183" y="204"/>
                  </a:lnTo>
                  <a:lnTo>
                    <a:pt x="184" y="198"/>
                  </a:lnTo>
                  <a:lnTo>
                    <a:pt x="184"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155">
              <a:extLst>
                <a:ext uri="{FF2B5EF4-FFF2-40B4-BE49-F238E27FC236}">
                  <a16:creationId xmlns:a16="http://schemas.microsoft.com/office/drawing/2014/main" id="{6179B1A5-4D7D-410D-9CE8-8FB02B3CB1F2}"/>
                </a:ext>
              </a:extLst>
            </p:cNvPr>
            <p:cNvSpPr>
              <a:spLocks/>
            </p:cNvSpPr>
            <p:nvPr/>
          </p:nvSpPr>
          <p:spPr bwMode="auto">
            <a:xfrm>
              <a:off x="11328401" y="1928813"/>
              <a:ext cx="180975" cy="142875"/>
            </a:xfrm>
            <a:custGeom>
              <a:avLst/>
              <a:gdLst>
                <a:gd name="T0" fmla="*/ 186 w 230"/>
                <a:gd name="T1" fmla="*/ 0 h 178"/>
                <a:gd name="T2" fmla="*/ 168 w 230"/>
                <a:gd name="T3" fmla="*/ 4 h 178"/>
                <a:gd name="T4" fmla="*/ 153 w 230"/>
                <a:gd name="T5" fmla="*/ 13 h 178"/>
                <a:gd name="T6" fmla="*/ 144 w 230"/>
                <a:gd name="T7" fmla="*/ 28 h 178"/>
                <a:gd name="T8" fmla="*/ 140 w 230"/>
                <a:gd name="T9" fmla="*/ 46 h 178"/>
                <a:gd name="T10" fmla="*/ 141 w 230"/>
                <a:gd name="T11" fmla="*/ 54 h 178"/>
                <a:gd name="T12" fmla="*/ 145 w 230"/>
                <a:gd name="T13" fmla="*/ 67 h 178"/>
                <a:gd name="T14" fmla="*/ 156 w 230"/>
                <a:gd name="T15" fmla="*/ 79 h 178"/>
                <a:gd name="T16" fmla="*/ 168 w 230"/>
                <a:gd name="T17" fmla="*/ 87 h 178"/>
                <a:gd name="T18" fmla="*/ 176 w 230"/>
                <a:gd name="T19" fmla="*/ 90 h 178"/>
                <a:gd name="T20" fmla="*/ 169 w 230"/>
                <a:gd name="T21" fmla="*/ 117 h 178"/>
                <a:gd name="T22" fmla="*/ 153 w 230"/>
                <a:gd name="T23" fmla="*/ 140 h 178"/>
                <a:gd name="T24" fmla="*/ 131 w 230"/>
                <a:gd name="T25" fmla="*/ 154 h 178"/>
                <a:gd name="T26" fmla="*/ 102 w 230"/>
                <a:gd name="T27" fmla="*/ 160 h 178"/>
                <a:gd name="T28" fmla="*/ 93 w 230"/>
                <a:gd name="T29" fmla="*/ 160 h 178"/>
                <a:gd name="T30" fmla="*/ 63 w 230"/>
                <a:gd name="T31" fmla="*/ 154 h 178"/>
                <a:gd name="T32" fmla="*/ 41 w 230"/>
                <a:gd name="T33" fmla="*/ 138 h 178"/>
                <a:gd name="T34" fmla="*/ 24 w 230"/>
                <a:gd name="T35" fmla="*/ 115 h 178"/>
                <a:gd name="T36" fmla="*/ 19 w 230"/>
                <a:gd name="T37" fmla="*/ 87 h 178"/>
                <a:gd name="T38" fmla="*/ 0 w 230"/>
                <a:gd name="T39" fmla="*/ 78 h 178"/>
                <a:gd name="T40" fmla="*/ 0 w 230"/>
                <a:gd name="T41" fmla="*/ 87 h 178"/>
                <a:gd name="T42" fmla="*/ 3 w 230"/>
                <a:gd name="T43" fmla="*/ 105 h 178"/>
                <a:gd name="T44" fmla="*/ 8 w 230"/>
                <a:gd name="T45" fmla="*/ 122 h 178"/>
                <a:gd name="T46" fmla="*/ 16 w 230"/>
                <a:gd name="T47" fmla="*/ 138 h 178"/>
                <a:gd name="T48" fmla="*/ 27 w 230"/>
                <a:gd name="T49" fmla="*/ 152 h 178"/>
                <a:gd name="T50" fmla="*/ 41 w 230"/>
                <a:gd name="T51" fmla="*/ 162 h 178"/>
                <a:gd name="T52" fmla="*/ 57 w 230"/>
                <a:gd name="T53" fmla="*/ 170 h 178"/>
                <a:gd name="T54" fmla="*/ 74 w 230"/>
                <a:gd name="T55" fmla="*/ 176 h 178"/>
                <a:gd name="T56" fmla="*/ 93 w 230"/>
                <a:gd name="T57" fmla="*/ 178 h 178"/>
                <a:gd name="T58" fmla="*/ 102 w 230"/>
                <a:gd name="T59" fmla="*/ 178 h 178"/>
                <a:gd name="T60" fmla="*/ 121 w 230"/>
                <a:gd name="T61" fmla="*/ 177 h 178"/>
                <a:gd name="T62" fmla="*/ 137 w 230"/>
                <a:gd name="T63" fmla="*/ 172 h 178"/>
                <a:gd name="T64" fmla="*/ 153 w 230"/>
                <a:gd name="T65" fmla="*/ 164 h 178"/>
                <a:gd name="T66" fmla="*/ 167 w 230"/>
                <a:gd name="T67" fmla="*/ 153 h 178"/>
                <a:gd name="T68" fmla="*/ 178 w 230"/>
                <a:gd name="T69" fmla="*/ 140 h 178"/>
                <a:gd name="T70" fmla="*/ 186 w 230"/>
                <a:gd name="T71" fmla="*/ 125 h 178"/>
                <a:gd name="T72" fmla="*/ 192 w 230"/>
                <a:gd name="T73" fmla="*/ 107 h 178"/>
                <a:gd name="T74" fmla="*/ 194 w 230"/>
                <a:gd name="T75" fmla="*/ 90 h 178"/>
                <a:gd name="T76" fmla="*/ 202 w 230"/>
                <a:gd name="T77" fmla="*/ 87 h 178"/>
                <a:gd name="T78" fmla="*/ 215 w 230"/>
                <a:gd name="T79" fmla="*/ 79 h 178"/>
                <a:gd name="T80" fmla="*/ 225 w 230"/>
                <a:gd name="T81" fmla="*/ 68 h 178"/>
                <a:gd name="T82" fmla="*/ 230 w 230"/>
                <a:gd name="T83" fmla="*/ 54 h 178"/>
                <a:gd name="T84" fmla="*/ 230 w 230"/>
                <a:gd name="T85" fmla="*/ 46 h 178"/>
                <a:gd name="T86" fmla="*/ 227 w 230"/>
                <a:gd name="T87" fmla="*/ 28 h 178"/>
                <a:gd name="T88" fmla="*/ 218 w 230"/>
                <a:gd name="T89" fmla="*/ 13 h 178"/>
                <a:gd name="T90" fmla="*/ 203 w 230"/>
                <a:gd name="T91" fmla="*/ 4 h 178"/>
                <a:gd name="T92" fmla="*/ 186 w 230"/>
                <a:gd name="T9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0" h="178">
                  <a:moveTo>
                    <a:pt x="186" y="0"/>
                  </a:moveTo>
                  <a:lnTo>
                    <a:pt x="186" y="0"/>
                  </a:lnTo>
                  <a:lnTo>
                    <a:pt x="176" y="1"/>
                  </a:lnTo>
                  <a:lnTo>
                    <a:pt x="168" y="4"/>
                  </a:lnTo>
                  <a:lnTo>
                    <a:pt x="160" y="8"/>
                  </a:lnTo>
                  <a:lnTo>
                    <a:pt x="153" y="13"/>
                  </a:lnTo>
                  <a:lnTo>
                    <a:pt x="148" y="20"/>
                  </a:lnTo>
                  <a:lnTo>
                    <a:pt x="144" y="28"/>
                  </a:lnTo>
                  <a:lnTo>
                    <a:pt x="141" y="36"/>
                  </a:lnTo>
                  <a:lnTo>
                    <a:pt x="140" y="46"/>
                  </a:lnTo>
                  <a:lnTo>
                    <a:pt x="140" y="46"/>
                  </a:lnTo>
                  <a:lnTo>
                    <a:pt x="141" y="54"/>
                  </a:lnTo>
                  <a:lnTo>
                    <a:pt x="143" y="60"/>
                  </a:lnTo>
                  <a:lnTo>
                    <a:pt x="145" y="67"/>
                  </a:lnTo>
                  <a:lnTo>
                    <a:pt x="151" y="74"/>
                  </a:lnTo>
                  <a:lnTo>
                    <a:pt x="156" y="79"/>
                  </a:lnTo>
                  <a:lnTo>
                    <a:pt x="161" y="84"/>
                  </a:lnTo>
                  <a:lnTo>
                    <a:pt x="168" y="87"/>
                  </a:lnTo>
                  <a:lnTo>
                    <a:pt x="176" y="90"/>
                  </a:lnTo>
                  <a:lnTo>
                    <a:pt x="176" y="90"/>
                  </a:lnTo>
                  <a:lnTo>
                    <a:pt x="174" y="103"/>
                  </a:lnTo>
                  <a:lnTo>
                    <a:pt x="169" y="117"/>
                  </a:lnTo>
                  <a:lnTo>
                    <a:pt x="163" y="129"/>
                  </a:lnTo>
                  <a:lnTo>
                    <a:pt x="153" y="140"/>
                  </a:lnTo>
                  <a:lnTo>
                    <a:pt x="143" y="148"/>
                  </a:lnTo>
                  <a:lnTo>
                    <a:pt x="131" y="154"/>
                  </a:lnTo>
                  <a:lnTo>
                    <a:pt x="117" y="158"/>
                  </a:lnTo>
                  <a:lnTo>
                    <a:pt x="102" y="160"/>
                  </a:lnTo>
                  <a:lnTo>
                    <a:pt x="93" y="160"/>
                  </a:lnTo>
                  <a:lnTo>
                    <a:pt x="93" y="160"/>
                  </a:lnTo>
                  <a:lnTo>
                    <a:pt x="78" y="158"/>
                  </a:lnTo>
                  <a:lnTo>
                    <a:pt x="63" y="154"/>
                  </a:lnTo>
                  <a:lnTo>
                    <a:pt x="51" y="148"/>
                  </a:lnTo>
                  <a:lnTo>
                    <a:pt x="41" y="138"/>
                  </a:lnTo>
                  <a:lnTo>
                    <a:pt x="31" y="127"/>
                  </a:lnTo>
                  <a:lnTo>
                    <a:pt x="24" y="115"/>
                  </a:lnTo>
                  <a:lnTo>
                    <a:pt x="20" y="102"/>
                  </a:lnTo>
                  <a:lnTo>
                    <a:pt x="19" y="87"/>
                  </a:lnTo>
                  <a:lnTo>
                    <a:pt x="19" y="78"/>
                  </a:lnTo>
                  <a:lnTo>
                    <a:pt x="0" y="78"/>
                  </a:lnTo>
                  <a:lnTo>
                    <a:pt x="0" y="87"/>
                  </a:lnTo>
                  <a:lnTo>
                    <a:pt x="0" y="87"/>
                  </a:lnTo>
                  <a:lnTo>
                    <a:pt x="2" y="97"/>
                  </a:lnTo>
                  <a:lnTo>
                    <a:pt x="3" y="105"/>
                  </a:lnTo>
                  <a:lnTo>
                    <a:pt x="4" y="114"/>
                  </a:lnTo>
                  <a:lnTo>
                    <a:pt x="8" y="122"/>
                  </a:lnTo>
                  <a:lnTo>
                    <a:pt x="12" y="130"/>
                  </a:lnTo>
                  <a:lnTo>
                    <a:pt x="16" y="138"/>
                  </a:lnTo>
                  <a:lnTo>
                    <a:pt x="22" y="145"/>
                  </a:lnTo>
                  <a:lnTo>
                    <a:pt x="27" y="152"/>
                  </a:lnTo>
                  <a:lnTo>
                    <a:pt x="34" y="157"/>
                  </a:lnTo>
                  <a:lnTo>
                    <a:pt x="41" y="162"/>
                  </a:lnTo>
                  <a:lnTo>
                    <a:pt x="49" y="168"/>
                  </a:lnTo>
                  <a:lnTo>
                    <a:pt x="57" y="170"/>
                  </a:lnTo>
                  <a:lnTo>
                    <a:pt x="65" y="174"/>
                  </a:lnTo>
                  <a:lnTo>
                    <a:pt x="74" y="176"/>
                  </a:lnTo>
                  <a:lnTo>
                    <a:pt x="84" y="177"/>
                  </a:lnTo>
                  <a:lnTo>
                    <a:pt x="93" y="178"/>
                  </a:lnTo>
                  <a:lnTo>
                    <a:pt x="102" y="178"/>
                  </a:lnTo>
                  <a:lnTo>
                    <a:pt x="102" y="178"/>
                  </a:lnTo>
                  <a:lnTo>
                    <a:pt x="112" y="178"/>
                  </a:lnTo>
                  <a:lnTo>
                    <a:pt x="121" y="177"/>
                  </a:lnTo>
                  <a:lnTo>
                    <a:pt x="129" y="174"/>
                  </a:lnTo>
                  <a:lnTo>
                    <a:pt x="137" y="172"/>
                  </a:lnTo>
                  <a:lnTo>
                    <a:pt x="145" y="168"/>
                  </a:lnTo>
                  <a:lnTo>
                    <a:pt x="153" y="164"/>
                  </a:lnTo>
                  <a:lnTo>
                    <a:pt x="160" y="158"/>
                  </a:lnTo>
                  <a:lnTo>
                    <a:pt x="167" y="153"/>
                  </a:lnTo>
                  <a:lnTo>
                    <a:pt x="172" y="146"/>
                  </a:lnTo>
                  <a:lnTo>
                    <a:pt x="178" y="140"/>
                  </a:lnTo>
                  <a:lnTo>
                    <a:pt x="182" y="131"/>
                  </a:lnTo>
                  <a:lnTo>
                    <a:pt x="186" y="125"/>
                  </a:lnTo>
                  <a:lnTo>
                    <a:pt x="190" y="117"/>
                  </a:lnTo>
                  <a:lnTo>
                    <a:pt x="192" y="107"/>
                  </a:lnTo>
                  <a:lnTo>
                    <a:pt x="194" y="99"/>
                  </a:lnTo>
                  <a:lnTo>
                    <a:pt x="194" y="90"/>
                  </a:lnTo>
                  <a:lnTo>
                    <a:pt x="194" y="90"/>
                  </a:lnTo>
                  <a:lnTo>
                    <a:pt x="202" y="87"/>
                  </a:lnTo>
                  <a:lnTo>
                    <a:pt x="208" y="84"/>
                  </a:lnTo>
                  <a:lnTo>
                    <a:pt x="215" y="79"/>
                  </a:lnTo>
                  <a:lnTo>
                    <a:pt x="220" y="74"/>
                  </a:lnTo>
                  <a:lnTo>
                    <a:pt x="225" y="68"/>
                  </a:lnTo>
                  <a:lnTo>
                    <a:pt x="227" y="60"/>
                  </a:lnTo>
                  <a:lnTo>
                    <a:pt x="230" y="54"/>
                  </a:lnTo>
                  <a:lnTo>
                    <a:pt x="230" y="46"/>
                  </a:lnTo>
                  <a:lnTo>
                    <a:pt x="230" y="46"/>
                  </a:lnTo>
                  <a:lnTo>
                    <a:pt x="230" y="36"/>
                  </a:lnTo>
                  <a:lnTo>
                    <a:pt x="227" y="28"/>
                  </a:lnTo>
                  <a:lnTo>
                    <a:pt x="223" y="20"/>
                  </a:lnTo>
                  <a:lnTo>
                    <a:pt x="218" y="13"/>
                  </a:lnTo>
                  <a:lnTo>
                    <a:pt x="211" y="8"/>
                  </a:lnTo>
                  <a:lnTo>
                    <a:pt x="203" y="4"/>
                  </a:lnTo>
                  <a:lnTo>
                    <a:pt x="194" y="1"/>
                  </a:lnTo>
                  <a:lnTo>
                    <a:pt x="186" y="0"/>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67" name="Text Placeholder 4"/>
          <p:cNvSpPr>
            <a:spLocks noGrp="1"/>
          </p:cNvSpPr>
          <p:nvPr>
            <p:ph type="body" sz="quarter" idx="15"/>
          </p:nvPr>
        </p:nvSpPr>
        <p:spPr>
          <a:xfrm>
            <a:off x="1600200" y="2072451"/>
            <a:ext cx="2159926" cy="528382"/>
          </a:xfrm>
          <a:solidFill>
            <a:schemeClr val="bg1"/>
          </a:solidFill>
        </p:spPr>
        <p:txBody>
          <a:bodyPr/>
          <a:lstStyle>
            <a:lvl1pPr marL="0" indent="0">
              <a:buNone/>
              <a:defRPr sz="1600">
                <a:solidFill>
                  <a:srgbClr val="0F4D7B"/>
                </a:solidFill>
              </a:defRPr>
            </a:lvl1pPr>
          </a:lstStyle>
          <a:p>
            <a:pPr lvl="0"/>
            <a:r>
              <a:rPr lang="en-US"/>
              <a:t>Edit Master text styles</a:t>
            </a:r>
          </a:p>
        </p:txBody>
      </p:sp>
      <p:sp>
        <p:nvSpPr>
          <p:cNvPr id="77" name="Text Placeholder 4"/>
          <p:cNvSpPr>
            <a:spLocks noGrp="1"/>
          </p:cNvSpPr>
          <p:nvPr>
            <p:ph type="body" sz="quarter" idx="16"/>
          </p:nvPr>
        </p:nvSpPr>
        <p:spPr>
          <a:xfrm>
            <a:off x="1600200" y="3212352"/>
            <a:ext cx="2159926" cy="528382"/>
          </a:xfrm>
          <a:solidFill>
            <a:schemeClr val="bg1"/>
          </a:solidFill>
        </p:spPr>
        <p:txBody>
          <a:bodyPr/>
          <a:lstStyle>
            <a:lvl1pPr marL="0" indent="0">
              <a:buNone/>
              <a:defRPr sz="1600">
                <a:solidFill>
                  <a:srgbClr val="0F4D7B"/>
                </a:solidFill>
              </a:defRPr>
            </a:lvl1pPr>
          </a:lstStyle>
          <a:p>
            <a:pPr lvl="0"/>
            <a:r>
              <a:rPr lang="en-US"/>
              <a:t>Edit Master text styles</a:t>
            </a:r>
          </a:p>
        </p:txBody>
      </p:sp>
      <p:sp>
        <p:nvSpPr>
          <p:cNvPr id="79" name="Text Placeholder 4"/>
          <p:cNvSpPr>
            <a:spLocks noGrp="1"/>
          </p:cNvSpPr>
          <p:nvPr>
            <p:ph type="body" sz="quarter" idx="17"/>
          </p:nvPr>
        </p:nvSpPr>
        <p:spPr>
          <a:xfrm>
            <a:off x="1600200" y="4352253"/>
            <a:ext cx="2159926" cy="528382"/>
          </a:xfrm>
          <a:solidFill>
            <a:schemeClr val="bg1"/>
          </a:solidFill>
        </p:spPr>
        <p:txBody>
          <a:bodyPr/>
          <a:lstStyle>
            <a:lvl1pPr marL="0" indent="0">
              <a:buNone/>
              <a:defRPr sz="1600">
                <a:solidFill>
                  <a:srgbClr val="0F4D7B"/>
                </a:solidFill>
              </a:defRPr>
            </a:lvl1pPr>
          </a:lstStyle>
          <a:p>
            <a:pPr lvl="0"/>
            <a:r>
              <a:rPr lang="en-US"/>
              <a:t>Edit Master text styles</a:t>
            </a:r>
          </a:p>
        </p:txBody>
      </p:sp>
      <p:sp>
        <p:nvSpPr>
          <p:cNvPr id="80" name="Text Placeholder 1"/>
          <p:cNvSpPr>
            <a:spLocks noGrp="1"/>
          </p:cNvSpPr>
          <p:nvPr>
            <p:ph type="body" sz="quarter" idx="18" hasCustomPrompt="1"/>
          </p:nvPr>
        </p:nvSpPr>
        <p:spPr>
          <a:xfrm>
            <a:off x="1524000" y="1219682"/>
            <a:ext cx="2312326" cy="594881"/>
          </a:xfrm>
        </p:spPr>
        <p:txBody>
          <a:bodyPr>
            <a:noAutofit/>
          </a:bodyPr>
          <a:lstStyle>
            <a:lvl1pPr marL="0" indent="0">
              <a:buNone/>
              <a:defRPr sz="1800" b="1" spc="150" baseline="0">
                <a:solidFill>
                  <a:srgbClr val="0F4D7B"/>
                </a:solidFill>
              </a:defRPr>
            </a:lvl1pPr>
          </a:lstStyle>
          <a:p>
            <a:pPr lvl="0"/>
            <a:r>
              <a:rPr lang="en-US"/>
              <a:t>EDIT MASTER TEXT STYLES</a:t>
            </a:r>
          </a:p>
        </p:txBody>
      </p:sp>
      <p:sp>
        <p:nvSpPr>
          <p:cNvPr id="81" name="Rectangle 80"/>
          <p:cNvSpPr/>
          <p:nvPr userDrawn="1"/>
        </p:nvSpPr>
        <p:spPr>
          <a:xfrm>
            <a:off x="10363200" y="2148723"/>
            <a:ext cx="762000" cy="698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2"/>
          <p:cNvSpPr>
            <a:spLocks noGrp="1"/>
          </p:cNvSpPr>
          <p:nvPr userDrawn="1">
            <p:ph type="body" sz="quarter" idx="11"/>
          </p:nvPr>
        </p:nvSpPr>
        <p:spPr>
          <a:xfrm>
            <a:off x="10245356" y="2128367"/>
            <a:ext cx="1285875" cy="1069519"/>
          </a:xfrm>
          <a:solidFill>
            <a:schemeClr val="bg1"/>
          </a:solidFill>
        </p:spPr>
        <p:txBody>
          <a:bodyPr/>
          <a:lstStyle>
            <a:lvl1pPr marL="0" indent="0">
              <a:buNone/>
              <a:defRPr sz="1600">
                <a:solidFill>
                  <a:srgbClr val="0F4D7B"/>
                </a:solidFill>
              </a:defRPr>
            </a:lvl1pPr>
          </a:lstStyle>
          <a:p>
            <a:pPr lvl="0"/>
            <a:r>
              <a:rPr lang="en-US"/>
              <a:t>Edit Master text styles</a:t>
            </a:r>
          </a:p>
        </p:txBody>
      </p:sp>
    </p:spTree>
    <p:extLst>
      <p:ext uri="{BB962C8B-B14F-4D97-AF65-F5344CB8AC3E}">
        <p14:creationId xmlns:p14="http://schemas.microsoft.com/office/powerpoint/2010/main" val="7036335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HWis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a:p>
        </p:txBody>
      </p:sp>
      <p:sp>
        <p:nvSpPr>
          <p:cNvPr id="6" name="Rectangle 5">
            <a:extLst>
              <a:ext uri="{FF2B5EF4-FFF2-40B4-BE49-F238E27FC236}">
                <a16:creationId xmlns:a16="http://schemas.microsoft.com/office/drawing/2014/main" id="{F144748A-68C3-4DEB-9F66-C69D7BC39E7E}"/>
              </a:ext>
            </a:extLst>
          </p:cNvPr>
          <p:cNvSpPr/>
          <p:nvPr userDrawn="1"/>
        </p:nvSpPr>
        <p:spPr bwMode="gray">
          <a:xfrm>
            <a:off x="708313" y="1677572"/>
            <a:ext cx="10723328" cy="3542775"/>
          </a:xfrm>
          <a:prstGeom prst="rect">
            <a:avLst/>
          </a:prstGeom>
          <a:solidFill>
            <a:srgbClr val="C0BFBF">
              <a:lumMod val="20000"/>
              <a:lumOff val="80000"/>
            </a:srgb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b="1" i="0" u="none" strike="noStrike" kern="0" cap="none" spc="0" normalizeH="0" baseline="0" noProof="0">
              <a:ln>
                <a:noFill/>
              </a:ln>
              <a:solidFill>
                <a:srgbClr val="0F4D7B"/>
              </a:solidFill>
              <a:effectLst/>
              <a:uLnTx/>
              <a:uFillTx/>
              <a:latin typeface="Arial" panose="020B0604020202020204" pitchFamily="34" charset="0"/>
              <a:cs typeface="Arial" panose="020B0604020202020204" pitchFamily="34" charset="0"/>
            </a:endParaRPr>
          </a:p>
        </p:txBody>
      </p:sp>
      <p:sp>
        <p:nvSpPr>
          <p:cNvPr id="7" name="AutoShape 9">
            <a:extLst>
              <a:ext uri="{FF2B5EF4-FFF2-40B4-BE49-F238E27FC236}">
                <a16:creationId xmlns:a16="http://schemas.microsoft.com/office/drawing/2014/main" id="{75ABB3F3-B24C-45A3-8D11-F0C09AE7FA55}"/>
              </a:ext>
            </a:extLst>
          </p:cNvPr>
          <p:cNvSpPr>
            <a:spLocks noChangeArrowheads="1"/>
          </p:cNvSpPr>
          <p:nvPr userDrawn="1"/>
        </p:nvSpPr>
        <p:spPr bwMode="auto">
          <a:xfrm>
            <a:off x="712667" y="1677572"/>
            <a:ext cx="6073520" cy="1035156"/>
          </a:xfrm>
          <a:prstGeom prst="homePlate">
            <a:avLst>
              <a:gd name="adj" fmla="val 58854"/>
            </a:avLst>
          </a:prstGeom>
          <a:solidFill>
            <a:schemeClr val="bg1">
              <a:lumMod val="85000"/>
            </a:schemeClr>
          </a:solidFill>
          <a:ln w="6350" algn="ctr">
            <a:noFill/>
            <a:miter lim="800000"/>
            <a:headEnd type="none" w="sm" len="sm"/>
            <a:tailEnd type="none" w="sm" len="sm"/>
          </a:ln>
        </p:spPr>
        <p:txBody>
          <a:bodyPr lIns="88900" tIns="88900" rIns="88900" bIns="889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AutoShape 9">
            <a:extLst>
              <a:ext uri="{FF2B5EF4-FFF2-40B4-BE49-F238E27FC236}">
                <a16:creationId xmlns:a16="http://schemas.microsoft.com/office/drawing/2014/main" id="{12FAF5B0-E9B9-427A-825F-72379A374A32}"/>
              </a:ext>
            </a:extLst>
          </p:cNvPr>
          <p:cNvSpPr>
            <a:spLocks noChangeArrowheads="1"/>
          </p:cNvSpPr>
          <p:nvPr userDrawn="1"/>
        </p:nvSpPr>
        <p:spPr bwMode="auto">
          <a:xfrm>
            <a:off x="712667" y="2902257"/>
            <a:ext cx="6073520" cy="1035156"/>
          </a:xfrm>
          <a:prstGeom prst="homePlate">
            <a:avLst>
              <a:gd name="adj" fmla="val 58854"/>
            </a:avLst>
          </a:prstGeom>
          <a:solidFill>
            <a:schemeClr val="bg1">
              <a:lumMod val="85000"/>
            </a:schemeClr>
          </a:solidFill>
          <a:ln w="6350" algn="ctr">
            <a:noFill/>
            <a:miter lim="800000"/>
            <a:headEnd type="none" w="sm" len="sm"/>
            <a:tailEnd type="none" w="sm" len="sm"/>
          </a:ln>
        </p:spPr>
        <p:txBody>
          <a:bodyPr lIns="88900" tIns="88900" rIns="88900" bIns="889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AutoShape 9">
            <a:extLst>
              <a:ext uri="{FF2B5EF4-FFF2-40B4-BE49-F238E27FC236}">
                <a16:creationId xmlns:a16="http://schemas.microsoft.com/office/drawing/2014/main" id="{283E2BB7-BA13-4B82-860F-FD16A33EA016}"/>
              </a:ext>
            </a:extLst>
          </p:cNvPr>
          <p:cNvSpPr>
            <a:spLocks noChangeArrowheads="1"/>
          </p:cNvSpPr>
          <p:nvPr userDrawn="1"/>
        </p:nvSpPr>
        <p:spPr bwMode="auto">
          <a:xfrm>
            <a:off x="712667" y="4165909"/>
            <a:ext cx="6073520" cy="1035156"/>
          </a:xfrm>
          <a:prstGeom prst="homePlate">
            <a:avLst>
              <a:gd name="adj" fmla="val 58854"/>
            </a:avLst>
          </a:prstGeom>
          <a:solidFill>
            <a:schemeClr val="bg1">
              <a:lumMod val="85000"/>
            </a:schemeClr>
          </a:solidFill>
          <a:ln w="6350" algn="ctr">
            <a:noFill/>
            <a:miter lim="800000"/>
            <a:headEnd type="none" w="sm" len="sm"/>
            <a:tailEnd type="none" w="sm" len="sm"/>
          </a:ln>
        </p:spPr>
        <p:txBody>
          <a:bodyPr lIns="88900" tIns="88900" rIns="88900" bIns="889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Oval 23">
            <a:extLst>
              <a:ext uri="{FF2B5EF4-FFF2-40B4-BE49-F238E27FC236}">
                <a16:creationId xmlns:a16="http://schemas.microsoft.com/office/drawing/2014/main" id="{677470EA-5DB1-4B5A-B620-02A0E5C16659}"/>
              </a:ext>
            </a:extLst>
          </p:cNvPr>
          <p:cNvSpPr/>
          <p:nvPr userDrawn="1"/>
        </p:nvSpPr>
        <p:spPr>
          <a:xfrm>
            <a:off x="4584368" y="2103710"/>
            <a:ext cx="274320" cy="274320"/>
          </a:xfrm>
          <a:prstGeom prst="ellipse">
            <a:avLst/>
          </a:prstGeom>
          <a:solidFill>
            <a:srgbClr val="003764"/>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a:ln>
                <a:noFill/>
              </a:ln>
              <a:solidFill>
                <a:srgbClr val="0F4D7B"/>
              </a:solidFill>
              <a:effectLst/>
              <a:uLnTx/>
              <a:uFillTx/>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063FB1E3-3ECC-4958-852E-D0A363B178E8}"/>
              </a:ext>
            </a:extLst>
          </p:cNvPr>
          <p:cNvSpPr/>
          <p:nvPr userDrawn="1"/>
        </p:nvSpPr>
        <p:spPr>
          <a:xfrm>
            <a:off x="5341633" y="2103710"/>
            <a:ext cx="274320" cy="274320"/>
          </a:xfrm>
          <a:prstGeom prst="ellipse">
            <a:avLst/>
          </a:prstGeom>
          <a:solidFill>
            <a:srgbClr val="990000"/>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a:ln>
                <a:noFill/>
              </a:ln>
              <a:solidFill>
                <a:srgbClr val="0F4D7B"/>
              </a:solidFill>
              <a:effectLst/>
              <a:uLnTx/>
              <a:uFillTx/>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B790CFE1-1654-42C4-9D9B-546271292C3F}"/>
              </a:ext>
            </a:extLst>
          </p:cNvPr>
          <p:cNvSpPr/>
          <p:nvPr userDrawn="1"/>
        </p:nvSpPr>
        <p:spPr>
          <a:xfrm>
            <a:off x="4584368" y="3328395"/>
            <a:ext cx="274320" cy="274320"/>
          </a:xfrm>
          <a:prstGeom prst="ellipse">
            <a:avLst/>
          </a:prstGeom>
          <a:solidFill>
            <a:srgbClr val="003764"/>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a:ln>
                <a:noFill/>
              </a:ln>
              <a:solidFill>
                <a:srgbClr val="0F4D7B"/>
              </a:solidFill>
              <a:effectLst/>
              <a:uLnTx/>
              <a:uFillTx/>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9327B9E7-F535-4B9A-BBE0-78BB1C56F4B9}"/>
              </a:ext>
            </a:extLst>
          </p:cNvPr>
          <p:cNvSpPr/>
          <p:nvPr userDrawn="1"/>
        </p:nvSpPr>
        <p:spPr>
          <a:xfrm>
            <a:off x="4959077" y="3328395"/>
            <a:ext cx="274320" cy="274320"/>
          </a:xfrm>
          <a:prstGeom prst="ellipse">
            <a:avLst/>
          </a:prstGeom>
          <a:solidFill>
            <a:srgbClr val="FFC238"/>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a:ln>
                <a:noFill/>
              </a:ln>
              <a:solidFill>
                <a:srgbClr val="0F4D7B"/>
              </a:solidFill>
              <a:effectLst/>
              <a:uLnTx/>
              <a:uFillTx/>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21AE4838-9ACB-4B09-A44C-545CB8369AEF}"/>
              </a:ext>
            </a:extLst>
          </p:cNvPr>
          <p:cNvSpPr/>
          <p:nvPr userDrawn="1"/>
        </p:nvSpPr>
        <p:spPr>
          <a:xfrm>
            <a:off x="5341633" y="3328395"/>
            <a:ext cx="274320" cy="274320"/>
          </a:xfrm>
          <a:prstGeom prst="ellipse">
            <a:avLst/>
          </a:prstGeom>
          <a:solidFill>
            <a:srgbClr val="990000"/>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a:ln>
                <a:noFill/>
              </a:ln>
              <a:solidFill>
                <a:srgbClr val="0F4D7B"/>
              </a:solidFill>
              <a:effectLst/>
              <a:uLnTx/>
              <a:uFillTx/>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8C7FA550-32FB-42F3-BF20-7F67532B59BC}"/>
              </a:ext>
            </a:extLst>
          </p:cNvPr>
          <p:cNvSpPr/>
          <p:nvPr userDrawn="1"/>
        </p:nvSpPr>
        <p:spPr>
          <a:xfrm>
            <a:off x="5708494" y="3328395"/>
            <a:ext cx="274320" cy="274320"/>
          </a:xfrm>
          <a:prstGeom prst="ellipse">
            <a:avLst/>
          </a:prstGeom>
          <a:solidFill>
            <a:srgbClr val="666666"/>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a:ln>
                <a:noFill/>
              </a:ln>
              <a:solidFill>
                <a:srgbClr val="0F4D7B"/>
              </a:solidFill>
              <a:effectLst/>
              <a:uLnTx/>
              <a:uFillTx/>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9E3B5C69-6582-40EC-912C-259CAA0FBD5B}"/>
              </a:ext>
            </a:extLst>
          </p:cNvPr>
          <p:cNvSpPr/>
          <p:nvPr userDrawn="1"/>
        </p:nvSpPr>
        <p:spPr>
          <a:xfrm>
            <a:off x="4584368" y="4592047"/>
            <a:ext cx="274320" cy="274320"/>
          </a:xfrm>
          <a:prstGeom prst="ellipse">
            <a:avLst/>
          </a:prstGeom>
          <a:solidFill>
            <a:srgbClr val="003764"/>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a:ln>
                <a:noFill/>
              </a:ln>
              <a:solidFill>
                <a:srgbClr val="0F4D7B"/>
              </a:solidFill>
              <a:effectLst/>
              <a:uLnTx/>
              <a:uFillTx/>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18410611-E319-4206-A8AD-DF24DEF9112C}"/>
              </a:ext>
            </a:extLst>
          </p:cNvPr>
          <p:cNvSpPr/>
          <p:nvPr userDrawn="1"/>
        </p:nvSpPr>
        <p:spPr>
          <a:xfrm>
            <a:off x="5708494" y="4592047"/>
            <a:ext cx="274320" cy="274320"/>
          </a:xfrm>
          <a:prstGeom prst="ellipse">
            <a:avLst/>
          </a:prstGeom>
          <a:solidFill>
            <a:srgbClr val="666666"/>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a:ln>
                <a:noFill/>
              </a:ln>
              <a:solidFill>
                <a:srgbClr val="0F4D7B"/>
              </a:solidFill>
              <a:effectLst/>
              <a:uLnTx/>
              <a:uFillTx/>
              <a:latin typeface="Arial" panose="020B0604020202020204" pitchFamily="34" charset="0"/>
              <a:cs typeface="Arial" panose="020B0604020202020204" pitchFamily="34" charset="0"/>
            </a:endParaRPr>
          </a:p>
        </p:txBody>
      </p:sp>
      <p:graphicFrame>
        <p:nvGraphicFramePr>
          <p:cNvPr id="32" name="Table 9">
            <a:extLst>
              <a:ext uri="{FF2B5EF4-FFF2-40B4-BE49-F238E27FC236}">
                <a16:creationId xmlns:a16="http://schemas.microsoft.com/office/drawing/2014/main" id="{3E8242A6-E13E-4EF4-8EA7-EAFD36DF6D02}"/>
              </a:ext>
            </a:extLst>
          </p:cNvPr>
          <p:cNvGraphicFramePr>
            <a:graphicFrameLocks noGrp="1"/>
          </p:cNvGraphicFramePr>
          <p:nvPr userDrawn="1"/>
        </p:nvGraphicFramePr>
        <p:xfrm>
          <a:off x="4056488" y="5529137"/>
          <a:ext cx="4079024" cy="1016782"/>
        </p:xfrm>
        <a:graphic>
          <a:graphicData uri="http://schemas.openxmlformats.org/drawingml/2006/table">
            <a:tbl>
              <a:tblPr firstRow="1" bandRow="1"/>
              <a:tblGrid>
                <a:gridCol w="1019756">
                  <a:extLst>
                    <a:ext uri="{9D8B030D-6E8A-4147-A177-3AD203B41FA5}">
                      <a16:colId xmlns:a16="http://schemas.microsoft.com/office/drawing/2014/main" val="2655512841"/>
                    </a:ext>
                  </a:extLst>
                </a:gridCol>
                <a:gridCol w="1019756">
                  <a:extLst>
                    <a:ext uri="{9D8B030D-6E8A-4147-A177-3AD203B41FA5}">
                      <a16:colId xmlns:a16="http://schemas.microsoft.com/office/drawing/2014/main" val="3060028941"/>
                    </a:ext>
                  </a:extLst>
                </a:gridCol>
                <a:gridCol w="1019756">
                  <a:extLst>
                    <a:ext uri="{9D8B030D-6E8A-4147-A177-3AD203B41FA5}">
                      <a16:colId xmlns:a16="http://schemas.microsoft.com/office/drawing/2014/main" val="1642976697"/>
                    </a:ext>
                  </a:extLst>
                </a:gridCol>
                <a:gridCol w="1019756">
                  <a:extLst>
                    <a:ext uri="{9D8B030D-6E8A-4147-A177-3AD203B41FA5}">
                      <a16:colId xmlns:a16="http://schemas.microsoft.com/office/drawing/2014/main" val="4027539355"/>
                    </a:ext>
                  </a:extLst>
                </a:gridCol>
              </a:tblGrid>
              <a:tr h="508391">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endParaRPr lang="en-US"/>
                    </a:p>
                  </a:txBody>
                  <a:tcPr>
                    <a:lnL>
                      <a:noFill/>
                    </a:lnL>
                    <a:lnR>
                      <a:noFill/>
                    </a:lnR>
                    <a:lnT>
                      <a:noFill/>
                    </a:lnT>
                    <a:lnB>
                      <a:noFill/>
                    </a:lnB>
                    <a:lnTlToBr w="12700" cmpd="sng">
                      <a:noFill/>
                      <a:prstDash val="solid"/>
                    </a:lnTlToBr>
                    <a:lnBlToTr w="12700" cmpd="sng">
                      <a:noFill/>
                      <a:prstDash val="solid"/>
                    </a:lnBlToTr>
                    <a:solidFill>
                      <a:srgbClr val="003764"/>
                    </a:solidFill>
                  </a:tcPr>
                </a:tc>
                <a:tc>
                  <a:txBody>
                    <a:bodyPr/>
                    <a:lstStyle/>
                    <a:p>
                      <a:endParaRPr lang="en-US"/>
                    </a:p>
                  </a:txBody>
                  <a:tcPr>
                    <a:lnL>
                      <a:noFill/>
                    </a:lnL>
                    <a:lnR>
                      <a:noFill/>
                    </a:lnR>
                    <a:lnT>
                      <a:noFill/>
                    </a:lnT>
                    <a:lnB>
                      <a:noFill/>
                    </a:lnB>
                    <a:lnTlToBr w="12700" cmpd="sng">
                      <a:noFill/>
                      <a:prstDash val="solid"/>
                    </a:lnTlToBr>
                    <a:lnBlToTr w="12700" cmpd="sng">
                      <a:noFill/>
                      <a:prstDash val="solid"/>
                    </a:lnBlToTr>
                    <a:solidFill>
                      <a:srgbClr val="FFC238"/>
                    </a:solidFill>
                  </a:tcPr>
                </a:tc>
                <a:tc>
                  <a:txBody>
                    <a:bodyPr/>
                    <a:lstStyle/>
                    <a:p>
                      <a:endParaRPr lang="en-US"/>
                    </a:p>
                  </a:txBody>
                  <a:tcPr>
                    <a:lnL>
                      <a:noFill/>
                    </a:lnL>
                    <a:lnR>
                      <a:noFill/>
                    </a:lnR>
                    <a:lnT>
                      <a:noFill/>
                    </a:lnT>
                    <a:lnB>
                      <a:noFill/>
                    </a:lnB>
                    <a:lnTlToBr w="12700" cmpd="sng">
                      <a:noFill/>
                      <a:prstDash val="solid"/>
                    </a:lnTlToBr>
                    <a:lnBlToTr w="12700" cmpd="sng">
                      <a:noFill/>
                      <a:prstDash val="solid"/>
                    </a:lnBlToTr>
                    <a:solidFill>
                      <a:srgbClr val="7F1416"/>
                    </a:solidFill>
                  </a:tcPr>
                </a:tc>
                <a:tc>
                  <a:txBody>
                    <a:bodyPr/>
                    <a:lstStyle/>
                    <a:p>
                      <a:endParaRPr lang="en-US"/>
                    </a:p>
                  </a:txBody>
                  <a:tcPr>
                    <a:lnL>
                      <a:noFill/>
                    </a:lnL>
                    <a:lnR>
                      <a:noFill/>
                    </a:lnR>
                    <a:lnT>
                      <a:noFill/>
                    </a:lnT>
                    <a:lnB>
                      <a:noFill/>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874959655"/>
                  </a:ext>
                </a:extLst>
              </a:tr>
              <a:tr h="508391">
                <a:tc>
                  <a:txBody>
                    <a:bodyPr/>
                    <a:lstStyle/>
                    <a:p>
                      <a:pPr algn="ctr"/>
                      <a:endParaRPr lang="en-US" sz="1400" b="1">
                        <a:solidFill>
                          <a:srgbClr val="0F4D7B"/>
                        </a:solidFill>
                        <a:latin typeface="Arial" panose="020B0604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1400" b="1">
                        <a:solidFill>
                          <a:srgbClr val="0F4D7B"/>
                        </a:solidFill>
                        <a:latin typeface="Arial" panose="020B0604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1400" b="1">
                        <a:solidFill>
                          <a:srgbClr val="0F4D7B"/>
                        </a:solidFill>
                        <a:latin typeface="Arial" panose="020B0604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1400" b="1">
                        <a:solidFill>
                          <a:srgbClr val="0F4D7B"/>
                        </a:solidFill>
                        <a:latin typeface="Arial" panose="020B0604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29137313"/>
                  </a:ext>
                </a:extLst>
              </a:tr>
            </a:tbl>
          </a:graphicData>
        </a:graphic>
      </p:graphicFrame>
      <p:grpSp>
        <p:nvGrpSpPr>
          <p:cNvPr id="33" name="Group 32">
            <a:extLst>
              <a:ext uri="{FF2B5EF4-FFF2-40B4-BE49-F238E27FC236}">
                <a16:creationId xmlns:a16="http://schemas.microsoft.com/office/drawing/2014/main" id="{5B501F22-D76F-44F6-9C2B-0389ACA3F741}"/>
              </a:ext>
            </a:extLst>
          </p:cNvPr>
          <p:cNvGrpSpPr/>
          <p:nvPr userDrawn="1"/>
        </p:nvGrpSpPr>
        <p:grpSpPr>
          <a:xfrm>
            <a:off x="4410926" y="5657540"/>
            <a:ext cx="320040" cy="274320"/>
            <a:chOff x="7635876" y="1039813"/>
            <a:chExt cx="547687" cy="395288"/>
          </a:xfrm>
          <a:solidFill>
            <a:schemeClr val="bg1"/>
          </a:solidFill>
        </p:grpSpPr>
        <p:sp>
          <p:nvSpPr>
            <p:cNvPr id="34" name="Freeform 371">
              <a:extLst>
                <a:ext uri="{FF2B5EF4-FFF2-40B4-BE49-F238E27FC236}">
                  <a16:creationId xmlns:a16="http://schemas.microsoft.com/office/drawing/2014/main" id="{497AD275-72F5-476D-A274-7B9E3EFAA73E}"/>
                </a:ext>
              </a:extLst>
            </p:cNvPr>
            <p:cNvSpPr>
              <a:spLocks noEditPoints="1"/>
            </p:cNvSpPr>
            <p:nvPr/>
          </p:nvSpPr>
          <p:spPr bwMode="auto">
            <a:xfrm>
              <a:off x="7635876" y="1039813"/>
              <a:ext cx="398463" cy="395288"/>
            </a:xfrm>
            <a:custGeom>
              <a:avLst/>
              <a:gdLst>
                <a:gd name="T0" fmla="*/ 166 w 173"/>
                <a:gd name="T1" fmla="*/ 131 h 172"/>
                <a:gd name="T2" fmla="*/ 111 w 173"/>
                <a:gd name="T3" fmla="*/ 104 h 172"/>
                <a:gd name="T4" fmla="*/ 111 w 173"/>
                <a:gd name="T5" fmla="*/ 99 h 172"/>
                <a:gd name="T6" fmla="*/ 123 w 173"/>
                <a:gd name="T7" fmla="*/ 77 h 172"/>
                <a:gd name="T8" fmla="*/ 129 w 173"/>
                <a:gd name="T9" fmla="*/ 63 h 172"/>
                <a:gd name="T10" fmla="*/ 126 w 173"/>
                <a:gd name="T11" fmla="*/ 53 h 172"/>
                <a:gd name="T12" fmla="*/ 126 w 173"/>
                <a:gd name="T13" fmla="*/ 37 h 172"/>
                <a:gd name="T14" fmla="*/ 86 w 173"/>
                <a:gd name="T15" fmla="*/ 0 h 172"/>
                <a:gd name="T16" fmla="*/ 47 w 173"/>
                <a:gd name="T17" fmla="*/ 37 h 172"/>
                <a:gd name="T18" fmla="*/ 47 w 173"/>
                <a:gd name="T19" fmla="*/ 53 h 172"/>
                <a:gd name="T20" fmla="*/ 44 w 173"/>
                <a:gd name="T21" fmla="*/ 63 h 172"/>
                <a:gd name="T22" fmla="*/ 50 w 173"/>
                <a:gd name="T23" fmla="*/ 77 h 172"/>
                <a:gd name="T24" fmla="*/ 62 w 173"/>
                <a:gd name="T25" fmla="*/ 99 h 172"/>
                <a:gd name="T26" fmla="*/ 62 w 173"/>
                <a:gd name="T27" fmla="*/ 104 h 172"/>
                <a:gd name="T28" fmla="*/ 7 w 173"/>
                <a:gd name="T29" fmla="*/ 131 h 172"/>
                <a:gd name="T30" fmla="*/ 0 w 173"/>
                <a:gd name="T31" fmla="*/ 141 h 172"/>
                <a:gd name="T32" fmla="*/ 0 w 173"/>
                <a:gd name="T33" fmla="*/ 162 h 172"/>
                <a:gd name="T34" fmla="*/ 11 w 173"/>
                <a:gd name="T35" fmla="*/ 172 h 172"/>
                <a:gd name="T36" fmla="*/ 162 w 173"/>
                <a:gd name="T37" fmla="*/ 172 h 172"/>
                <a:gd name="T38" fmla="*/ 173 w 173"/>
                <a:gd name="T39" fmla="*/ 162 h 172"/>
                <a:gd name="T40" fmla="*/ 173 w 173"/>
                <a:gd name="T41" fmla="*/ 141 h 172"/>
                <a:gd name="T42" fmla="*/ 166 w 173"/>
                <a:gd name="T43" fmla="*/ 131 h 172"/>
                <a:gd name="T44" fmla="*/ 163 w 173"/>
                <a:gd name="T45" fmla="*/ 162 h 172"/>
                <a:gd name="T46" fmla="*/ 162 w 173"/>
                <a:gd name="T47" fmla="*/ 163 h 172"/>
                <a:gd name="T48" fmla="*/ 11 w 173"/>
                <a:gd name="T49" fmla="*/ 163 h 172"/>
                <a:gd name="T50" fmla="*/ 10 w 173"/>
                <a:gd name="T51" fmla="*/ 162 h 172"/>
                <a:gd name="T52" fmla="*/ 10 w 173"/>
                <a:gd name="T53" fmla="*/ 141 h 172"/>
                <a:gd name="T54" fmla="*/ 10 w 173"/>
                <a:gd name="T55" fmla="*/ 140 h 172"/>
                <a:gd name="T56" fmla="*/ 71 w 173"/>
                <a:gd name="T57" fmla="*/ 106 h 172"/>
                <a:gd name="T58" fmla="*/ 71 w 173"/>
                <a:gd name="T59" fmla="*/ 105 h 172"/>
                <a:gd name="T60" fmla="*/ 71 w 173"/>
                <a:gd name="T61" fmla="*/ 97 h 172"/>
                <a:gd name="T62" fmla="*/ 70 w 173"/>
                <a:gd name="T63" fmla="*/ 93 h 172"/>
                <a:gd name="T64" fmla="*/ 59 w 173"/>
                <a:gd name="T65" fmla="*/ 73 h 172"/>
                <a:gd name="T66" fmla="*/ 57 w 173"/>
                <a:gd name="T67" fmla="*/ 70 h 172"/>
                <a:gd name="T68" fmla="*/ 53 w 173"/>
                <a:gd name="T69" fmla="*/ 63 h 172"/>
                <a:gd name="T70" fmla="*/ 55 w 173"/>
                <a:gd name="T71" fmla="*/ 58 h 172"/>
                <a:gd name="T72" fmla="*/ 56 w 173"/>
                <a:gd name="T73" fmla="*/ 55 h 172"/>
                <a:gd name="T74" fmla="*/ 56 w 173"/>
                <a:gd name="T75" fmla="*/ 37 h 172"/>
                <a:gd name="T76" fmla="*/ 86 w 173"/>
                <a:gd name="T77" fmla="*/ 9 h 172"/>
                <a:gd name="T78" fmla="*/ 116 w 173"/>
                <a:gd name="T79" fmla="*/ 37 h 172"/>
                <a:gd name="T80" fmla="*/ 116 w 173"/>
                <a:gd name="T81" fmla="*/ 55 h 172"/>
                <a:gd name="T82" fmla="*/ 118 w 173"/>
                <a:gd name="T83" fmla="*/ 58 h 172"/>
                <a:gd name="T84" fmla="*/ 119 w 173"/>
                <a:gd name="T85" fmla="*/ 63 h 172"/>
                <a:gd name="T86" fmla="*/ 116 w 173"/>
                <a:gd name="T87" fmla="*/ 70 h 172"/>
                <a:gd name="T88" fmla="*/ 114 w 173"/>
                <a:gd name="T89" fmla="*/ 73 h 172"/>
                <a:gd name="T90" fmla="*/ 103 w 173"/>
                <a:gd name="T91" fmla="*/ 93 h 172"/>
                <a:gd name="T92" fmla="*/ 102 w 173"/>
                <a:gd name="T93" fmla="*/ 97 h 172"/>
                <a:gd name="T94" fmla="*/ 102 w 173"/>
                <a:gd name="T95" fmla="*/ 105 h 172"/>
                <a:gd name="T96" fmla="*/ 102 w 173"/>
                <a:gd name="T97" fmla="*/ 106 h 172"/>
                <a:gd name="T98" fmla="*/ 162 w 173"/>
                <a:gd name="T99" fmla="*/ 140 h 172"/>
                <a:gd name="T100" fmla="*/ 163 w 173"/>
                <a:gd name="T101" fmla="*/ 141 h 172"/>
                <a:gd name="T102" fmla="*/ 163 w 173"/>
                <a:gd name="T103"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 h="172">
                  <a:moveTo>
                    <a:pt x="166" y="131"/>
                  </a:moveTo>
                  <a:cubicBezTo>
                    <a:pt x="121" y="114"/>
                    <a:pt x="113" y="106"/>
                    <a:pt x="111" y="104"/>
                  </a:cubicBezTo>
                  <a:cubicBezTo>
                    <a:pt x="111" y="99"/>
                    <a:pt x="111" y="99"/>
                    <a:pt x="111" y="99"/>
                  </a:cubicBezTo>
                  <a:cubicBezTo>
                    <a:pt x="116" y="93"/>
                    <a:pt x="120" y="86"/>
                    <a:pt x="123" y="77"/>
                  </a:cubicBezTo>
                  <a:cubicBezTo>
                    <a:pt x="127" y="74"/>
                    <a:pt x="129" y="69"/>
                    <a:pt x="129" y="63"/>
                  </a:cubicBezTo>
                  <a:cubicBezTo>
                    <a:pt x="129" y="60"/>
                    <a:pt x="128" y="56"/>
                    <a:pt x="126" y="53"/>
                  </a:cubicBezTo>
                  <a:cubicBezTo>
                    <a:pt x="126" y="37"/>
                    <a:pt x="126" y="37"/>
                    <a:pt x="126" y="37"/>
                  </a:cubicBezTo>
                  <a:cubicBezTo>
                    <a:pt x="126" y="13"/>
                    <a:pt x="112" y="0"/>
                    <a:pt x="86" y="0"/>
                  </a:cubicBezTo>
                  <a:cubicBezTo>
                    <a:pt x="62" y="0"/>
                    <a:pt x="47" y="14"/>
                    <a:pt x="47" y="37"/>
                  </a:cubicBezTo>
                  <a:cubicBezTo>
                    <a:pt x="47" y="53"/>
                    <a:pt x="47" y="53"/>
                    <a:pt x="47" y="53"/>
                  </a:cubicBezTo>
                  <a:cubicBezTo>
                    <a:pt x="45" y="56"/>
                    <a:pt x="44" y="60"/>
                    <a:pt x="44" y="63"/>
                  </a:cubicBezTo>
                  <a:cubicBezTo>
                    <a:pt x="44" y="69"/>
                    <a:pt x="46" y="74"/>
                    <a:pt x="50" y="77"/>
                  </a:cubicBezTo>
                  <a:cubicBezTo>
                    <a:pt x="53" y="86"/>
                    <a:pt x="57" y="93"/>
                    <a:pt x="62" y="99"/>
                  </a:cubicBezTo>
                  <a:cubicBezTo>
                    <a:pt x="62" y="104"/>
                    <a:pt x="62" y="104"/>
                    <a:pt x="62" y="104"/>
                  </a:cubicBezTo>
                  <a:cubicBezTo>
                    <a:pt x="60" y="106"/>
                    <a:pt x="52" y="114"/>
                    <a:pt x="7" y="131"/>
                  </a:cubicBezTo>
                  <a:cubicBezTo>
                    <a:pt x="3" y="133"/>
                    <a:pt x="0" y="137"/>
                    <a:pt x="0" y="141"/>
                  </a:cubicBezTo>
                  <a:cubicBezTo>
                    <a:pt x="0" y="162"/>
                    <a:pt x="0" y="162"/>
                    <a:pt x="0" y="162"/>
                  </a:cubicBezTo>
                  <a:cubicBezTo>
                    <a:pt x="0" y="168"/>
                    <a:pt x="5" y="172"/>
                    <a:pt x="11" y="172"/>
                  </a:cubicBezTo>
                  <a:cubicBezTo>
                    <a:pt x="162" y="172"/>
                    <a:pt x="162" y="172"/>
                    <a:pt x="162" y="172"/>
                  </a:cubicBezTo>
                  <a:cubicBezTo>
                    <a:pt x="168" y="172"/>
                    <a:pt x="173" y="168"/>
                    <a:pt x="173" y="162"/>
                  </a:cubicBezTo>
                  <a:cubicBezTo>
                    <a:pt x="173" y="141"/>
                    <a:pt x="173" y="141"/>
                    <a:pt x="173" y="141"/>
                  </a:cubicBezTo>
                  <a:cubicBezTo>
                    <a:pt x="173" y="137"/>
                    <a:pt x="170" y="133"/>
                    <a:pt x="166" y="131"/>
                  </a:cubicBezTo>
                  <a:close/>
                  <a:moveTo>
                    <a:pt x="163" y="162"/>
                  </a:moveTo>
                  <a:cubicBezTo>
                    <a:pt x="163" y="162"/>
                    <a:pt x="163" y="163"/>
                    <a:pt x="162" y="163"/>
                  </a:cubicBezTo>
                  <a:cubicBezTo>
                    <a:pt x="11" y="163"/>
                    <a:pt x="11" y="163"/>
                    <a:pt x="11" y="163"/>
                  </a:cubicBezTo>
                  <a:cubicBezTo>
                    <a:pt x="10" y="163"/>
                    <a:pt x="10" y="162"/>
                    <a:pt x="10" y="162"/>
                  </a:cubicBezTo>
                  <a:cubicBezTo>
                    <a:pt x="10" y="141"/>
                    <a:pt x="10" y="141"/>
                    <a:pt x="10" y="141"/>
                  </a:cubicBezTo>
                  <a:cubicBezTo>
                    <a:pt x="10" y="141"/>
                    <a:pt x="10" y="140"/>
                    <a:pt x="10" y="140"/>
                  </a:cubicBezTo>
                  <a:cubicBezTo>
                    <a:pt x="61" y="121"/>
                    <a:pt x="69" y="112"/>
                    <a:pt x="71" y="106"/>
                  </a:cubicBezTo>
                  <a:cubicBezTo>
                    <a:pt x="71" y="106"/>
                    <a:pt x="71" y="106"/>
                    <a:pt x="71" y="105"/>
                  </a:cubicBezTo>
                  <a:cubicBezTo>
                    <a:pt x="71" y="97"/>
                    <a:pt x="71" y="97"/>
                    <a:pt x="71" y="97"/>
                  </a:cubicBezTo>
                  <a:cubicBezTo>
                    <a:pt x="71" y="96"/>
                    <a:pt x="71" y="94"/>
                    <a:pt x="70" y="93"/>
                  </a:cubicBezTo>
                  <a:cubicBezTo>
                    <a:pt x="65" y="88"/>
                    <a:pt x="61" y="81"/>
                    <a:pt x="59" y="73"/>
                  </a:cubicBezTo>
                  <a:cubicBezTo>
                    <a:pt x="59" y="72"/>
                    <a:pt x="58" y="71"/>
                    <a:pt x="57" y="70"/>
                  </a:cubicBezTo>
                  <a:cubicBezTo>
                    <a:pt x="55" y="69"/>
                    <a:pt x="53" y="66"/>
                    <a:pt x="53" y="63"/>
                  </a:cubicBezTo>
                  <a:cubicBezTo>
                    <a:pt x="53" y="61"/>
                    <a:pt x="54" y="59"/>
                    <a:pt x="55" y="58"/>
                  </a:cubicBezTo>
                  <a:cubicBezTo>
                    <a:pt x="56" y="57"/>
                    <a:pt x="56" y="56"/>
                    <a:pt x="56" y="55"/>
                  </a:cubicBezTo>
                  <a:cubicBezTo>
                    <a:pt x="56" y="37"/>
                    <a:pt x="56" y="37"/>
                    <a:pt x="56" y="37"/>
                  </a:cubicBezTo>
                  <a:cubicBezTo>
                    <a:pt x="56" y="19"/>
                    <a:pt x="67" y="9"/>
                    <a:pt x="86" y="9"/>
                  </a:cubicBezTo>
                  <a:cubicBezTo>
                    <a:pt x="106" y="9"/>
                    <a:pt x="116" y="19"/>
                    <a:pt x="116" y="37"/>
                  </a:cubicBezTo>
                  <a:cubicBezTo>
                    <a:pt x="116" y="55"/>
                    <a:pt x="116" y="55"/>
                    <a:pt x="116" y="55"/>
                  </a:cubicBezTo>
                  <a:cubicBezTo>
                    <a:pt x="116" y="56"/>
                    <a:pt x="117" y="57"/>
                    <a:pt x="118" y="58"/>
                  </a:cubicBezTo>
                  <a:cubicBezTo>
                    <a:pt x="118" y="59"/>
                    <a:pt x="119" y="61"/>
                    <a:pt x="119" y="63"/>
                  </a:cubicBezTo>
                  <a:cubicBezTo>
                    <a:pt x="119" y="66"/>
                    <a:pt x="118" y="69"/>
                    <a:pt x="116" y="70"/>
                  </a:cubicBezTo>
                  <a:cubicBezTo>
                    <a:pt x="115" y="71"/>
                    <a:pt x="114" y="72"/>
                    <a:pt x="114" y="73"/>
                  </a:cubicBezTo>
                  <a:cubicBezTo>
                    <a:pt x="112" y="81"/>
                    <a:pt x="108" y="88"/>
                    <a:pt x="103" y="93"/>
                  </a:cubicBezTo>
                  <a:cubicBezTo>
                    <a:pt x="102" y="94"/>
                    <a:pt x="102" y="96"/>
                    <a:pt x="102" y="97"/>
                  </a:cubicBezTo>
                  <a:cubicBezTo>
                    <a:pt x="102" y="105"/>
                    <a:pt x="102" y="105"/>
                    <a:pt x="102" y="105"/>
                  </a:cubicBezTo>
                  <a:cubicBezTo>
                    <a:pt x="102" y="106"/>
                    <a:pt x="102" y="106"/>
                    <a:pt x="102" y="106"/>
                  </a:cubicBezTo>
                  <a:cubicBezTo>
                    <a:pt x="104" y="112"/>
                    <a:pt x="112" y="121"/>
                    <a:pt x="162" y="140"/>
                  </a:cubicBezTo>
                  <a:cubicBezTo>
                    <a:pt x="163" y="140"/>
                    <a:pt x="163" y="141"/>
                    <a:pt x="163" y="141"/>
                  </a:cubicBezTo>
                  <a:lnTo>
                    <a:pt x="163" y="1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914400"/>
              <a:endParaRPr lang="en-US" sz="1588">
                <a:solidFill>
                  <a:prstClr val="black"/>
                </a:solidFill>
                <a:latin typeface="Verdana"/>
              </a:endParaRPr>
            </a:p>
          </p:txBody>
        </p:sp>
        <p:sp>
          <p:nvSpPr>
            <p:cNvPr id="35" name="Freeform 372">
              <a:extLst>
                <a:ext uri="{FF2B5EF4-FFF2-40B4-BE49-F238E27FC236}">
                  <a16:creationId xmlns:a16="http://schemas.microsoft.com/office/drawing/2014/main" id="{F72358DB-C29A-4C1C-A8DF-81B8454767B0}"/>
                </a:ext>
              </a:extLst>
            </p:cNvPr>
            <p:cNvSpPr>
              <a:spLocks/>
            </p:cNvSpPr>
            <p:nvPr/>
          </p:nvSpPr>
          <p:spPr bwMode="auto">
            <a:xfrm>
              <a:off x="7932738" y="1062038"/>
              <a:ext cx="250825" cy="373063"/>
            </a:xfrm>
            <a:custGeom>
              <a:avLst/>
              <a:gdLst>
                <a:gd name="T0" fmla="*/ 102 w 109"/>
                <a:gd name="T1" fmla="*/ 123 h 162"/>
                <a:gd name="T2" fmla="*/ 69 w 109"/>
                <a:gd name="T3" fmla="*/ 115 h 162"/>
                <a:gd name="T4" fmla="*/ 51 w 109"/>
                <a:gd name="T5" fmla="*/ 110 h 162"/>
                <a:gd name="T6" fmla="*/ 51 w 109"/>
                <a:gd name="T7" fmla="*/ 105 h 162"/>
                <a:gd name="T8" fmla="*/ 84 w 109"/>
                <a:gd name="T9" fmla="*/ 96 h 162"/>
                <a:gd name="T10" fmla="*/ 85 w 109"/>
                <a:gd name="T11" fmla="*/ 92 h 162"/>
                <a:gd name="T12" fmla="*/ 83 w 109"/>
                <a:gd name="T13" fmla="*/ 89 h 162"/>
                <a:gd name="T14" fmla="*/ 72 w 109"/>
                <a:gd name="T15" fmla="*/ 47 h 162"/>
                <a:gd name="T16" fmla="*/ 57 w 109"/>
                <a:gd name="T17" fmla="*/ 12 h 162"/>
                <a:gd name="T18" fmla="*/ 43 w 109"/>
                <a:gd name="T19" fmla="*/ 3 h 162"/>
                <a:gd name="T20" fmla="*/ 13 w 109"/>
                <a:gd name="T21" fmla="*/ 4 h 162"/>
                <a:gd name="T22" fmla="*/ 2 w 109"/>
                <a:gd name="T23" fmla="*/ 9 h 162"/>
                <a:gd name="T24" fmla="*/ 2 w 109"/>
                <a:gd name="T25" fmla="*/ 16 h 162"/>
                <a:gd name="T26" fmla="*/ 8 w 109"/>
                <a:gd name="T27" fmla="*/ 17 h 162"/>
                <a:gd name="T28" fmla="*/ 16 w 109"/>
                <a:gd name="T29" fmla="*/ 13 h 162"/>
                <a:gd name="T30" fmla="*/ 40 w 109"/>
                <a:gd name="T31" fmla="*/ 12 h 162"/>
                <a:gd name="T32" fmla="*/ 50 w 109"/>
                <a:gd name="T33" fmla="*/ 19 h 162"/>
                <a:gd name="T34" fmla="*/ 51 w 109"/>
                <a:gd name="T35" fmla="*/ 19 h 162"/>
                <a:gd name="T36" fmla="*/ 62 w 109"/>
                <a:gd name="T37" fmla="*/ 47 h 162"/>
                <a:gd name="T38" fmla="*/ 73 w 109"/>
                <a:gd name="T39" fmla="*/ 91 h 162"/>
                <a:gd name="T40" fmla="*/ 47 w 109"/>
                <a:gd name="T41" fmla="*/ 96 h 162"/>
                <a:gd name="T42" fmla="*/ 42 w 109"/>
                <a:gd name="T43" fmla="*/ 101 h 162"/>
                <a:gd name="T44" fmla="*/ 42 w 109"/>
                <a:gd name="T45" fmla="*/ 112 h 162"/>
                <a:gd name="T46" fmla="*/ 42 w 109"/>
                <a:gd name="T47" fmla="*/ 113 h 162"/>
                <a:gd name="T48" fmla="*/ 67 w 109"/>
                <a:gd name="T49" fmla="*/ 124 h 162"/>
                <a:gd name="T50" fmla="*/ 99 w 109"/>
                <a:gd name="T51" fmla="*/ 132 h 162"/>
                <a:gd name="T52" fmla="*/ 99 w 109"/>
                <a:gd name="T53" fmla="*/ 133 h 162"/>
                <a:gd name="T54" fmla="*/ 99 w 109"/>
                <a:gd name="T55" fmla="*/ 152 h 162"/>
                <a:gd name="T56" fmla="*/ 98 w 109"/>
                <a:gd name="T57" fmla="*/ 153 h 162"/>
                <a:gd name="T58" fmla="*/ 57 w 109"/>
                <a:gd name="T59" fmla="*/ 153 h 162"/>
                <a:gd name="T60" fmla="*/ 53 w 109"/>
                <a:gd name="T61" fmla="*/ 158 h 162"/>
                <a:gd name="T62" fmla="*/ 57 w 109"/>
                <a:gd name="T63" fmla="*/ 162 h 162"/>
                <a:gd name="T64" fmla="*/ 98 w 109"/>
                <a:gd name="T65" fmla="*/ 162 h 162"/>
                <a:gd name="T66" fmla="*/ 109 w 109"/>
                <a:gd name="T67" fmla="*/ 152 h 162"/>
                <a:gd name="T68" fmla="*/ 109 w 109"/>
                <a:gd name="T69" fmla="*/ 133 h 162"/>
                <a:gd name="T70" fmla="*/ 102 w 109"/>
                <a:gd name="T71" fmla="*/ 12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62">
                  <a:moveTo>
                    <a:pt x="102" y="123"/>
                  </a:moveTo>
                  <a:cubicBezTo>
                    <a:pt x="91" y="119"/>
                    <a:pt x="79" y="117"/>
                    <a:pt x="69" y="115"/>
                  </a:cubicBezTo>
                  <a:cubicBezTo>
                    <a:pt x="62" y="114"/>
                    <a:pt x="53" y="112"/>
                    <a:pt x="51" y="110"/>
                  </a:cubicBezTo>
                  <a:cubicBezTo>
                    <a:pt x="51" y="105"/>
                    <a:pt x="51" y="105"/>
                    <a:pt x="51" y="105"/>
                  </a:cubicBezTo>
                  <a:cubicBezTo>
                    <a:pt x="74" y="104"/>
                    <a:pt x="83" y="97"/>
                    <a:pt x="84" y="96"/>
                  </a:cubicBezTo>
                  <a:cubicBezTo>
                    <a:pt x="85" y="95"/>
                    <a:pt x="86" y="94"/>
                    <a:pt x="85" y="92"/>
                  </a:cubicBezTo>
                  <a:cubicBezTo>
                    <a:pt x="85" y="91"/>
                    <a:pt x="84" y="89"/>
                    <a:pt x="83" y="89"/>
                  </a:cubicBezTo>
                  <a:cubicBezTo>
                    <a:pt x="78" y="86"/>
                    <a:pt x="73" y="65"/>
                    <a:pt x="72" y="47"/>
                  </a:cubicBezTo>
                  <a:cubicBezTo>
                    <a:pt x="72" y="34"/>
                    <a:pt x="67" y="21"/>
                    <a:pt x="57" y="12"/>
                  </a:cubicBezTo>
                  <a:cubicBezTo>
                    <a:pt x="54" y="8"/>
                    <a:pt x="49" y="5"/>
                    <a:pt x="43" y="3"/>
                  </a:cubicBezTo>
                  <a:cubicBezTo>
                    <a:pt x="33" y="0"/>
                    <a:pt x="22" y="0"/>
                    <a:pt x="13" y="4"/>
                  </a:cubicBezTo>
                  <a:cubicBezTo>
                    <a:pt x="9" y="5"/>
                    <a:pt x="5" y="7"/>
                    <a:pt x="2" y="9"/>
                  </a:cubicBezTo>
                  <a:cubicBezTo>
                    <a:pt x="0" y="11"/>
                    <a:pt x="0" y="14"/>
                    <a:pt x="2" y="16"/>
                  </a:cubicBezTo>
                  <a:cubicBezTo>
                    <a:pt x="3" y="18"/>
                    <a:pt x="6" y="18"/>
                    <a:pt x="8" y="17"/>
                  </a:cubicBezTo>
                  <a:cubicBezTo>
                    <a:pt x="10" y="15"/>
                    <a:pt x="13" y="14"/>
                    <a:pt x="16" y="13"/>
                  </a:cubicBezTo>
                  <a:cubicBezTo>
                    <a:pt x="24" y="10"/>
                    <a:pt x="31" y="9"/>
                    <a:pt x="40" y="12"/>
                  </a:cubicBezTo>
                  <a:cubicBezTo>
                    <a:pt x="44" y="14"/>
                    <a:pt x="48" y="16"/>
                    <a:pt x="50" y="19"/>
                  </a:cubicBezTo>
                  <a:cubicBezTo>
                    <a:pt x="50" y="19"/>
                    <a:pt x="50" y="19"/>
                    <a:pt x="51" y="19"/>
                  </a:cubicBezTo>
                  <a:cubicBezTo>
                    <a:pt x="58" y="26"/>
                    <a:pt x="62" y="36"/>
                    <a:pt x="62" y="47"/>
                  </a:cubicBezTo>
                  <a:cubicBezTo>
                    <a:pt x="63" y="55"/>
                    <a:pt x="66" y="80"/>
                    <a:pt x="73" y="91"/>
                  </a:cubicBezTo>
                  <a:cubicBezTo>
                    <a:pt x="68" y="93"/>
                    <a:pt x="60" y="96"/>
                    <a:pt x="47" y="96"/>
                  </a:cubicBezTo>
                  <a:cubicBezTo>
                    <a:pt x="44" y="96"/>
                    <a:pt x="42" y="98"/>
                    <a:pt x="42" y="101"/>
                  </a:cubicBezTo>
                  <a:cubicBezTo>
                    <a:pt x="42" y="112"/>
                    <a:pt x="42" y="112"/>
                    <a:pt x="42" y="112"/>
                  </a:cubicBezTo>
                  <a:cubicBezTo>
                    <a:pt x="42" y="112"/>
                    <a:pt x="42" y="113"/>
                    <a:pt x="42" y="113"/>
                  </a:cubicBezTo>
                  <a:cubicBezTo>
                    <a:pt x="44" y="120"/>
                    <a:pt x="53" y="122"/>
                    <a:pt x="67" y="124"/>
                  </a:cubicBezTo>
                  <a:cubicBezTo>
                    <a:pt x="76" y="126"/>
                    <a:pt x="88" y="128"/>
                    <a:pt x="99" y="132"/>
                  </a:cubicBezTo>
                  <a:cubicBezTo>
                    <a:pt x="99" y="132"/>
                    <a:pt x="99" y="133"/>
                    <a:pt x="99" y="133"/>
                  </a:cubicBezTo>
                  <a:cubicBezTo>
                    <a:pt x="99" y="152"/>
                    <a:pt x="99" y="152"/>
                    <a:pt x="99" y="152"/>
                  </a:cubicBezTo>
                  <a:cubicBezTo>
                    <a:pt x="99" y="152"/>
                    <a:pt x="99" y="153"/>
                    <a:pt x="98" y="153"/>
                  </a:cubicBezTo>
                  <a:cubicBezTo>
                    <a:pt x="57" y="153"/>
                    <a:pt x="57" y="153"/>
                    <a:pt x="57" y="153"/>
                  </a:cubicBezTo>
                  <a:cubicBezTo>
                    <a:pt x="55" y="153"/>
                    <a:pt x="53" y="155"/>
                    <a:pt x="53" y="158"/>
                  </a:cubicBezTo>
                  <a:cubicBezTo>
                    <a:pt x="53" y="160"/>
                    <a:pt x="55" y="162"/>
                    <a:pt x="57" y="162"/>
                  </a:cubicBezTo>
                  <a:cubicBezTo>
                    <a:pt x="98" y="162"/>
                    <a:pt x="98" y="162"/>
                    <a:pt x="98" y="162"/>
                  </a:cubicBezTo>
                  <a:cubicBezTo>
                    <a:pt x="104" y="162"/>
                    <a:pt x="109" y="158"/>
                    <a:pt x="109" y="152"/>
                  </a:cubicBezTo>
                  <a:cubicBezTo>
                    <a:pt x="109" y="133"/>
                    <a:pt x="109" y="133"/>
                    <a:pt x="109" y="133"/>
                  </a:cubicBezTo>
                  <a:cubicBezTo>
                    <a:pt x="109" y="129"/>
                    <a:pt x="106" y="125"/>
                    <a:pt x="102" y="12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914400"/>
              <a:endParaRPr lang="en-US" sz="1588">
                <a:solidFill>
                  <a:prstClr val="black"/>
                </a:solidFill>
                <a:latin typeface="Verdana"/>
              </a:endParaRPr>
            </a:p>
          </p:txBody>
        </p:sp>
      </p:grpSp>
      <p:grpSp>
        <p:nvGrpSpPr>
          <p:cNvPr id="36" name="Group 35">
            <a:extLst>
              <a:ext uri="{FF2B5EF4-FFF2-40B4-BE49-F238E27FC236}">
                <a16:creationId xmlns:a16="http://schemas.microsoft.com/office/drawing/2014/main" id="{9ED4CF71-B150-4343-BE27-600A868B431C}"/>
              </a:ext>
            </a:extLst>
          </p:cNvPr>
          <p:cNvGrpSpPr/>
          <p:nvPr userDrawn="1"/>
        </p:nvGrpSpPr>
        <p:grpSpPr>
          <a:xfrm>
            <a:off x="5447134" y="5657540"/>
            <a:ext cx="274319" cy="274320"/>
            <a:chOff x="268288" y="5257800"/>
            <a:chExt cx="633412" cy="638175"/>
          </a:xfrm>
          <a:solidFill>
            <a:schemeClr val="bg1"/>
          </a:solidFill>
        </p:grpSpPr>
        <p:sp>
          <p:nvSpPr>
            <p:cNvPr id="37" name="Freeform 33">
              <a:extLst>
                <a:ext uri="{FF2B5EF4-FFF2-40B4-BE49-F238E27FC236}">
                  <a16:creationId xmlns:a16="http://schemas.microsoft.com/office/drawing/2014/main" id="{D99FABC3-3AC8-4135-8E9C-B1B3F7BCE66E}"/>
                </a:ext>
              </a:extLst>
            </p:cNvPr>
            <p:cNvSpPr>
              <a:spLocks noEditPoints="1"/>
            </p:cNvSpPr>
            <p:nvPr/>
          </p:nvSpPr>
          <p:spPr bwMode="auto">
            <a:xfrm>
              <a:off x="268288" y="5257800"/>
              <a:ext cx="184150" cy="638175"/>
            </a:xfrm>
            <a:custGeom>
              <a:avLst/>
              <a:gdLst>
                <a:gd name="T0" fmla="*/ 35 w 60"/>
                <a:gd name="T1" fmla="*/ 16 h 209"/>
                <a:gd name="T2" fmla="*/ 35 w 60"/>
                <a:gd name="T3" fmla="*/ 5 h 209"/>
                <a:gd name="T4" fmla="*/ 30 w 60"/>
                <a:gd name="T5" fmla="*/ 0 h 209"/>
                <a:gd name="T6" fmla="*/ 26 w 60"/>
                <a:gd name="T7" fmla="*/ 5 h 209"/>
                <a:gd name="T8" fmla="*/ 26 w 60"/>
                <a:gd name="T9" fmla="*/ 16 h 209"/>
                <a:gd name="T10" fmla="*/ 0 w 60"/>
                <a:gd name="T11" fmla="*/ 45 h 209"/>
                <a:gd name="T12" fmla="*/ 26 w 60"/>
                <a:gd name="T13" fmla="*/ 75 h 209"/>
                <a:gd name="T14" fmla="*/ 26 w 60"/>
                <a:gd name="T15" fmla="*/ 205 h 209"/>
                <a:gd name="T16" fmla="*/ 30 w 60"/>
                <a:gd name="T17" fmla="*/ 209 h 209"/>
                <a:gd name="T18" fmla="*/ 35 w 60"/>
                <a:gd name="T19" fmla="*/ 205 h 209"/>
                <a:gd name="T20" fmla="*/ 35 w 60"/>
                <a:gd name="T21" fmla="*/ 75 h 209"/>
                <a:gd name="T22" fmla="*/ 60 w 60"/>
                <a:gd name="T23" fmla="*/ 45 h 209"/>
                <a:gd name="T24" fmla="*/ 35 w 60"/>
                <a:gd name="T25" fmla="*/ 16 h 209"/>
                <a:gd name="T26" fmla="*/ 30 w 60"/>
                <a:gd name="T27" fmla="*/ 67 h 209"/>
                <a:gd name="T28" fmla="*/ 9 w 60"/>
                <a:gd name="T29" fmla="*/ 45 h 209"/>
                <a:gd name="T30" fmla="*/ 30 w 60"/>
                <a:gd name="T31" fmla="*/ 24 h 209"/>
                <a:gd name="T32" fmla="*/ 52 w 60"/>
                <a:gd name="T33" fmla="*/ 45 h 209"/>
                <a:gd name="T34" fmla="*/ 30 w 60"/>
                <a:gd name="T35" fmla="*/ 6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09">
                  <a:moveTo>
                    <a:pt x="35" y="16"/>
                  </a:moveTo>
                  <a:cubicBezTo>
                    <a:pt x="35" y="5"/>
                    <a:pt x="35" y="5"/>
                    <a:pt x="35" y="5"/>
                  </a:cubicBezTo>
                  <a:cubicBezTo>
                    <a:pt x="35" y="2"/>
                    <a:pt x="33" y="0"/>
                    <a:pt x="30" y="0"/>
                  </a:cubicBezTo>
                  <a:cubicBezTo>
                    <a:pt x="28" y="0"/>
                    <a:pt x="26" y="2"/>
                    <a:pt x="26" y="5"/>
                  </a:cubicBezTo>
                  <a:cubicBezTo>
                    <a:pt x="26" y="16"/>
                    <a:pt x="26" y="16"/>
                    <a:pt x="26" y="16"/>
                  </a:cubicBezTo>
                  <a:cubicBezTo>
                    <a:pt x="12" y="18"/>
                    <a:pt x="0" y="30"/>
                    <a:pt x="0" y="45"/>
                  </a:cubicBezTo>
                  <a:cubicBezTo>
                    <a:pt x="0" y="60"/>
                    <a:pt x="12" y="73"/>
                    <a:pt x="26" y="75"/>
                  </a:cubicBezTo>
                  <a:cubicBezTo>
                    <a:pt x="26" y="205"/>
                    <a:pt x="26" y="205"/>
                    <a:pt x="26" y="205"/>
                  </a:cubicBezTo>
                  <a:cubicBezTo>
                    <a:pt x="26" y="207"/>
                    <a:pt x="28" y="209"/>
                    <a:pt x="30" y="209"/>
                  </a:cubicBezTo>
                  <a:cubicBezTo>
                    <a:pt x="33" y="209"/>
                    <a:pt x="35" y="207"/>
                    <a:pt x="35" y="205"/>
                  </a:cubicBezTo>
                  <a:cubicBezTo>
                    <a:pt x="35" y="75"/>
                    <a:pt x="35" y="75"/>
                    <a:pt x="35" y="75"/>
                  </a:cubicBezTo>
                  <a:cubicBezTo>
                    <a:pt x="49" y="73"/>
                    <a:pt x="60" y="60"/>
                    <a:pt x="60" y="45"/>
                  </a:cubicBezTo>
                  <a:cubicBezTo>
                    <a:pt x="60" y="30"/>
                    <a:pt x="49" y="18"/>
                    <a:pt x="35" y="16"/>
                  </a:cubicBezTo>
                  <a:close/>
                  <a:moveTo>
                    <a:pt x="30" y="67"/>
                  </a:moveTo>
                  <a:cubicBezTo>
                    <a:pt x="19" y="67"/>
                    <a:pt x="9" y="57"/>
                    <a:pt x="9" y="45"/>
                  </a:cubicBezTo>
                  <a:cubicBezTo>
                    <a:pt x="9" y="33"/>
                    <a:pt x="19" y="24"/>
                    <a:pt x="30" y="24"/>
                  </a:cubicBezTo>
                  <a:cubicBezTo>
                    <a:pt x="42" y="24"/>
                    <a:pt x="52" y="33"/>
                    <a:pt x="52" y="45"/>
                  </a:cubicBezTo>
                  <a:cubicBezTo>
                    <a:pt x="52" y="57"/>
                    <a:pt x="42" y="67"/>
                    <a:pt x="30" y="6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914400"/>
              <a:endParaRPr lang="en-US" sz="1588">
                <a:solidFill>
                  <a:prstClr val="black"/>
                </a:solidFill>
                <a:latin typeface="Verdana"/>
              </a:endParaRPr>
            </a:p>
          </p:txBody>
        </p:sp>
        <p:sp>
          <p:nvSpPr>
            <p:cNvPr id="38" name="Freeform 34">
              <a:extLst>
                <a:ext uri="{FF2B5EF4-FFF2-40B4-BE49-F238E27FC236}">
                  <a16:creationId xmlns:a16="http://schemas.microsoft.com/office/drawing/2014/main" id="{9E298351-82D3-49C4-9520-CE23FEF4754B}"/>
                </a:ext>
              </a:extLst>
            </p:cNvPr>
            <p:cNvSpPr>
              <a:spLocks noEditPoints="1"/>
            </p:cNvSpPr>
            <p:nvPr/>
          </p:nvSpPr>
          <p:spPr bwMode="auto">
            <a:xfrm>
              <a:off x="495300" y="5257800"/>
              <a:ext cx="182562" cy="638175"/>
            </a:xfrm>
            <a:custGeom>
              <a:avLst/>
              <a:gdLst>
                <a:gd name="T0" fmla="*/ 34 w 60"/>
                <a:gd name="T1" fmla="*/ 124 h 209"/>
                <a:gd name="T2" fmla="*/ 34 w 60"/>
                <a:gd name="T3" fmla="*/ 5 h 209"/>
                <a:gd name="T4" fmla="*/ 30 w 60"/>
                <a:gd name="T5" fmla="*/ 0 h 209"/>
                <a:gd name="T6" fmla="*/ 25 w 60"/>
                <a:gd name="T7" fmla="*/ 5 h 209"/>
                <a:gd name="T8" fmla="*/ 25 w 60"/>
                <a:gd name="T9" fmla="*/ 124 h 209"/>
                <a:gd name="T10" fmla="*/ 0 w 60"/>
                <a:gd name="T11" fmla="*/ 154 h 209"/>
                <a:gd name="T12" fmla="*/ 25 w 60"/>
                <a:gd name="T13" fmla="*/ 184 h 209"/>
                <a:gd name="T14" fmla="*/ 25 w 60"/>
                <a:gd name="T15" fmla="*/ 205 h 209"/>
                <a:gd name="T16" fmla="*/ 30 w 60"/>
                <a:gd name="T17" fmla="*/ 209 h 209"/>
                <a:gd name="T18" fmla="*/ 34 w 60"/>
                <a:gd name="T19" fmla="*/ 205 h 209"/>
                <a:gd name="T20" fmla="*/ 34 w 60"/>
                <a:gd name="T21" fmla="*/ 184 h 209"/>
                <a:gd name="T22" fmla="*/ 60 w 60"/>
                <a:gd name="T23" fmla="*/ 154 h 209"/>
                <a:gd name="T24" fmla="*/ 34 w 60"/>
                <a:gd name="T25" fmla="*/ 124 h 209"/>
                <a:gd name="T26" fmla="*/ 30 w 60"/>
                <a:gd name="T27" fmla="*/ 175 h 209"/>
                <a:gd name="T28" fmla="*/ 8 w 60"/>
                <a:gd name="T29" fmla="*/ 154 h 209"/>
                <a:gd name="T30" fmla="*/ 30 w 60"/>
                <a:gd name="T31" fmla="*/ 133 h 209"/>
                <a:gd name="T32" fmla="*/ 51 w 60"/>
                <a:gd name="T33" fmla="*/ 154 h 209"/>
                <a:gd name="T34" fmla="*/ 30 w 60"/>
                <a:gd name="T35" fmla="*/ 17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09">
                  <a:moveTo>
                    <a:pt x="34" y="124"/>
                  </a:moveTo>
                  <a:cubicBezTo>
                    <a:pt x="34" y="5"/>
                    <a:pt x="34" y="5"/>
                    <a:pt x="34" y="5"/>
                  </a:cubicBezTo>
                  <a:cubicBezTo>
                    <a:pt x="34" y="2"/>
                    <a:pt x="32" y="0"/>
                    <a:pt x="30" y="0"/>
                  </a:cubicBezTo>
                  <a:cubicBezTo>
                    <a:pt x="27" y="0"/>
                    <a:pt x="25" y="2"/>
                    <a:pt x="25" y="5"/>
                  </a:cubicBezTo>
                  <a:cubicBezTo>
                    <a:pt x="25" y="124"/>
                    <a:pt x="25" y="124"/>
                    <a:pt x="25" y="124"/>
                  </a:cubicBezTo>
                  <a:cubicBezTo>
                    <a:pt x="11" y="127"/>
                    <a:pt x="0" y="139"/>
                    <a:pt x="0" y="154"/>
                  </a:cubicBezTo>
                  <a:cubicBezTo>
                    <a:pt x="0" y="169"/>
                    <a:pt x="11" y="182"/>
                    <a:pt x="25" y="184"/>
                  </a:cubicBezTo>
                  <a:cubicBezTo>
                    <a:pt x="25" y="205"/>
                    <a:pt x="25" y="205"/>
                    <a:pt x="25" y="205"/>
                  </a:cubicBezTo>
                  <a:cubicBezTo>
                    <a:pt x="25" y="207"/>
                    <a:pt x="27" y="209"/>
                    <a:pt x="30" y="209"/>
                  </a:cubicBezTo>
                  <a:cubicBezTo>
                    <a:pt x="32" y="209"/>
                    <a:pt x="34" y="207"/>
                    <a:pt x="34" y="205"/>
                  </a:cubicBezTo>
                  <a:cubicBezTo>
                    <a:pt x="34" y="184"/>
                    <a:pt x="34" y="184"/>
                    <a:pt x="34" y="184"/>
                  </a:cubicBezTo>
                  <a:cubicBezTo>
                    <a:pt x="48" y="182"/>
                    <a:pt x="60" y="169"/>
                    <a:pt x="60" y="154"/>
                  </a:cubicBezTo>
                  <a:cubicBezTo>
                    <a:pt x="60" y="139"/>
                    <a:pt x="48" y="127"/>
                    <a:pt x="34" y="124"/>
                  </a:cubicBezTo>
                  <a:close/>
                  <a:moveTo>
                    <a:pt x="30" y="175"/>
                  </a:moveTo>
                  <a:cubicBezTo>
                    <a:pt x="18" y="175"/>
                    <a:pt x="8" y="166"/>
                    <a:pt x="8" y="154"/>
                  </a:cubicBezTo>
                  <a:cubicBezTo>
                    <a:pt x="8" y="142"/>
                    <a:pt x="18" y="133"/>
                    <a:pt x="30" y="133"/>
                  </a:cubicBezTo>
                  <a:cubicBezTo>
                    <a:pt x="41" y="133"/>
                    <a:pt x="51" y="142"/>
                    <a:pt x="51" y="154"/>
                  </a:cubicBezTo>
                  <a:cubicBezTo>
                    <a:pt x="51" y="166"/>
                    <a:pt x="41" y="175"/>
                    <a:pt x="30" y="17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914400"/>
              <a:endParaRPr lang="en-US" sz="1588">
                <a:solidFill>
                  <a:prstClr val="black"/>
                </a:solidFill>
                <a:latin typeface="Verdana"/>
              </a:endParaRPr>
            </a:p>
          </p:txBody>
        </p:sp>
        <p:sp>
          <p:nvSpPr>
            <p:cNvPr id="39" name="Freeform 35">
              <a:extLst>
                <a:ext uri="{FF2B5EF4-FFF2-40B4-BE49-F238E27FC236}">
                  <a16:creationId xmlns:a16="http://schemas.microsoft.com/office/drawing/2014/main" id="{78C89D20-3974-421E-9783-E5CB2089CCA8}"/>
                </a:ext>
              </a:extLst>
            </p:cNvPr>
            <p:cNvSpPr>
              <a:spLocks noEditPoints="1"/>
            </p:cNvSpPr>
            <p:nvPr/>
          </p:nvSpPr>
          <p:spPr bwMode="auto">
            <a:xfrm>
              <a:off x="717550" y="5257800"/>
              <a:ext cx="184150" cy="638175"/>
            </a:xfrm>
            <a:custGeom>
              <a:avLst/>
              <a:gdLst>
                <a:gd name="T0" fmla="*/ 34 w 60"/>
                <a:gd name="T1" fmla="*/ 47 h 209"/>
                <a:gd name="T2" fmla="*/ 34 w 60"/>
                <a:gd name="T3" fmla="*/ 5 h 209"/>
                <a:gd name="T4" fmla="*/ 30 w 60"/>
                <a:gd name="T5" fmla="*/ 0 h 209"/>
                <a:gd name="T6" fmla="*/ 25 w 60"/>
                <a:gd name="T7" fmla="*/ 5 h 209"/>
                <a:gd name="T8" fmla="*/ 25 w 60"/>
                <a:gd name="T9" fmla="*/ 47 h 209"/>
                <a:gd name="T10" fmla="*/ 0 w 60"/>
                <a:gd name="T11" fmla="*/ 76 h 209"/>
                <a:gd name="T12" fmla="*/ 25 w 60"/>
                <a:gd name="T13" fmla="*/ 106 h 209"/>
                <a:gd name="T14" fmla="*/ 25 w 60"/>
                <a:gd name="T15" fmla="*/ 205 h 209"/>
                <a:gd name="T16" fmla="*/ 30 w 60"/>
                <a:gd name="T17" fmla="*/ 209 h 209"/>
                <a:gd name="T18" fmla="*/ 34 w 60"/>
                <a:gd name="T19" fmla="*/ 205 h 209"/>
                <a:gd name="T20" fmla="*/ 34 w 60"/>
                <a:gd name="T21" fmla="*/ 106 h 209"/>
                <a:gd name="T22" fmla="*/ 60 w 60"/>
                <a:gd name="T23" fmla="*/ 76 h 209"/>
                <a:gd name="T24" fmla="*/ 34 w 60"/>
                <a:gd name="T25" fmla="*/ 47 h 209"/>
                <a:gd name="T26" fmla="*/ 30 w 60"/>
                <a:gd name="T27" fmla="*/ 98 h 209"/>
                <a:gd name="T28" fmla="*/ 8 w 60"/>
                <a:gd name="T29" fmla="*/ 76 h 209"/>
                <a:gd name="T30" fmla="*/ 30 w 60"/>
                <a:gd name="T31" fmla="*/ 55 h 209"/>
                <a:gd name="T32" fmla="*/ 51 w 60"/>
                <a:gd name="T33" fmla="*/ 76 h 209"/>
                <a:gd name="T34" fmla="*/ 30 w 60"/>
                <a:gd name="T35" fmla="*/ 9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09">
                  <a:moveTo>
                    <a:pt x="34" y="47"/>
                  </a:moveTo>
                  <a:cubicBezTo>
                    <a:pt x="34" y="5"/>
                    <a:pt x="34" y="5"/>
                    <a:pt x="34" y="5"/>
                  </a:cubicBezTo>
                  <a:cubicBezTo>
                    <a:pt x="34" y="2"/>
                    <a:pt x="32" y="0"/>
                    <a:pt x="30" y="0"/>
                  </a:cubicBezTo>
                  <a:cubicBezTo>
                    <a:pt x="27" y="0"/>
                    <a:pt x="25" y="2"/>
                    <a:pt x="25" y="5"/>
                  </a:cubicBezTo>
                  <a:cubicBezTo>
                    <a:pt x="25" y="47"/>
                    <a:pt x="25" y="47"/>
                    <a:pt x="25" y="47"/>
                  </a:cubicBezTo>
                  <a:cubicBezTo>
                    <a:pt x="11" y="49"/>
                    <a:pt x="0" y="61"/>
                    <a:pt x="0" y="76"/>
                  </a:cubicBezTo>
                  <a:cubicBezTo>
                    <a:pt x="0" y="91"/>
                    <a:pt x="11" y="104"/>
                    <a:pt x="25" y="106"/>
                  </a:cubicBezTo>
                  <a:cubicBezTo>
                    <a:pt x="25" y="205"/>
                    <a:pt x="25" y="205"/>
                    <a:pt x="25" y="205"/>
                  </a:cubicBezTo>
                  <a:cubicBezTo>
                    <a:pt x="25" y="207"/>
                    <a:pt x="27" y="209"/>
                    <a:pt x="30" y="209"/>
                  </a:cubicBezTo>
                  <a:cubicBezTo>
                    <a:pt x="32" y="209"/>
                    <a:pt x="34" y="207"/>
                    <a:pt x="34" y="205"/>
                  </a:cubicBezTo>
                  <a:cubicBezTo>
                    <a:pt x="34" y="106"/>
                    <a:pt x="34" y="106"/>
                    <a:pt x="34" y="106"/>
                  </a:cubicBezTo>
                  <a:cubicBezTo>
                    <a:pt x="48" y="104"/>
                    <a:pt x="60" y="91"/>
                    <a:pt x="60" y="76"/>
                  </a:cubicBezTo>
                  <a:cubicBezTo>
                    <a:pt x="60" y="61"/>
                    <a:pt x="48" y="49"/>
                    <a:pt x="34" y="47"/>
                  </a:cubicBezTo>
                  <a:close/>
                  <a:moveTo>
                    <a:pt x="30" y="98"/>
                  </a:moveTo>
                  <a:cubicBezTo>
                    <a:pt x="18" y="98"/>
                    <a:pt x="8" y="88"/>
                    <a:pt x="8" y="76"/>
                  </a:cubicBezTo>
                  <a:cubicBezTo>
                    <a:pt x="8" y="65"/>
                    <a:pt x="18" y="55"/>
                    <a:pt x="30" y="55"/>
                  </a:cubicBezTo>
                  <a:cubicBezTo>
                    <a:pt x="41" y="55"/>
                    <a:pt x="51" y="65"/>
                    <a:pt x="51" y="76"/>
                  </a:cubicBezTo>
                  <a:cubicBezTo>
                    <a:pt x="51" y="88"/>
                    <a:pt x="41" y="98"/>
                    <a:pt x="30" y="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914400"/>
              <a:endParaRPr lang="en-US" sz="1588">
                <a:solidFill>
                  <a:prstClr val="black"/>
                </a:solidFill>
                <a:latin typeface="Verdana"/>
              </a:endParaRPr>
            </a:p>
          </p:txBody>
        </p:sp>
      </p:grpSp>
      <p:grpSp>
        <p:nvGrpSpPr>
          <p:cNvPr id="40" name="Group 39">
            <a:extLst>
              <a:ext uri="{FF2B5EF4-FFF2-40B4-BE49-F238E27FC236}">
                <a16:creationId xmlns:a16="http://schemas.microsoft.com/office/drawing/2014/main" id="{06FB3910-E2AF-4DB1-BFF9-F193A66C8250}"/>
              </a:ext>
            </a:extLst>
          </p:cNvPr>
          <p:cNvGrpSpPr/>
          <p:nvPr userDrawn="1"/>
        </p:nvGrpSpPr>
        <p:grpSpPr>
          <a:xfrm>
            <a:off x="7481134" y="5657529"/>
            <a:ext cx="274320" cy="274318"/>
            <a:chOff x="6097588" y="3113088"/>
            <a:chExt cx="604838" cy="593725"/>
          </a:xfrm>
          <a:solidFill>
            <a:schemeClr val="bg1"/>
          </a:solidFill>
        </p:grpSpPr>
        <p:sp>
          <p:nvSpPr>
            <p:cNvPr id="41" name="Freeform 172">
              <a:extLst>
                <a:ext uri="{FF2B5EF4-FFF2-40B4-BE49-F238E27FC236}">
                  <a16:creationId xmlns:a16="http://schemas.microsoft.com/office/drawing/2014/main" id="{136ACDC6-B44D-4453-B496-42EC966C161A}"/>
                </a:ext>
              </a:extLst>
            </p:cNvPr>
            <p:cNvSpPr>
              <a:spLocks/>
            </p:cNvSpPr>
            <p:nvPr/>
          </p:nvSpPr>
          <p:spPr bwMode="auto">
            <a:xfrm>
              <a:off x="6208713" y="3595688"/>
              <a:ext cx="44450" cy="111125"/>
            </a:xfrm>
            <a:custGeom>
              <a:avLst/>
              <a:gdLst>
                <a:gd name="T0" fmla="*/ 13 w 17"/>
                <a:gd name="T1" fmla="*/ 0 h 43"/>
                <a:gd name="T2" fmla="*/ 7 w 17"/>
                <a:gd name="T3" fmla="*/ 4 h 43"/>
                <a:gd name="T4" fmla="*/ 1 w 17"/>
                <a:gd name="T5" fmla="*/ 37 h 43"/>
                <a:gd name="T6" fmla="*/ 5 w 17"/>
                <a:gd name="T7" fmla="*/ 43 h 43"/>
                <a:gd name="T8" fmla="*/ 6 w 17"/>
                <a:gd name="T9" fmla="*/ 43 h 43"/>
                <a:gd name="T10" fmla="*/ 10 w 17"/>
                <a:gd name="T11" fmla="*/ 39 h 43"/>
                <a:gd name="T12" fmla="*/ 17 w 17"/>
                <a:gd name="T13" fmla="*/ 6 h 43"/>
                <a:gd name="T14" fmla="*/ 13 w 17"/>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3">
                  <a:moveTo>
                    <a:pt x="13" y="0"/>
                  </a:moveTo>
                  <a:cubicBezTo>
                    <a:pt x="10" y="0"/>
                    <a:pt x="8" y="1"/>
                    <a:pt x="7" y="4"/>
                  </a:cubicBezTo>
                  <a:cubicBezTo>
                    <a:pt x="1" y="37"/>
                    <a:pt x="1" y="37"/>
                    <a:pt x="1" y="37"/>
                  </a:cubicBezTo>
                  <a:cubicBezTo>
                    <a:pt x="0" y="40"/>
                    <a:pt x="2" y="42"/>
                    <a:pt x="5" y="43"/>
                  </a:cubicBezTo>
                  <a:cubicBezTo>
                    <a:pt x="5" y="43"/>
                    <a:pt x="5" y="43"/>
                    <a:pt x="6" y="43"/>
                  </a:cubicBezTo>
                  <a:cubicBezTo>
                    <a:pt x="8" y="43"/>
                    <a:pt x="10" y="41"/>
                    <a:pt x="10" y="39"/>
                  </a:cubicBezTo>
                  <a:cubicBezTo>
                    <a:pt x="17" y="6"/>
                    <a:pt x="17" y="6"/>
                    <a:pt x="17" y="6"/>
                  </a:cubicBezTo>
                  <a:cubicBezTo>
                    <a:pt x="17" y="3"/>
                    <a:pt x="15" y="0"/>
                    <a:pt x="1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914400"/>
              <a:endParaRPr lang="en-US" sz="1588">
                <a:solidFill>
                  <a:prstClr val="black"/>
                </a:solidFill>
                <a:latin typeface="Verdana"/>
              </a:endParaRPr>
            </a:p>
          </p:txBody>
        </p:sp>
        <p:sp>
          <p:nvSpPr>
            <p:cNvPr id="42" name="Freeform 173">
              <a:extLst>
                <a:ext uri="{FF2B5EF4-FFF2-40B4-BE49-F238E27FC236}">
                  <a16:creationId xmlns:a16="http://schemas.microsoft.com/office/drawing/2014/main" id="{4EB7711F-527A-4336-A22D-4B524A857703}"/>
                </a:ext>
              </a:extLst>
            </p:cNvPr>
            <p:cNvSpPr>
              <a:spLocks/>
            </p:cNvSpPr>
            <p:nvPr/>
          </p:nvSpPr>
          <p:spPr bwMode="auto">
            <a:xfrm>
              <a:off x="6408738" y="3595688"/>
              <a:ext cx="41275" cy="111125"/>
            </a:xfrm>
            <a:custGeom>
              <a:avLst/>
              <a:gdLst>
                <a:gd name="T0" fmla="*/ 4 w 16"/>
                <a:gd name="T1" fmla="*/ 0 h 43"/>
                <a:gd name="T2" fmla="*/ 0 w 16"/>
                <a:gd name="T3" fmla="*/ 6 h 43"/>
                <a:gd name="T4" fmla="*/ 7 w 16"/>
                <a:gd name="T5" fmla="*/ 39 h 43"/>
                <a:gd name="T6" fmla="*/ 11 w 16"/>
                <a:gd name="T7" fmla="*/ 43 h 43"/>
                <a:gd name="T8" fmla="*/ 12 w 16"/>
                <a:gd name="T9" fmla="*/ 43 h 43"/>
                <a:gd name="T10" fmla="*/ 16 w 16"/>
                <a:gd name="T11" fmla="*/ 37 h 43"/>
                <a:gd name="T12" fmla="*/ 10 w 16"/>
                <a:gd name="T13" fmla="*/ 4 h 43"/>
                <a:gd name="T14" fmla="*/ 4 w 16"/>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3">
                  <a:moveTo>
                    <a:pt x="4" y="0"/>
                  </a:moveTo>
                  <a:cubicBezTo>
                    <a:pt x="1" y="0"/>
                    <a:pt x="0" y="3"/>
                    <a:pt x="0" y="6"/>
                  </a:cubicBezTo>
                  <a:cubicBezTo>
                    <a:pt x="7" y="39"/>
                    <a:pt x="7" y="39"/>
                    <a:pt x="7" y="39"/>
                  </a:cubicBezTo>
                  <a:cubicBezTo>
                    <a:pt x="7" y="41"/>
                    <a:pt x="9" y="43"/>
                    <a:pt x="11" y="43"/>
                  </a:cubicBezTo>
                  <a:cubicBezTo>
                    <a:pt x="11" y="43"/>
                    <a:pt x="12" y="43"/>
                    <a:pt x="12" y="43"/>
                  </a:cubicBezTo>
                  <a:cubicBezTo>
                    <a:pt x="15" y="42"/>
                    <a:pt x="16" y="40"/>
                    <a:pt x="16" y="37"/>
                  </a:cubicBezTo>
                  <a:cubicBezTo>
                    <a:pt x="10" y="4"/>
                    <a:pt x="10" y="4"/>
                    <a:pt x="10" y="4"/>
                  </a:cubicBezTo>
                  <a:cubicBezTo>
                    <a:pt x="9" y="1"/>
                    <a:pt x="7" y="0"/>
                    <a:pt x="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914400"/>
              <a:endParaRPr lang="en-US" sz="1588">
                <a:solidFill>
                  <a:prstClr val="black"/>
                </a:solidFill>
                <a:latin typeface="Verdana"/>
              </a:endParaRPr>
            </a:p>
          </p:txBody>
        </p:sp>
        <p:sp>
          <p:nvSpPr>
            <p:cNvPr id="43" name="Freeform 174">
              <a:extLst>
                <a:ext uri="{FF2B5EF4-FFF2-40B4-BE49-F238E27FC236}">
                  <a16:creationId xmlns:a16="http://schemas.microsoft.com/office/drawing/2014/main" id="{C3AA1D02-3CB1-413C-B14E-16B3CABB375D}"/>
                </a:ext>
              </a:extLst>
            </p:cNvPr>
            <p:cNvSpPr>
              <a:spLocks/>
            </p:cNvSpPr>
            <p:nvPr/>
          </p:nvSpPr>
          <p:spPr bwMode="auto">
            <a:xfrm>
              <a:off x="6097588" y="3113088"/>
              <a:ext cx="604838" cy="465138"/>
            </a:xfrm>
            <a:custGeom>
              <a:avLst/>
              <a:gdLst>
                <a:gd name="T0" fmla="*/ 218 w 235"/>
                <a:gd name="T1" fmla="*/ 95 h 181"/>
                <a:gd name="T2" fmla="*/ 229 w 235"/>
                <a:gd name="T3" fmla="*/ 95 h 181"/>
                <a:gd name="T4" fmla="*/ 233 w 235"/>
                <a:gd name="T5" fmla="*/ 90 h 181"/>
                <a:gd name="T6" fmla="*/ 229 w 235"/>
                <a:gd name="T7" fmla="*/ 85 h 181"/>
                <a:gd name="T8" fmla="*/ 219 w 235"/>
                <a:gd name="T9" fmla="*/ 85 h 181"/>
                <a:gd name="T10" fmla="*/ 234 w 235"/>
                <a:gd name="T11" fmla="*/ 71 h 181"/>
                <a:gd name="T12" fmla="*/ 234 w 235"/>
                <a:gd name="T13" fmla="*/ 64 h 181"/>
                <a:gd name="T14" fmla="*/ 227 w 235"/>
                <a:gd name="T15" fmla="*/ 64 h 181"/>
                <a:gd name="T16" fmla="*/ 205 w 235"/>
                <a:gd name="T17" fmla="*/ 85 h 181"/>
                <a:gd name="T18" fmla="*/ 195 w 235"/>
                <a:gd name="T19" fmla="*/ 85 h 181"/>
                <a:gd name="T20" fmla="*/ 210 w 235"/>
                <a:gd name="T21" fmla="*/ 71 h 181"/>
                <a:gd name="T22" fmla="*/ 210 w 235"/>
                <a:gd name="T23" fmla="*/ 64 h 181"/>
                <a:gd name="T24" fmla="*/ 204 w 235"/>
                <a:gd name="T25" fmla="*/ 64 h 181"/>
                <a:gd name="T26" fmla="*/ 182 w 235"/>
                <a:gd name="T27" fmla="*/ 85 h 181"/>
                <a:gd name="T28" fmla="*/ 180 w 235"/>
                <a:gd name="T29" fmla="*/ 85 h 181"/>
                <a:gd name="T30" fmla="*/ 90 w 235"/>
                <a:gd name="T31" fmla="*/ 0 h 181"/>
                <a:gd name="T32" fmla="*/ 0 w 235"/>
                <a:gd name="T33" fmla="*/ 90 h 181"/>
                <a:gd name="T34" fmla="*/ 90 w 235"/>
                <a:gd name="T35" fmla="*/ 181 h 181"/>
                <a:gd name="T36" fmla="*/ 180 w 235"/>
                <a:gd name="T37" fmla="*/ 102 h 181"/>
                <a:gd name="T38" fmla="*/ 170 w 235"/>
                <a:gd name="T39" fmla="*/ 102 h 181"/>
                <a:gd name="T40" fmla="*/ 90 w 235"/>
                <a:gd name="T41" fmla="*/ 171 h 181"/>
                <a:gd name="T42" fmla="*/ 10 w 235"/>
                <a:gd name="T43" fmla="*/ 90 h 181"/>
                <a:gd name="T44" fmla="*/ 90 w 235"/>
                <a:gd name="T45" fmla="*/ 10 h 181"/>
                <a:gd name="T46" fmla="*/ 171 w 235"/>
                <a:gd name="T47" fmla="*/ 85 h 181"/>
                <a:gd name="T48" fmla="*/ 145 w 235"/>
                <a:gd name="T49" fmla="*/ 85 h 181"/>
                <a:gd name="T50" fmla="*/ 90 w 235"/>
                <a:gd name="T51" fmla="*/ 36 h 181"/>
                <a:gd name="T52" fmla="*/ 36 w 235"/>
                <a:gd name="T53" fmla="*/ 90 h 181"/>
                <a:gd name="T54" fmla="*/ 90 w 235"/>
                <a:gd name="T55" fmla="*/ 145 h 181"/>
                <a:gd name="T56" fmla="*/ 144 w 235"/>
                <a:gd name="T57" fmla="*/ 102 h 181"/>
                <a:gd name="T58" fmla="*/ 134 w 235"/>
                <a:gd name="T59" fmla="*/ 102 h 181"/>
                <a:gd name="T60" fmla="*/ 90 w 235"/>
                <a:gd name="T61" fmla="*/ 135 h 181"/>
                <a:gd name="T62" fmla="*/ 45 w 235"/>
                <a:gd name="T63" fmla="*/ 90 h 181"/>
                <a:gd name="T64" fmla="*/ 90 w 235"/>
                <a:gd name="T65" fmla="*/ 45 h 181"/>
                <a:gd name="T66" fmla="*/ 135 w 235"/>
                <a:gd name="T67" fmla="*/ 85 h 181"/>
                <a:gd name="T68" fmla="*/ 103 w 235"/>
                <a:gd name="T69" fmla="*/ 85 h 181"/>
                <a:gd name="T70" fmla="*/ 90 w 235"/>
                <a:gd name="T71" fmla="*/ 76 h 181"/>
                <a:gd name="T72" fmla="*/ 77 w 235"/>
                <a:gd name="T73" fmla="*/ 90 h 181"/>
                <a:gd name="T74" fmla="*/ 90 w 235"/>
                <a:gd name="T75" fmla="*/ 104 h 181"/>
                <a:gd name="T76" fmla="*/ 98 w 235"/>
                <a:gd name="T77" fmla="*/ 102 h 181"/>
                <a:gd name="T78" fmla="*/ 97 w 235"/>
                <a:gd name="T79" fmla="*/ 102 h 181"/>
                <a:gd name="T80" fmla="*/ 92 w 235"/>
                <a:gd name="T81" fmla="*/ 97 h 181"/>
                <a:gd name="T82" fmla="*/ 93 w 235"/>
                <a:gd name="T83" fmla="*/ 95 h 181"/>
                <a:gd name="T84" fmla="*/ 94 w 235"/>
                <a:gd name="T85" fmla="*/ 95 h 181"/>
                <a:gd name="T86" fmla="*/ 182 w 235"/>
                <a:gd name="T87" fmla="*/ 95 h 181"/>
                <a:gd name="T88" fmla="*/ 204 w 235"/>
                <a:gd name="T89" fmla="*/ 117 h 181"/>
                <a:gd name="T90" fmla="*/ 207 w 235"/>
                <a:gd name="T91" fmla="*/ 118 h 181"/>
                <a:gd name="T92" fmla="*/ 210 w 235"/>
                <a:gd name="T93" fmla="*/ 117 h 181"/>
                <a:gd name="T94" fmla="*/ 210 w 235"/>
                <a:gd name="T95" fmla="*/ 110 h 181"/>
                <a:gd name="T96" fmla="*/ 195 w 235"/>
                <a:gd name="T97" fmla="*/ 95 h 181"/>
                <a:gd name="T98" fmla="*/ 205 w 235"/>
                <a:gd name="T99" fmla="*/ 95 h 181"/>
                <a:gd name="T100" fmla="*/ 227 w 235"/>
                <a:gd name="T101" fmla="*/ 117 h 181"/>
                <a:gd name="T102" fmla="*/ 230 w 235"/>
                <a:gd name="T103" fmla="*/ 118 h 181"/>
                <a:gd name="T104" fmla="*/ 234 w 235"/>
                <a:gd name="T105" fmla="*/ 117 h 181"/>
                <a:gd name="T106" fmla="*/ 234 w 235"/>
                <a:gd name="T107" fmla="*/ 110 h 181"/>
                <a:gd name="T108" fmla="*/ 218 w 235"/>
                <a:gd name="T109" fmla="*/ 9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 h="181">
                  <a:moveTo>
                    <a:pt x="218" y="95"/>
                  </a:moveTo>
                  <a:cubicBezTo>
                    <a:pt x="229" y="95"/>
                    <a:pt x="229" y="95"/>
                    <a:pt x="229" y="95"/>
                  </a:cubicBezTo>
                  <a:cubicBezTo>
                    <a:pt x="231" y="95"/>
                    <a:pt x="233" y="93"/>
                    <a:pt x="233" y="90"/>
                  </a:cubicBezTo>
                  <a:cubicBezTo>
                    <a:pt x="233" y="88"/>
                    <a:pt x="231" y="85"/>
                    <a:pt x="229" y="85"/>
                  </a:cubicBezTo>
                  <a:cubicBezTo>
                    <a:pt x="219" y="85"/>
                    <a:pt x="219" y="85"/>
                    <a:pt x="219" y="85"/>
                  </a:cubicBezTo>
                  <a:cubicBezTo>
                    <a:pt x="234" y="71"/>
                    <a:pt x="234" y="71"/>
                    <a:pt x="234" y="71"/>
                  </a:cubicBezTo>
                  <a:cubicBezTo>
                    <a:pt x="235" y="69"/>
                    <a:pt x="235" y="66"/>
                    <a:pt x="234" y="64"/>
                  </a:cubicBezTo>
                  <a:cubicBezTo>
                    <a:pt x="232" y="62"/>
                    <a:pt x="229" y="62"/>
                    <a:pt x="227" y="64"/>
                  </a:cubicBezTo>
                  <a:cubicBezTo>
                    <a:pt x="205" y="85"/>
                    <a:pt x="205" y="85"/>
                    <a:pt x="205" y="85"/>
                  </a:cubicBezTo>
                  <a:cubicBezTo>
                    <a:pt x="195" y="85"/>
                    <a:pt x="195" y="85"/>
                    <a:pt x="195" y="85"/>
                  </a:cubicBezTo>
                  <a:cubicBezTo>
                    <a:pt x="210" y="71"/>
                    <a:pt x="210" y="71"/>
                    <a:pt x="210" y="71"/>
                  </a:cubicBezTo>
                  <a:cubicBezTo>
                    <a:pt x="212" y="69"/>
                    <a:pt x="212" y="66"/>
                    <a:pt x="210" y="64"/>
                  </a:cubicBezTo>
                  <a:cubicBezTo>
                    <a:pt x="209" y="62"/>
                    <a:pt x="206" y="62"/>
                    <a:pt x="204" y="64"/>
                  </a:cubicBezTo>
                  <a:cubicBezTo>
                    <a:pt x="182" y="85"/>
                    <a:pt x="182" y="85"/>
                    <a:pt x="182" y="85"/>
                  </a:cubicBezTo>
                  <a:cubicBezTo>
                    <a:pt x="180" y="85"/>
                    <a:pt x="180" y="85"/>
                    <a:pt x="180" y="85"/>
                  </a:cubicBezTo>
                  <a:cubicBezTo>
                    <a:pt x="178" y="38"/>
                    <a:pt x="139" y="0"/>
                    <a:pt x="90" y="0"/>
                  </a:cubicBezTo>
                  <a:cubicBezTo>
                    <a:pt x="41" y="0"/>
                    <a:pt x="0" y="41"/>
                    <a:pt x="0" y="90"/>
                  </a:cubicBezTo>
                  <a:cubicBezTo>
                    <a:pt x="0" y="140"/>
                    <a:pt x="41" y="181"/>
                    <a:pt x="90" y="181"/>
                  </a:cubicBezTo>
                  <a:cubicBezTo>
                    <a:pt x="136" y="181"/>
                    <a:pt x="174" y="146"/>
                    <a:pt x="180" y="102"/>
                  </a:cubicBezTo>
                  <a:cubicBezTo>
                    <a:pt x="170" y="102"/>
                    <a:pt x="170" y="102"/>
                    <a:pt x="170" y="102"/>
                  </a:cubicBezTo>
                  <a:cubicBezTo>
                    <a:pt x="165" y="141"/>
                    <a:pt x="131" y="171"/>
                    <a:pt x="90" y="171"/>
                  </a:cubicBezTo>
                  <a:cubicBezTo>
                    <a:pt x="46" y="171"/>
                    <a:pt x="10" y="135"/>
                    <a:pt x="10" y="90"/>
                  </a:cubicBezTo>
                  <a:cubicBezTo>
                    <a:pt x="10" y="46"/>
                    <a:pt x="46" y="10"/>
                    <a:pt x="90" y="10"/>
                  </a:cubicBezTo>
                  <a:cubicBezTo>
                    <a:pt x="133" y="10"/>
                    <a:pt x="168" y="43"/>
                    <a:pt x="171" y="85"/>
                  </a:cubicBezTo>
                  <a:cubicBezTo>
                    <a:pt x="145" y="85"/>
                    <a:pt x="145" y="85"/>
                    <a:pt x="145" y="85"/>
                  </a:cubicBezTo>
                  <a:cubicBezTo>
                    <a:pt x="142" y="58"/>
                    <a:pt x="119" y="36"/>
                    <a:pt x="90" y="36"/>
                  </a:cubicBezTo>
                  <a:cubicBezTo>
                    <a:pt x="60" y="36"/>
                    <a:pt x="36" y="60"/>
                    <a:pt x="36" y="90"/>
                  </a:cubicBezTo>
                  <a:cubicBezTo>
                    <a:pt x="36" y="120"/>
                    <a:pt x="60" y="145"/>
                    <a:pt x="90" y="145"/>
                  </a:cubicBezTo>
                  <a:cubicBezTo>
                    <a:pt x="117" y="145"/>
                    <a:pt x="139" y="126"/>
                    <a:pt x="144" y="102"/>
                  </a:cubicBezTo>
                  <a:cubicBezTo>
                    <a:pt x="134" y="102"/>
                    <a:pt x="134" y="102"/>
                    <a:pt x="134" y="102"/>
                  </a:cubicBezTo>
                  <a:cubicBezTo>
                    <a:pt x="129" y="121"/>
                    <a:pt x="111" y="135"/>
                    <a:pt x="90" y="135"/>
                  </a:cubicBezTo>
                  <a:cubicBezTo>
                    <a:pt x="66" y="135"/>
                    <a:pt x="45" y="115"/>
                    <a:pt x="45" y="90"/>
                  </a:cubicBezTo>
                  <a:cubicBezTo>
                    <a:pt x="45" y="65"/>
                    <a:pt x="66" y="45"/>
                    <a:pt x="90" y="45"/>
                  </a:cubicBezTo>
                  <a:cubicBezTo>
                    <a:pt x="114" y="45"/>
                    <a:pt x="133" y="63"/>
                    <a:pt x="135" y="85"/>
                  </a:cubicBezTo>
                  <a:cubicBezTo>
                    <a:pt x="103" y="85"/>
                    <a:pt x="103" y="85"/>
                    <a:pt x="103" y="85"/>
                  </a:cubicBezTo>
                  <a:cubicBezTo>
                    <a:pt x="101" y="80"/>
                    <a:pt x="96" y="76"/>
                    <a:pt x="90" y="76"/>
                  </a:cubicBezTo>
                  <a:cubicBezTo>
                    <a:pt x="83" y="76"/>
                    <a:pt x="77" y="83"/>
                    <a:pt x="77" y="90"/>
                  </a:cubicBezTo>
                  <a:cubicBezTo>
                    <a:pt x="77" y="98"/>
                    <a:pt x="83" y="104"/>
                    <a:pt x="90" y="104"/>
                  </a:cubicBezTo>
                  <a:cubicBezTo>
                    <a:pt x="93" y="104"/>
                    <a:pt x="96" y="103"/>
                    <a:pt x="98" y="102"/>
                  </a:cubicBezTo>
                  <a:cubicBezTo>
                    <a:pt x="97" y="102"/>
                    <a:pt x="97" y="102"/>
                    <a:pt x="97" y="102"/>
                  </a:cubicBezTo>
                  <a:cubicBezTo>
                    <a:pt x="94" y="102"/>
                    <a:pt x="92" y="99"/>
                    <a:pt x="92" y="97"/>
                  </a:cubicBezTo>
                  <a:cubicBezTo>
                    <a:pt x="92" y="96"/>
                    <a:pt x="93" y="95"/>
                    <a:pt x="93" y="95"/>
                  </a:cubicBezTo>
                  <a:cubicBezTo>
                    <a:pt x="93" y="95"/>
                    <a:pt x="93" y="95"/>
                    <a:pt x="94" y="95"/>
                  </a:cubicBezTo>
                  <a:cubicBezTo>
                    <a:pt x="182" y="95"/>
                    <a:pt x="182" y="95"/>
                    <a:pt x="182" y="95"/>
                  </a:cubicBezTo>
                  <a:cubicBezTo>
                    <a:pt x="204" y="117"/>
                    <a:pt x="204" y="117"/>
                    <a:pt x="204" y="117"/>
                  </a:cubicBezTo>
                  <a:cubicBezTo>
                    <a:pt x="205" y="118"/>
                    <a:pt x="206" y="118"/>
                    <a:pt x="207" y="118"/>
                  </a:cubicBezTo>
                  <a:cubicBezTo>
                    <a:pt x="208" y="118"/>
                    <a:pt x="209" y="118"/>
                    <a:pt x="210" y="117"/>
                  </a:cubicBezTo>
                  <a:cubicBezTo>
                    <a:pt x="212" y="115"/>
                    <a:pt x="212" y="112"/>
                    <a:pt x="210" y="110"/>
                  </a:cubicBezTo>
                  <a:cubicBezTo>
                    <a:pt x="195" y="95"/>
                    <a:pt x="195" y="95"/>
                    <a:pt x="195" y="95"/>
                  </a:cubicBezTo>
                  <a:cubicBezTo>
                    <a:pt x="205" y="95"/>
                    <a:pt x="205" y="95"/>
                    <a:pt x="205" y="95"/>
                  </a:cubicBezTo>
                  <a:cubicBezTo>
                    <a:pt x="227" y="117"/>
                    <a:pt x="227" y="117"/>
                    <a:pt x="227" y="117"/>
                  </a:cubicBezTo>
                  <a:cubicBezTo>
                    <a:pt x="228" y="118"/>
                    <a:pt x="229" y="118"/>
                    <a:pt x="230" y="118"/>
                  </a:cubicBezTo>
                  <a:cubicBezTo>
                    <a:pt x="231" y="118"/>
                    <a:pt x="233" y="118"/>
                    <a:pt x="234" y="117"/>
                  </a:cubicBezTo>
                  <a:cubicBezTo>
                    <a:pt x="235" y="115"/>
                    <a:pt x="235" y="112"/>
                    <a:pt x="234" y="110"/>
                  </a:cubicBezTo>
                  <a:lnTo>
                    <a:pt x="218" y="9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914400"/>
              <a:endParaRPr lang="en-US" sz="1588">
                <a:solidFill>
                  <a:prstClr val="black"/>
                </a:solidFill>
                <a:latin typeface="Verdana"/>
              </a:endParaRPr>
            </a:p>
          </p:txBody>
        </p:sp>
      </p:grpSp>
      <p:grpSp>
        <p:nvGrpSpPr>
          <p:cNvPr id="50" name="Group 49"/>
          <p:cNvGrpSpPr/>
          <p:nvPr userDrawn="1"/>
        </p:nvGrpSpPr>
        <p:grpSpPr>
          <a:xfrm>
            <a:off x="6414749" y="5632139"/>
            <a:ext cx="371437" cy="326362"/>
            <a:chOff x="3311365" y="3823307"/>
            <a:chExt cx="1081096" cy="868263"/>
          </a:xfrm>
        </p:grpSpPr>
        <p:sp>
          <p:nvSpPr>
            <p:cNvPr id="51" name="Oval 50"/>
            <p:cNvSpPr/>
            <p:nvPr/>
          </p:nvSpPr>
          <p:spPr>
            <a:xfrm>
              <a:off x="3311365" y="4072728"/>
              <a:ext cx="182880" cy="18288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63426" y="4147806"/>
              <a:ext cx="274320" cy="27432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854866" y="3823307"/>
              <a:ext cx="91440" cy="9144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209581" y="4468820"/>
              <a:ext cx="182880" cy="18288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527201" y="4600130"/>
              <a:ext cx="91440" cy="9144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flipH="1" flipV="1">
              <a:off x="3896969" y="3909213"/>
              <a:ext cx="7235" cy="2266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022120" y="4368067"/>
              <a:ext cx="199360" cy="1323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501535" y="4190285"/>
              <a:ext cx="247311" cy="575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601477" y="4383972"/>
              <a:ext cx="196472" cy="2161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4194659" y="3876383"/>
              <a:ext cx="91440" cy="9144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flipV="1">
              <a:off x="4003223" y="3961575"/>
              <a:ext cx="196472" cy="2161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1D52360C-92E8-41B7-BA77-0E142ECD0B5E}"/>
              </a:ext>
            </a:extLst>
          </p:cNvPr>
          <p:cNvSpPr/>
          <p:nvPr userDrawn="1"/>
        </p:nvSpPr>
        <p:spPr>
          <a:xfrm>
            <a:off x="4044051" y="5509107"/>
            <a:ext cx="4106083" cy="741625"/>
          </a:xfrm>
          <a:prstGeom prst="rect">
            <a:avLst/>
          </a:prstGeom>
          <a:noFill/>
          <a:ln w="28575" cap="rnd">
            <a:solidFill>
              <a:sysClr val="windowText" lastClr="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Open Sans"/>
            </a:endParaRPr>
          </a:p>
        </p:txBody>
      </p:sp>
      <p:sp>
        <p:nvSpPr>
          <p:cNvPr id="4" name="Table Placeholder 3"/>
          <p:cNvSpPr>
            <a:spLocks noGrp="1"/>
          </p:cNvSpPr>
          <p:nvPr>
            <p:ph type="tbl" sz="quarter" idx="10"/>
          </p:nvPr>
        </p:nvSpPr>
        <p:spPr>
          <a:xfrm>
            <a:off x="1524000" y="1677988"/>
            <a:ext cx="9907588" cy="3541712"/>
          </a:xfrm>
        </p:spPr>
        <p:txBody>
          <a:bodyPr/>
          <a:lstStyle>
            <a:lvl1pPr marL="0" indent="0">
              <a:buNone/>
              <a:defRPr/>
            </a:lvl1pPr>
          </a:lstStyle>
          <a:p>
            <a:endParaRPr lang="en-US"/>
          </a:p>
        </p:txBody>
      </p:sp>
      <p:cxnSp>
        <p:nvCxnSpPr>
          <p:cNvPr id="62"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userDrawn="1"/>
        </p:nvGrpSpPr>
        <p:grpSpPr>
          <a:xfrm>
            <a:off x="863529" y="4450150"/>
            <a:ext cx="459868" cy="457200"/>
            <a:chOff x="863529" y="4450150"/>
            <a:chExt cx="459868" cy="457200"/>
          </a:xfrm>
        </p:grpSpPr>
        <p:sp>
          <p:nvSpPr>
            <p:cNvPr id="64" name="Oval 63">
              <a:extLst>
                <a:ext uri="{FF2B5EF4-FFF2-40B4-BE49-F238E27FC236}">
                  <a16:creationId xmlns:a16="http://schemas.microsoft.com/office/drawing/2014/main" id="{11634FA6-3C13-4FFF-BDF1-BE34039996EA}"/>
                </a:ext>
              </a:extLst>
            </p:cNvPr>
            <p:cNvSpPr>
              <a:spLocks noChangeAspect="1"/>
            </p:cNvSpPr>
            <p:nvPr/>
          </p:nvSpPr>
          <p:spPr bwMode="gray">
            <a:xfrm>
              <a:off x="863529" y="4450150"/>
              <a:ext cx="459868" cy="457200"/>
            </a:xfrm>
            <a:prstGeom prst="ellipse">
              <a:avLst/>
            </a:prstGeom>
            <a:solidFill>
              <a:sysClr val="window" lastClr="FFFFFF"/>
            </a:solidFill>
            <a:ln w="12700" algn="ctr">
              <a:solidFill>
                <a:srgbClr val="800000"/>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Verdana"/>
              </a:endParaRPr>
            </a:p>
          </p:txBody>
        </p:sp>
        <p:grpSp>
          <p:nvGrpSpPr>
            <p:cNvPr id="65" name="Group 64"/>
            <p:cNvGrpSpPr>
              <a:grpSpLocks noChangeAspect="1"/>
            </p:cNvGrpSpPr>
            <p:nvPr/>
          </p:nvGrpSpPr>
          <p:grpSpPr>
            <a:xfrm>
              <a:off x="914004" y="4532446"/>
              <a:ext cx="358919" cy="292608"/>
              <a:chOff x="4033071" y="3412548"/>
              <a:chExt cx="533539" cy="434966"/>
            </a:xfrm>
          </p:grpSpPr>
          <p:sp>
            <p:nvSpPr>
              <p:cNvPr id="66" name="Freeform 194">
                <a:extLst>
                  <a:ext uri="{FF2B5EF4-FFF2-40B4-BE49-F238E27FC236}">
                    <a16:creationId xmlns:a16="http://schemas.microsoft.com/office/drawing/2014/main" id="{BA3D7233-CD6B-463B-B00A-1BA0D849CB6F}"/>
                  </a:ext>
                </a:extLst>
              </p:cNvPr>
              <p:cNvSpPr>
                <a:spLocks noEditPoints="1"/>
              </p:cNvSpPr>
              <p:nvPr/>
            </p:nvSpPr>
            <p:spPr bwMode="auto">
              <a:xfrm>
                <a:off x="4033071" y="3412548"/>
                <a:ext cx="402441" cy="392531"/>
              </a:xfrm>
              <a:custGeom>
                <a:avLst/>
                <a:gdLst>
                  <a:gd name="T0" fmla="*/ 178 w 178"/>
                  <a:gd name="T1" fmla="*/ 66 h 175"/>
                  <a:gd name="T2" fmla="*/ 117 w 178"/>
                  <a:gd name="T3" fmla="*/ 0 h 175"/>
                  <a:gd name="T4" fmla="*/ 61 w 178"/>
                  <a:gd name="T5" fmla="*/ 0 h 175"/>
                  <a:gd name="T6" fmla="*/ 0 w 178"/>
                  <a:gd name="T7" fmla="*/ 66 h 175"/>
                  <a:gd name="T8" fmla="*/ 46 w 178"/>
                  <a:gd name="T9" fmla="*/ 130 h 175"/>
                  <a:gd name="T10" fmla="*/ 46 w 178"/>
                  <a:gd name="T11" fmla="*/ 170 h 175"/>
                  <a:gd name="T12" fmla="*/ 49 w 178"/>
                  <a:gd name="T13" fmla="*/ 174 h 175"/>
                  <a:gd name="T14" fmla="*/ 51 w 178"/>
                  <a:gd name="T15" fmla="*/ 175 h 175"/>
                  <a:gd name="T16" fmla="*/ 54 w 178"/>
                  <a:gd name="T17" fmla="*/ 174 h 175"/>
                  <a:gd name="T18" fmla="*/ 101 w 178"/>
                  <a:gd name="T19" fmla="*/ 132 h 175"/>
                  <a:gd name="T20" fmla="*/ 117 w 178"/>
                  <a:gd name="T21" fmla="*/ 132 h 175"/>
                  <a:gd name="T22" fmla="*/ 178 w 178"/>
                  <a:gd name="T23" fmla="*/ 66 h 175"/>
                  <a:gd name="T24" fmla="*/ 99 w 178"/>
                  <a:gd name="T25" fmla="*/ 123 h 175"/>
                  <a:gd name="T26" fmla="*/ 96 w 178"/>
                  <a:gd name="T27" fmla="*/ 124 h 175"/>
                  <a:gd name="T28" fmla="*/ 55 w 178"/>
                  <a:gd name="T29" fmla="*/ 159 h 175"/>
                  <a:gd name="T30" fmla="*/ 55 w 178"/>
                  <a:gd name="T31" fmla="*/ 126 h 175"/>
                  <a:gd name="T32" fmla="*/ 52 w 178"/>
                  <a:gd name="T33" fmla="*/ 122 h 175"/>
                  <a:gd name="T34" fmla="*/ 9 w 178"/>
                  <a:gd name="T35" fmla="*/ 66 h 175"/>
                  <a:gd name="T36" fmla="*/ 61 w 178"/>
                  <a:gd name="T37" fmla="*/ 10 h 175"/>
                  <a:gd name="T38" fmla="*/ 117 w 178"/>
                  <a:gd name="T39" fmla="*/ 10 h 175"/>
                  <a:gd name="T40" fmla="*/ 168 w 178"/>
                  <a:gd name="T41" fmla="*/ 66 h 175"/>
                  <a:gd name="T42" fmla="*/ 117 w 178"/>
                  <a:gd name="T43" fmla="*/ 123 h 175"/>
                  <a:gd name="T44" fmla="*/ 99 w 178"/>
                  <a:gd name="T45" fmla="*/ 1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175">
                    <a:moveTo>
                      <a:pt x="178" y="66"/>
                    </a:moveTo>
                    <a:cubicBezTo>
                      <a:pt x="178" y="30"/>
                      <a:pt x="150" y="0"/>
                      <a:pt x="117" y="0"/>
                    </a:cubicBezTo>
                    <a:cubicBezTo>
                      <a:pt x="61" y="0"/>
                      <a:pt x="61" y="0"/>
                      <a:pt x="61" y="0"/>
                    </a:cubicBezTo>
                    <a:cubicBezTo>
                      <a:pt x="27" y="0"/>
                      <a:pt x="0" y="30"/>
                      <a:pt x="0" y="66"/>
                    </a:cubicBezTo>
                    <a:cubicBezTo>
                      <a:pt x="0" y="97"/>
                      <a:pt x="19" y="123"/>
                      <a:pt x="46" y="130"/>
                    </a:cubicBezTo>
                    <a:cubicBezTo>
                      <a:pt x="46" y="170"/>
                      <a:pt x="46" y="170"/>
                      <a:pt x="46" y="170"/>
                    </a:cubicBezTo>
                    <a:cubicBezTo>
                      <a:pt x="46" y="172"/>
                      <a:pt x="47" y="174"/>
                      <a:pt x="49" y="174"/>
                    </a:cubicBezTo>
                    <a:cubicBezTo>
                      <a:pt x="49" y="175"/>
                      <a:pt x="50" y="175"/>
                      <a:pt x="51" y="175"/>
                    </a:cubicBezTo>
                    <a:cubicBezTo>
                      <a:pt x="52" y="175"/>
                      <a:pt x="53" y="174"/>
                      <a:pt x="54" y="174"/>
                    </a:cubicBezTo>
                    <a:cubicBezTo>
                      <a:pt x="101" y="132"/>
                      <a:pt x="101" y="132"/>
                      <a:pt x="101" y="132"/>
                    </a:cubicBezTo>
                    <a:cubicBezTo>
                      <a:pt x="117" y="132"/>
                      <a:pt x="117" y="132"/>
                      <a:pt x="117" y="132"/>
                    </a:cubicBezTo>
                    <a:cubicBezTo>
                      <a:pt x="150" y="132"/>
                      <a:pt x="178" y="103"/>
                      <a:pt x="178" y="66"/>
                    </a:cubicBezTo>
                    <a:close/>
                    <a:moveTo>
                      <a:pt x="99" y="123"/>
                    </a:moveTo>
                    <a:cubicBezTo>
                      <a:pt x="98" y="123"/>
                      <a:pt x="97" y="123"/>
                      <a:pt x="96" y="124"/>
                    </a:cubicBezTo>
                    <a:cubicBezTo>
                      <a:pt x="55" y="159"/>
                      <a:pt x="55" y="159"/>
                      <a:pt x="55" y="159"/>
                    </a:cubicBezTo>
                    <a:cubicBezTo>
                      <a:pt x="55" y="126"/>
                      <a:pt x="55" y="126"/>
                      <a:pt x="55" y="126"/>
                    </a:cubicBezTo>
                    <a:cubicBezTo>
                      <a:pt x="55" y="124"/>
                      <a:pt x="54" y="122"/>
                      <a:pt x="52" y="122"/>
                    </a:cubicBezTo>
                    <a:cubicBezTo>
                      <a:pt x="27" y="117"/>
                      <a:pt x="9" y="94"/>
                      <a:pt x="9" y="66"/>
                    </a:cubicBezTo>
                    <a:cubicBezTo>
                      <a:pt x="9" y="35"/>
                      <a:pt x="32" y="10"/>
                      <a:pt x="61" y="10"/>
                    </a:cubicBezTo>
                    <a:cubicBezTo>
                      <a:pt x="117" y="10"/>
                      <a:pt x="117" y="10"/>
                      <a:pt x="117" y="10"/>
                    </a:cubicBezTo>
                    <a:cubicBezTo>
                      <a:pt x="145" y="10"/>
                      <a:pt x="168" y="35"/>
                      <a:pt x="168" y="66"/>
                    </a:cubicBezTo>
                    <a:cubicBezTo>
                      <a:pt x="168" y="97"/>
                      <a:pt x="145" y="123"/>
                      <a:pt x="117" y="123"/>
                    </a:cubicBezTo>
                    <a:lnTo>
                      <a:pt x="99" y="123"/>
                    </a:lnTo>
                    <a:close/>
                  </a:path>
                </a:pathLst>
              </a:custGeom>
              <a:solidFill>
                <a:srgbClr val="8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Verdana"/>
                </a:endParaRPr>
              </a:p>
            </p:txBody>
          </p:sp>
          <p:sp>
            <p:nvSpPr>
              <p:cNvPr id="67" name="Freeform 195">
                <a:extLst>
                  <a:ext uri="{FF2B5EF4-FFF2-40B4-BE49-F238E27FC236}">
                    <a16:creationId xmlns:a16="http://schemas.microsoft.com/office/drawing/2014/main" id="{6B78C841-D144-4DF5-93E8-15C3BCC68199}"/>
                  </a:ext>
                </a:extLst>
              </p:cNvPr>
              <p:cNvSpPr>
                <a:spLocks/>
              </p:cNvSpPr>
              <p:nvPr/>
            </p:nvSpPr>
            <p:spPr bwMode="auto">
              <a:xfrm>
                <a:off x="4290694" y="3571682"/>
                <a:ext cx="275916" cy="275832"/>
              </a:xfrm>
              <a:custGeom>
                <a:avLst/>
                <a:gdLst>
                  <a:gd name="T0" fmla="*/ 77 w 122"/>
                  <a:gd name="T1" fmla="*/ 0 h 123"/>
                  <a:gd name="T2" fmla="*/ 73 w 122"/>
                  <a:gd name="T3" fmla="*/ 5 h 123"/>
                  <a:gd name="T4" fmla="*/ 77 w 122"/>
                  <a:gd name="T5" fmla="*/ 9 h 123"/>
                  <a:gd name="T6" fmla="*/ 112 w 122"/>
                  <a:gd name="T7" fmla="*/ 48 h 123"/>
                  <a:gd name="T8" fmla="*/ 79 w 122"/>
                  <a:gd name="T9" fmla="*/ 86 h 123"/>
                  <a:gd name="T10" fmla="*/ 74 w 122"/>
                  <a:gd name="T11" fmla="*/ 91 h 123"/>
                  <a:gd name="T12" fmla="*/ 74 w 122"/>
                  <a:gd name="T13" fmla="*/ 107 h 123"/>
                  <a:gd name="T14" fmla="*/ 56 w 122"/>
                  <a:gd name="T15" fmla="*/ 88 h 123"/>
                  <a:gd name="T16" fmla="*/ 53 w 122"/>
                  <a:gd name="T17" fmla="*/ 87 h 123"/>
                  <a:gd name="T18" fmla="*/ 37 w 122"/>
                  <a:gd name="T19" fmla="*/ 87 h 123"/>
                  <a:gd name="T20" fmla="*/ 10 w 122"/>
                  <a:gd name="T21" fmla="*/ 71 h 123"/>
                  <a:gd name="T22" fmla="*/ 3 w 122"/>
                  <a:gd name="T23" fmla="*/ 70 h 123"/>
                  <a:gd name="T24" fmla="*/ 2 w 122"/>
                  <a:gd name="T25" fmla="*/ 76 h 123"/>
                  <a:gd name="T26" fmla="*/ 37 w 122"/>
                  <a:gd name="T27" fmla="*/ 96 h 123"/>
                  <a:gd name="T28" fmla="*/ 51 w 122"/>
                  <a:gd name="T29" fmla="*/ 96 h 123"/>
                  <a:gd name="T30" fmla="*/ 75 w 122"/>
                  <a:gd name="T31" fmla="*/ 122 h 123"/>
                  <a:gd name="T32" fmla="*/ 79 w 122"/>
                  <a:gd name="T33" fmla="*/ 123 h 123"/>
                  <a:gd name="T34" fmla="*/ 80 w 122"/>
                  <a:gd name="T35" fmla="*/ 123 h 123"/>
                  <a:gd name="T36" fmla="*/ 83 w 122"/>
                  <a:gd name="T37" fmla="*/ 118 h 123"/>
                  <a:gd name="T38" fmla="*/ 83 w 122"/>
                  <a:gd name="T39" fmla="*/ 96 h 123"/>
                  <a:gd name="T40" fmla="*/ 122 w 122"/>
                  <a:gd name="T41" fmla="*/ 48 h 123"/>
                  <a:gd name="T42" fmla="*/ 77 w 122"/>
                  <a:gd name="T4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123">
                    <a:moveTo>
                      <a:pt x="77" y="0"/>
                    </a:moveTo>
                    <a:cubicBezTo>
                      <a:pt x="75" y="0"/>
                      <a:pt x="73" y="2"/>
                      <a:pt x="73" y="5"/>
                    </a:cubicBezTo>
                    <a:cubicBezTo>
                      <a:pt x="73" y="7"/>
                      <a:pt x="75" y="9"/>
                      <a:pt x="77" y="9"/>
                    </a:cubicBezTo>
                    <a:cubicBezTo>
                      <a:pt x="97" y="9"/>
                      <a:pt x="112" y="27"/>
                      <a:pt x="112" y="48"/>
                    </a:cubicBezTo>
                    <a:cubicBezTo>
                      <a:pt x="112" y="69"/>
                      <a:pt x="97" y="86"/>
                      <a:pt x="79" y="86"/>
                    </a:cubicBezTo>
                    <a:cubicBezTo>
                      <a:pt x="76" y="87"/>
                      <a:pt x="74" y="89"/>
                      <a:pt x="74" y="91"/>
                    </a:cubicBezTo>
                    <a:cubicBezTo>
                      <a:pt x="74" y="107"/>
                      <a:pt x="74" y="107"/>
                      <a:pt x="74" y="107"/>
                    </a:cubicBezTo>
                    <a:cubicBezTo>
                      <a:pt x="56" y="88"/>
                      <a:pt x="56" y="88"/>
                      <a:pt x="56" y="88"/>
                    </a:cubicBezTo>
                    <a:cubicBezTo>
                      <a:pt x="55" y="87"/>
                      <a:pt x="54" y="87"/>
                      <a:pt x="53" y="87"/>
                    </a:cubicBezTo>
                    <a:cubicBezTo>
                      <a:pt x="37" y="87"/>
                      <a:pt x="37" y="87"/>
                      <a:pt x="37" y="87"/>
                    </a:cubicBezTo>
                    <a:cubicBezTo>
                      <a:pt x="26" y="87"/>
                      <a:pt x="16" y="81"/>
                      <a:pt x="10" y="71"/>
                    </a:cubicBezTo>
                    <a:cubicBezTo>
                      <a:pt x="8" y="69"/>
                      <a:pt x="5" y="68"/>
                      <a:pt x="3" y="70"/>
                    </a:cubicBezTo>
                    <a:cubicBezTo>
                      <a:pt x="1" y="71"/>
                      <a:pt x="0" y="74"/>
                      <a:pt x="2" y="76"/>
                    </a:cubicBezTo>
                    <a:cubicBezTo>
                      <a:pt x="10" y="89"/>
                      <a:pt x="23" y="96"/>
                      <a:pt x="37" y="96"/>
                    </a:cubicBezTo>
                    <a:cubicBezTo>
                      <a:pt x="51" y="96"/>
                      <a:pt x="51" y="96"/>
                      <a:pt x="51" y="96"/>
                    </a:cubicBezTo>
                    <a:cubicBezTo>
                      <a:pt x="75" y="122"/>
                      <a:pt x="75" y="122"/>
                      <a:pt x="75" y="122"/>
                    </a:cubicBezTo>
                    <a:cubicBezTo>
                      <a:pt x="76" y="123"/>
                      <a:pt x="77" y="123"/>
                      <a:pt x="79" y="123"/>
                    </a:cubicBezTo>
                    <a:cubicBezTo>
                      <a:pt x="79" y="123"/>
                      <a:pt x="80" y="123"/>
                      <a:pt x="80" y="123"/>
                    </a:cubicBezTo>
                    <a:cubicBezTo>
                      <a:pt x="82" y="122"/>
                      <a:pt x="83" y="120"/>
                      <a:pt x="83" y="118"/>
                    </a:cubicBezTo>
                    <a:cubicBezTo>
                      <a:pt x="83" y="96"/>
                      <a:pt x="83" y="96"/>
                      <a:pt x="83" y="96"/>
                    </a:cubicBezTo>
                    <a:cubicBezTo>
                      <a:pt x="105" y="92"/>
                      <a:pt x="122" y="72"/>
                      <a:pt x="122" y="48"/>
                    </a:cubicBezTo>
                    <a:cubicBezTo>
                      <a:pt x="122" y="22"/>
                      <a:pt x="102" y="0"/>
                      <a:pt x="77" y="0"/>
                    </a:cubicBezTo>
                    <a:close/>
                  </a:path>
                </a:pathLst>
              </a:custGeom>
              <a:solidFill>
                <a:srgbClr val="8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Verdana"/>
                </a:endParaRPr>
              </a:p>
            </p:txBody>
          </p:sp>
          <p:sp>
            <p:nvSpPr>
              <p:cNvPr id="68" name="Freeform 196">
                <a:extLst>
                  <a:ext uri="{FF2B5EF4-FFF2-40B4-BE49-F238E27FC236}">
                    <a16:creationId xmlns:a16="http://schemas.microsoft.com/office/drawing/2014/main" id="{2440E6B9-C181-4360-A424-1DC6B0A279FB}"/>
                  </a:ext>
                </a:extLst>
              </p:cNvPr>
              <p:cNvSpPr>
                <a:spLocks/>
              </p:cNvSpPr>
              <p:nvPr/>
            </p:nvSpPr>
            <p:spPr bwMode="auto">
              <a:xfrm>
                <a:off x="4126059" y="3517121"/>
                <a:ext cx="214940" cy="22734"/>
              </a:xfrm>
              <a:custGeom>
                <a:avLst/>
                <a:gdLst>
                  <a:gd name="T0" fmla="*/ 95 w 95"/>
                  <a:gd name="T1" fmla="*/ 5 h 10"/>
                  <a:gd name="T2" fmla="*/ 90 w 95"/>
                  <a:gd name="T3" fmla="*/ 0 h 10"/>
                  <a:gd name="T4" fmla="*/ 5 w 95"/>
                  <a:gd name="T5" fmla="*/ 0 h 10"/>
                  <a:gd name="T6" fmla="*/ 0 w 95"/>
                  <a:gd name="T7" fmla="*/ 5 h 10"/>
                  <a:gd name="T8" fmla="*/ 5 w 95"/>
                  <a:gd name="T9" fmla="*/ 10 h 10"/>
                  <a:gd name="T10" fmla="*/ 90 w 95"/>
                  <a:gd name="T11" fmla="*/ 10 h 10"/>
                  <a:gd name="T12" fmla="*/ 95 w 95"/>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95" y="5"/>
                    </a:moveTo>
                    <a:cubicBezTo>
                      <a:pt x="95" y="2"/>
                      <a:pt x="93" y="0"/>
                      <a:pt x="90" y="0"/>
                    </a:cubicBezTo>
                    <a:cubicBezTo>
                      <a:pt x="5" y="0"/>
                      <a:pt x="5" y="0"/>
                      <a:pt x="5" y="0"/>
                    </a:cubicBezTo>
                    <a:cubicBezTo>
                      <a:pt x="2" y="0"/>
                      <a:pt x="0" y="2"/>
                      <a:pt x="0" y="5"/>
                    </a:cubicBezTo>
                    <a:cubicBezTo>
                      <a:pt x="0" y="8"/>
                      <a:pt x="2" y="10"/>
                      <a:pt x="5" y="10"/>
                    </a:cubicBezTo>
                    <a:cubicBezTo>
                      <a:pt x="90" y="10"/>
                      <a:pt x="90" y="10"/>
                      <a:pt x="90" y="10"/>
                    </a:cubicBezTo>
                    <a:cubicBezTo>
                      <a:pt x="93" y="10"/>
                      <a:pt x="95" y="8"/>
                      <a:pt x="95" y="5"/>
                    </a:cubicBezTo>
                    <a:close/>
                  </a:path>
                </a:pathLst>
              </a:custGeom>
              <a:solidFill>
                <a:srgbClr val="8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Verdana"/>
                </a:endParaRPr>
              </a:p>
            </p:txBody>
          </p:sp>
          <p:sp>
            <p:nvSpPr>
              <p:cNvPr id="69" name="Freeform 197">
                <a:extLst>
                  <a:ext uri="{FF2B5EF4-FFF2-40B4-BE49-F238E27FC236}">
                    <a16:creationId xmlns:a16="http://schemas.microsoft.com/office/drawing/2014/main" id="{5B6E4629-1268-4FE7-BAEF-56040FFA34C0}"/>
                  </a:ext>
                </a:extLst>
              </p:cNvPr>
              <p:cNvSpPr>
                <a:spLocks/>
              </p:cNvSpPr>
              <p:nvPr/>
            </p:nvSpPr>
            <p:spPr bwMode="auto">
              <a:xfrm>
                <a:off x="4126059" y="3585322"/>
                <a:ext cx="117379" cy="22734"/>
              </a:xfrm>
              <a:custGeom>
                <a:avLst/>
                <a:gdLst>
                  <a:gd name="T0" fmla="*/ 47 w 52"/>
                  <a:gd name="T1" fmla="*/ 0 h 10"/>
                  <a:gd name="T2" fmla="*/ 5 w 52"/>
                  <a:gd name="T3" fmla="*/ 0 h 10"/>
                  <a:gd name="T4" fmla="*/ 0 w 52"/>
                  <a:gd name="T5" fmla="*/ 5 h 10"/>
                  <a:gd name="T6" fmla="*/ 5 w 52"/>
                  <a:gd name="T7" fmla="*/ 10 h 10"/>
                  <a:gd name="T8" fmla="*/ 47 w 52"/>
                  <a:gd name="T9" fmla="*/ 10 h 10"/>
                  <a:gd name="T10" fmla="*/ 52 w 52"/>
                  <a:gd name="T11" fmla="*/ 5 h 10"/>
                  <a:gd name="T12" fmla="*/ 47 w 5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47" y="0"/>
                    </a:moveTo>
                    <a:cubicBezTo>
                      <a:pt x="5" y="0"/>
                      <a:pt x="5" y="0"/>
                      <a:pt x="5" y="0"/>
                    </a:cubicBezTo>
                    <a:cubicBezTo>
                      <a:pt x="2" y="0"/>
                      <a:pt x="0" y="2"/>
                      <a:pt x="0" y="5"/>
                    </a:cubicBezTo>
                    <a:cubicBezTo>
                      <a:pt x="0" y="8"/>
                      <a:pt x="2" y="10"/>
                      <a:pt x="5" y="10"/>
                    </a:cubicBezTo>
                    <a:cubicBezTo>
                      <a:pt x="47" y="10"/>
                      <a:pt x="47" y="10"/>
                      <a:pt x="47" y="10"/>
                    </a:cubicBezTo>
                    <a:cubicBezTo>
                      <a:pt x="49" y="10"/>
                      <a:pt x="52" y="8"/>
                      <a:pt x="52" y="5"/>
                    </a:cubicBezTo>
                    <a:cubicBezTo>
                      <a:pt x="52" y="2"/>
                      <a:pt x="49" y="0"/>
                      <a:pt x="47" y="0"/>
                    </a:cubicBezTo>
                    <a:close/>
                  </a:path>
                </a:pathLst>
              </a:custGeom>
              <a:solidFill>
                <a:srgbClr val="8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Verdana"/>
                </a:endParaRPr>
              </a:p>
            </p:txBody>
          </p:sp>
        </p:grpSp>
      </p:grpSp>
      <p:grpSp>
        <p:nvGrpSpPr>
          <p:cNvPr id="70" name="Group 69"/>
          <p:cNvGrpSpPr/>
          <p:nvPr userDrawn="1"/>
        </p:nvGrpSpPr>
        <p:grpSpPr>
          <a:xfrm>
            <a:off x="863529" y="3209917"/>
            <a:ext cx="459869" cy="457200"/>
            <a:chOff x="705777" y="3182394"/>
            <a:chExt cx="459869" cy="457200"/>
          </a:xfrm>
        </p:grpSpPr>
        <p:sp>
          <p:nvSpPr>
            <p:cNvPr id="71" name="Oval 70">
              <a:extLst>
                <a:ext uri="{FF2B5EF4-FFF2-40B4-BE49-F238E27FC236}">
                  <a16:creationId xmlns:a16="http://schemas.microsoft.com/office/drawing/2014/main" id="{DBFBC554-A13E-4FC4-8D3D-07BA6268E76A}"/>
                </a:ext>
              </a:extLst>
            </p:cNvPr>
            <p:cNvSpPr>
              <a:spLocks noChangeAspect="1"/>
            </p:cNvSpPr>
            <p:nvPr/>
          </p:nvSpPr>
          <p:spPr bwMode="gray">
            <a:xfrm>
              <a:off x="705777" y="3182394"/>
              <a:ext cx="459869" cy="457200"/>
            </a:xfrm>
            <a:prstGeom prst="ellipse">
              <a:avLst/>
            </a:prstGeom>
            <a:solidFill>
              <a:sysClr val="window" lastClr="FFFFFF"/>
            </a:solidFill>
            <a:ln w="12700" algn="ctr">
              <a:solidFill>
                <a:srgbClr val="800000"/>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Verdana"/>
              </a:endParaRPr>
            </a:p>
          </p:txBody>
        </p:sp>
        <p:grpSp>
          <p:nvGrpSpPr>
            <p:cNvPr id="72" name="Group 71"/>
            <p:cNvGrpSpPr>
              <a:grpSpLocks noChangeAspect="1"/>
            </p:cNvGrpSpPr>
            <p:nvPr/>
          </p:nvGrpSpPr>
          <p:grpSpPr>
            <a:xfrm>
              <a:off x="790452" y="3273834"/>
              <a:ext cx="290519" cy="274320"/>
              <a:chOff x="9515957" y="5059630"/>
              <a:chExt cx="404458" cy="381906"/>
            </a:xfrm>
          </p:grpSpPr>
          <p:sp>
            <p:nvSpPr>
              <p:cNvPr id="73" name="Folded Corner 72"/>
              <p:cNvSpPr>
                <a:spLocks noChangeAspect="1"/>
              </p:cNvSpPr>
              <p:nvPr/>
            </p:nvSpPr>
            <p:spPr>
              <a:xfrm rot="10800000">
                <a:off x="9515957" y="5059630"/>
                <a:ext cx="182880" cy="236668"/>
              </a:xfrm>
              <a:prstGeom prst="foldedCorner">
                <a:avLst>
                  <a:gd name="adj" fmla="val 38667"/>
                </a:avLst>
              </a:prstGeom>
              <a:solidFill>
                <a:schemeClr val="bg1"/>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olded Corner 73"/>
              <p:cNvSpPr>
                <a:spLocks noChangeAspect="1"/>
              </p:cNvSpPr>
              <p:nvPr/>
            </p:nvSpPr>
            <p:spPr>
              <a:xfrm rot="10800000">
                <a:off x="9589816" y="5108043"/>
                <a:ext cx="182880" cy="236668"/>
              </a:xfrm>
              <a:prstGeom prst="foldedCorner">
                <a:avLst>
                  <a:gd name="adj" fmla="val 38667"/>
                </a:avLst>
              </a:prstGeom>
              <a:solidFill>
                <a:schemeClr val="bg1"/>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olded Corner 74"/>
              <p:cNvSpPr>
                <a:spLocks noChangeAspect="1"/>
              </p:cNvSpPr>
              <p:nvPr/>
            </p:nvSpPr>
            <p:spPr>
              <a:xfrm rot="10800000">
                <a:off x="9663675" y="5156456"/>
                <a:ext cx="182880" cy="236668"/>
              </a:xfrm>
              <a:prstGeom prst="foldedCorner">
                <a:avLst>
                  <a:gd name="adj" fmla="val 38667"/>
                </a:avLst>
              </a:prstGeom>
              <a:solidFill>
                <a:schemeClr val="bg1"/>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olded Corner 75"/>
              <p:cNvSpPr>
                <a:spLocks noChangeAspect="1"/>
              </p:cNvSpPr>
              <p:nvPr/>
            </p:nvSpPr>
            <p:spPr>
              <a:xfrm rot="10800000">
                <a:off x="9737535" y="5204868"/>
                <a:ext cx="182880" cy="236668"/>
              </a:xfrm>
              <a:prstGeom prst="foldedCorner">
                <a:avLst>
                  <a:gd name="adj" fmla="val 38667"/>
                </a:avLst>
              </a:prstGeom>
              <a:solidFill>
                <a:schemeClr val="bg1"/>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76"/>
          <p:cNvGrpSpPr/>
          <p:nvPr userDrawn="1"/>
        </p:nvGrpSpPr>
        <p:grpSpPr>
          <a:xfrm>
            <a:off x="863530" y="1966550"/>
            <a:ext cx="459868" cy="457200"/>
            <a:chOff x="863530" y="1966550"/>
            <a:chExt cx="459868" cy="457200"/>
          </a:xfrm>
        </p:grpSpPr>
        <p:sp>
          <p:nvSpPr>
            <p:cNvPr id="78" name="Oval 77">
              <a:extLst>
                <a:ext uri="{FF2B5EF4-FFF2-40B4-BE49-F238E27FC236}">
                  <a16:creationId xmlns:a16="http://schemas.microsoft.com/office/drawing/2014/main" id="{26E80CF3-0480-4FBA-8927-52B6BF7D0967}"/>
                </a:ext>
              </a:extLst>
            </p:cNvPr>
            <p:cNvSpPr>
              <a:spLocks noChangeAspect="1"/>
            </p:cNvSpPr>
            <p:nvPr/>
          </p:nvSpPr>
          <p:spPr bwMode="gray">
            <a:xfrm>
              <a:off x="863530" y="1966550"/>
              <a:ext cx="459868" cy="457200"/>
            </a:xfrm>
            <a:prstGeom prst="ellipse">
              <a:avLst/>
            </a:prstGeom>
            <a:solidFill>
              <a:sysClr val="window" lastClr="FFFFFF"/>
            </a:solidFill>
            <a:ln w="12700" algn="ctr">
              <a:solidFill>
                <a:srgbClr val="800000"/>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Verdana"/>
              </a:endParaRPr>
            </a:p>
          </p:txBody>
        </p:sp>
        <p:grpSp>
          <p:nvGrpSpPr>
            <p:cNvPr id="79" name="Group 78">
              <a:extLst>
                <a:ext uri="{FF2B5EF4-FFF2-40B4-BE49-F238E27FC236}">
                  <a16:creationId xmlns:a16="http://schemas.microsoft.com/office/drawing/2014/main" id="{CE6CFA49-F2A6-4839-A8FC-6C888BA05190}"/>
                </a:ext>
              </a:extLst>
            </p:cNvPr>
            <p:cNvGrpSpPr>
              <a:grpSpLocks noChangeAspect="1"/>
            </p:cNvGrpSpPr>
            <p:nvPr/>
          </p:nvGrpSpPr>
          <p:grpSpPr>
            <a:xfrm>
              <a:off x="982115" y="2035130"/>
              <a:ext cx="222697" cy="320040"/>
              <a:chOff x="9207500" y="2944813"/>
              <a:chExt cx="334962" cy="484188"/>
            </a:xfrm>
          </p:grpSpPr>
          <p:sp>
            <p:nvSpPr>
              <p:cNvPr id="80" name="Freeform 374">
                <a:extLst>
                  <a:ext uri="{FF2B5EF4-FFF2-40B4-BE49-F238E27FC236}">
                    <a16:creationId xmlns:a16="http://schemas.microsoft.com/office/drawing/2014/main" id="{952053D0-8149-41F8-AC42-F82214D3B9CD}"/>
                  </a:ext>
                </a:extLst>
              </p:cNvPr>
              <p:cNvSpPr>
                <a:spLocks/>
              </p:cNvSpPr>
              <p:nvPr/>
            </p:nvSpPr>
            <p:spPr bwMode="auto">
              <a:xfrm>
                <a:off x="9207500" y="3287713"/>
                <a:ext cx="334962" cy="141288"/>
              </a:xfrm>
              <a:custGeom>
                <a:avLst/>
                <a:gdLst>
                  <a:gd name="T0" fmla="*/ 158 w 159"/>
                  <a:gd name="T1" fmla="*/ 60 h 67"/>
                  <a:gd name="T2" fmla="*/ 136 w 159"/>
                  <a:gd name="T3" fmla="*/ 3 h 67"/>
                  <a:gd name="T4" fmla="*/ 132 w 159"/>
                  <a:gd name="T5" fmla="*/ 0 h 67"/>
                  <a:gd name="T6" fmla="*/ 118 w 159"/>
                  <a:gd name="T7" fmla="*/ 0 h 67"/>
                  <a:gd name="T8" fmla="*/ 113 w 159"/>
                  <a:gd name="T9" fmla="*/ 5 h 67"/>
                  <a:gd name="T10" fmla="*/ 118 w 159"/>
                  <a:gd name="T11" fmla="*/ 10 h 67"/>
                  <a:gd name="T12" fmla="*/ 128 w 159"/>
                  <a:gd name="T13" fmla="*/ 10 h 67"/>
                  <a:gd name="T14" fmla="*/ 147 w 159"/>
                  <a:gd name="T15" fmla="*/ 57 h 67"/>
                  <a:gd name="T16" fmla="*/ 12 w 159"/>
                  <a:gd name="T17" fmla="*/ 57 h 67"/>
                  <a:gd name="T18" fmla="*/ 31 w 159"/>
                  <a:gd name="T19" fmla="*/ 10 h 67"/>
                  <a:gd name="T20" fmla="*/ 42 w 159"/>
                  <a:gd name="T21" fmla="*/ 10 h 67"/>
                  <a:gd name="T22" fmla="*/ 46 w 159"/>
                  <a:gd name="T23" fmla="*/ 5 h 67"/>
                  <a:gd name="T24" fmla="*/ 42 w 159"/>
                  <a:gd name="T25" fmla="*/ 0 h 67"/>
                  <a:gd name="T26" fmla="*/ 28 w 159"/>
                  <a:gd name="T27" fmla="*/ 0 h 67"/>
                  <a:gd name="T28" fmla="*/ 24 w 159"/>
                  <a:gd name="T29" fmla="*/ 3 h 67"/>
                  <a:gd name="T30" fmla="*/ 1 w 159"/>
                  <a:gd name="T31" fmla="*/ 60 h 67"/>
                  <a:gd name="T32" fmla="*/ 2 w 159"/>
                  <a:gd name="T33" fmla="*/ 65 h 67"/>
                  <a:gd name="T34" fmla="*/ 5 w 159"/>
                  <a:gd name="T35" fmla="*/ 67 h 67"/>
                  <a:gd name="T36" fmla="*/ 154 w 159"/>
                  <a:gd name="T37" fmla="*/ 67 h 67"/>
                  <a:gd name="T38" fmla="*/ 158 w 159"/>
                  <a:gd name="T39" fmla="*/ 65 h 67"/>
                  <a:gd name="T40" fmla="*/ 158 w 159"/>
                  <a:gd name="T4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67">
                    <a:moveTo>
                      <a:pt x="158" y="60"/>
                    </a:moveTo>
                    <a:cubicBezTo>
                      <a:pt x="136" y="3"/>
                      <a:pt x="136" y="3"/>
                      <a:pt x="136" y="3"/>
                    </a:cubicBezTo>
                    <a:cubicBezTo>
                      <a:pt x="135" y="2"/>
                      <a:pt x="133" y="0"/>
                      <a:pt x="132" y="0"/>
                    </a:cubicBezTo>
                    <a:cubicBezTo>
                      <a:pt x="118" y="0"/>
                      <a:pt x="118" y="0"/>
                      <a:pt x="118" y="0"/>
                    </a:cubicBezTo>
                    <a:cubicBezTo>
                      <a:pt x="115" y="0"/>
                      <a:pt x="113" y="3"/>
                      <a:pt x="113" y="5"/>
                    </a:cubicBezTo>
                    <a:cubicBezTo>
                      <a:pt x="113" y="8"/>
                      <a:pt x="115" y="10"/>
                      <a:pt x="118" y="10"/>
                    </a:cubicBezTo>
                    <a:cubicBezTo>
                      <a:pt x="128" y="10"/>
                      <a:pt x="128" y="10"/>
                      <a:pt x="128" y="10"/>
                    </a:cubicBezTo>
                    <a:cubicBezTo>
                      <a:pt x="147" y="57"/>
                      <a:pt x="147" y="57"/>
                      <a:pt x="147" y="57"/>
                    </a:cubicBezTo>
                    <a:cubicBezTo>
                      <a:pt x="12" y="57"/>
                      <a:pt x="12" y="57"/>
                      <a:pt x="12" y="57"/>
                    </a:cubicBezTo>
                    <a:cubicBezTo>
                      <a:pt x="31" y="10"/>
                      <a:pt x="31" y="10"/>
                      <a:pt x="31" y="10"/>
                    </a:cubicBezTo>
                    <a:cubicBezTo>
                      <a:pt x="42" y="10"/>
                      <a:pt x="42" y="10"/>
                      <a:pt x="42" y="10"/>
                    </a:cubicBezTo>
                    <a:cubicBezTo>
                      <a:pt x="44" y="10"/>
                      <a:pt x="46" y="8"/>
                      <a:pt x="46" y="5"/>
                    </a:cubicBezTo>
                    <a:cubicBezTo>
                      <a:pt x="46" y="3"/>
                      <a:pt x="44" y="0"/>
                      <a:pt x="42" y="0"/>
                    </a:cubicBezTo>
                    <a:cubicBezTo>
                      <a:pt x="28" y="0"/>
                      <a:pt x="28" y="0"/>
                      <a:pt x="28" y="0"/>
                    </a:cubicBezTo>
                    <a:cubicBezTo>
                      <a:pt x="26" y="0"/>
                      <a:pt x="24" y="2"/>
                      <a:pt x="24" y="3"/>
                    </a:cubicBezTo>
                    <a:cubicBezTo>
                      <a:pt x="1" y="60"/>
                      <a:pt x="1" y="60"/>
                      <a:pt x="1" y="60"/>
                    </a:cubicBezTo>
                    <a:cubicBezTo>
                      <a:pt x="0" y="62"/>
                      <a:pt x="1" y="63"/>
                      <a:pt x="2" y="65"/>
                    </a:cubicBezTo>
                    <a:cubicBezTo>
                      <a:pt x="2" y="66"/>
                      <a:pt x="4" y="67"/>
                      <a:pt x="5" y="67"/>
                    </a:cubicBezTo>
                    <a:cubicBezTo>
                      <a:pt x="154" y="67"/>
                      <a:pt x="154" y="67"/>
                      <a:pt x="154" y="67"/>
                    </a:cubicBezTo>
                    <a:cubicBezTo>
                      <a:pt x="156" y="67"/>
                      <a:pt x="157" y="66"/>
                      <a:pt x="158" y="65"/>
                    </a:cubicBezTo>
                    <a:cubicBezTo>
                      <a:pt x="159" y="63"/>
                      <a:pt x="159" y="62"/>
                      <a:pt x="158" y="60"/>
                    </a:cubicBezTo>
                    <a:close/>
                  </a:path>
                </a:pathLst>
              </a:custGeom>
              <a:solidFill>
                <a:srgbClr val="8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Verdana"/>
                </a:endParaRPr>
              </a:p>
            </p:txBody>
          </p:sp>
          <p:sp>
            <p:nvSpPr>
              <p:cNvPr id="81" name="Freeform 375">
                <a:extLst>
                  <a:ext uri="{FF2B5EF4-FFF2-40B4-BE49-F238E27FC236}">
                    <a16:creationId xmlns:a16="http://schemas.microsoft.com/office/drawing/2014/main" id="{A3392172-4682-45B6-8DDA-17B7FFA9FFC5}"/>
                  </a:ext>
                </a:extLst>
              </p:cNvPr>
              <p:cNvSpPr>
                <a:spLocks noEditPoints="1"/>
              </p:cNvSpPr>
              <p:nvPr/>
            </p:nvSpPr>
            <p:spPr bwMode="auto">
              <a:xfrm>
                <a:off x="9318625" y="3022600"/>
                <a:ext cx="114300" cy="114300"/>
              </a:xfrm>
              <a:custGeom>
                <a:avLst/>
                <a:gdLst>
                  <a:gd name="T0" fmla="*/ 54 w 54"/>
                  <a:gd name="T1" fmla="*/ 27 h 54"/>
                  <a:gd name="T2" fmla="*/ 27 w 54"/>
                  <a:gd name="T3" fmla="*/ 0 h 54"/>
                  <a:gd name="T4" fmla="*/ 0 w 54"/>
                  <a:gd name="T5" fmla="*/ 27 h 54"/>
                  <a:gd name="T6" fmla="*/ 27 w 54"/>
                  <a:gd name="T7" fmla="*/ 54 h 54"/>
                  <a:gd name="T8" fmla="*/ 54 w 54"/>
                  <a:gd name="T9" fmla="*/ 27 h 54"/>
                  <a:gd name="T10" fmla="*/ 27 w 54"/>
                  <a:gd name="T11" fmla="*/ 44 h 54"/>
                  <a:gd name="T12" fmla="*/ 9 w 54"/>
                  <a:gd name="T13" fmla="*/ 27 h 54"/>
                  <a:gd name="T14" fmla="*/ 27 w 54"/>
                  <a:gd name="T15" fmla="*/ 9 h 54"/>
                  <a:gd name="T16" fmla="*/ 44 w 54"/>
                  <a:gd name="T17" fmla="*/ 27 h 54"/>
                  <a:gd name="T18" fmla="*/ 27 w 54"/>
                  <a:gd name="T19"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54" y="27"/>
                    </a:moveTo>
                    <a:cubicBezTo>
                      <a:pt x="54" y="12"/>
                      <a:pt x="42" y="0"/>
                      <a:pt x="27" y="0"/>
                    </a:cubicBezTo>
                    <a:cubicBezTo>
                      <a:pt x="12" y="0"/>
                      <a:pt x="0" y="12"/>
                      <a:pt x="0" y="27"/>
                    </a:cubicBezTo>
                    <a:cubicBezTo>
                      <a:pt x="0" y="42"/>
                      <a:pt x="12" y="54"/>
                      <a:pt x="27" y="54"/>
                    </a:cubicBezTo>
                    <a:cubicBezTo>
                      <a:pt x="42" y="54"/>
                      <a:pt x="54" y="42"/>
                      <a:pt x="54" y="27"/>
                    </a:cubicBezTo>
                    <a:close/>
                    <a:moveTo>
                      <a:pt x="27" y="44"/>
                    </a:moveTo>
                    <a:cubicBezTo>
                      <a:pt x="17" y="44"/>
                      <a:pt x="9" y="36"/>
                      <a:pt x="9" y="27"/>
                    </a:cubicBezTo>
                    <a:cubicBezTo>
                      <a:pt x="9" y="17"/>
                      <a:pt x="17" y="9"/>
                      <a:pt x="27" y="9"/>
                    </a:cubicBezTo>
                    <a:cubicBezTo>
                      <a:pt x="36" y="9"/>
                      <a:pt x="44" y="17"/>
                      <a:pt x="44" y="27"/>
                    </a:cubicBezTo>
                    <a:cubicBezTo>
                      <a:pt x="44" y="36"/>
                      <a:pt x="36" y="44"/>
                      <a:pt x="27" y="44"/>
                    </a:cubicBezTo>
                    <a:close/>
                  </a:path>
                </a:pathLst>
              </a:custGeom>
              <a:solidFill>
                <a:srgbClr val="8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Verdana"/>
                </a:endParaRPr>
              </a:p>
            </p:txBody>
          </p:sp>
          <p:sp>
            <p:nvSpPr>
              <p:cNvPr id="82" name="Freeform 376">
                <a:extLst>
                  <a:ext uri="{FF2B5EF4-FFF2-40B4-BE49-F238E27FC236}">
                    <a16:creationId xmlns:a16="http://schemas.microsoft.com/office/drawing/2014/main" id="{923090B2-C6C1-4878-A490-6AAFA4B403E4}"/>
                  </a:ext>
                </a:extLst>
              </p:cNvPr>
              <p:cNvSpPr>
                <a:spLocks noEditPoints="1"/>
              </p:cNvSpPr>
              <p:nvPr/>
            </p:nvSpPr>
            <p:spPr bwMode="auto">
              <a:xfrm>
                <a:off x="9234488" y="2944813"/>
                <a:ext cx="280987" cy="420688"/>
              </a:xfrm>
              <a:custGeom>
                <a:avLst/>
                <a:gdLst>
                  <a:gd name="T0" fmla="*/ 67 w 133"/>
                  <a:gd name="T1" fmla="*/ 200 h 200"/>
                  <a:gd name="T2" fmla="*/ 71 w 133"/>
                  <a:gd name="T3" fmla="*/ 198 h 200"/>
                  <a:gd name="T4" fmla="*/ 133 w 133"/>
                  <a:gd name="T5" fmla="*/ 67 h 200"/>
                  <a:gd name="T6" fmla="*/ 67 w 133"/>
                  <a:gd name="T7" fmla="*/ 0 h 200"/>
                  <a:gd name="T8" fmla="*/ 0 w 133"/>
                  <a:gd name="T9" fmla="*/ 67 h 200"/>
                  <a:gd name="T10" fmla="*/ 63 w 133"/>
                  <a:gd name="T11" fmla="*/ 198 h 200"/>
                  <a:gd name="T12" fmla="*/ 67 w 133"/>
                  <a:gd name="T13" fmla="*/ 200 h 200"/>
                  <a:gd name="T14" fmla="*/ 67 w 133"/>
                  <a:gd name="T15" fmla="*/ 10 h 200"/>
                  <a:gd name="T16" fmla="*/ 124 w 133"/>
                  <a:gd name="T17" fmla="*/ 67 h 200"/>
                  <a:gd name="T18" fmla="*/ 67 w 133"/>
                  <a:gd name="T19" fmla="*/ 186 h 200"/>
                  <a:gd name="T20" fmla="*/ 10 w 133"/>
                  <a:gd name="T21" fmla="*/ 67 h 200"/>
                  <a:gd name="T22" fmla="*/ 67 w 133"/>
                  <a:gd name="T23"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200">
                    <a:moveTo>
                      <a:pt x="67" y="200"/>
                    </a:moveTo>
                    <a:cubicBezTo>
                      <a:pt x="68" y="200"/>
                      <a:pt x="70" y="199"/>
                      <a:pt x="71" y="198"/>
                    </a:cubicBezTo>
                    <a:cubicBezTo>
                      <a:pt x="73" y="194"/>
                      <a:pt x="133" y="102"/>
                      <a:pt x="133" y="67"/>
                    </a:cubicBezTo>
                    <a:cubicBezTo>
                      <a:pt x="133" y="30"/>
                      <a:pt x="103" y="0"/>
                      <a:pt x="67" y="0"/>
                    </a:cubicBezTo>
                    <a:cubicBezTo>
                      <a:pt x="30" y="0"/>
                      <a:pt x="0" y="30"/>
                      <a:pt x="0" y="67"/>
                    </a:cubicBezTo>
                    <a:cubicBezTo>
                      <a:pt x="0" y="102"/>
                      <a:pt x="60" y="194"/>
                      <a:pt x="63" y="198"/>
                    </a:cubicBezTo>
                    <a:cubicBezTo>
                      <a:pt x="64" y="199"/>
                      <a:pt x="65" y="200"/>
                      <a:pt x="67" y="200"/>
                    </a:cubicBezTo>
                    <a:close/>
                    <a:moveTo>
                      <a:pt x="67" y="10"/>
                    </a:moveTo>
                    <a:cubicBezTo>
                      <a:pt x="98" y="10"/>
                      <a:pt x="124" y="35"/>
                      <a:pt x="124" y="67"/>
                    </a:cubicBezTo>
                    <a:cubicBezTo>
                      <a:pt x="124" y="94"/>
                      <a:pt x="80" y="165"/>
                      <a:pt x="67" y="186"/>
                    </a:cubicBezTo>
                    <a:cubicBezTo>
                      <a:pt x="53" y="165"/>
                      <a:pt x="10" y="94"/>
                      <a:pt x="10" y="67"/>
                    </a:cubicBezTo>
                    <a:cubicBezTo>
                      <a:pt x="10" y="35"/>
                      <a:pt x="35" y="10"/>
                      <a:pt x="67" y="10"/>
                    </a:cubicBezTo>
                    <a:close/>
                  </a:path>
                </a:pathLst>
              </a:custGeom>
              <a:solidFill>
                <a:srgbClr val="8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Verdana"/>
                </a:endParaRPr>
              </a:p>
            </p:txBody>
          </p:sp>
        </p:grpSp>
      </p:grpSp>
    </p:spTree>
    <p:extLst>
      <p:ext uri="{BB962C8B-B14F-4D97-AF65-F5344CB8AC3E}">
        <p14:creationId xmlns:p14="http://schemas.microsoft.com/office/powerpoint/2010/main" val="15480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text -20-pt bulleted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4410075"/>
          </a:xfrm>
          <a:ln>
            <a:noFill/>
          </a:ln>
        </p:spPr>
        <p:txBody>
          <a:bodyPr>
            <a:noAutofit/>
          </a:bodyPr>
          <a:lstStyle>
            <a:lvl1pPr marL="234950" indent="-234950">
              <a:spcBef>
                <a:spcPts val="0"/>
              </a:spcBef>
              <a:spcAft>
                <a:spcPts val="1200"/>
              </a:spcAft>
              <a:buClr>
                <a:schemeClr val="tx1"/>
              </a:buClr>
              <a:buFont typeface="Arial" panose="020B0604020202020204" pitchFamily="34" charset="0"/>
              <a:buChar char="•"/>
              <a:tabLst/>
              <a:defRPr sz="2000"/>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012252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Behavioral Health Pilo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566" y="1097280"/>
            <a:ext cx="5661173" cy="4641400"/>
          </a:xfrm>
          <a:prstGeom prst="rect">
            <a:avLst/>
          </a:prstGeom>
        </p:spPr>
      </p:pic>
      <p:sp>
        <p:nvSpPr>
          <p:cNvPr id="7" name="Oval 6"/>
          <p:cNvSpPr/>
          <p:nvPr userDrawn="1"/>
        </p:nvSpPr>
        <p:spPr>
          <a:xfrm>
            <a:off x="7176389" y="1988574"/>
            <a:ext cx="2825496" cy="2825496"/>
          </a:xfrm>
          <a:prstGeom prst="ellipse">
            <a:avLst/>
          </a:prstGeom>
          <a:solidFill>
            <a:schemeClr val="bg1"/>
          </a:solidFill>
          <a:ln>
            <a:noFill/>
          </a:ln>
          <a:effectLst>
            <a:outerShdw blurRad="508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p:cNvSpPr/>
          <p:nvPr userDrawn="1"/>
        </p:nvSpPr>
        <p:spPr>
          <a:xfrm>
            <a:off x="6847203" y="1659388"/>
            <a:ext cx="3483869" cy="3483869"/>
          </a:xfrm>
          <a:prstGeom prst="hexagon">
            <a:avLst>
              <a:gd name="adj" fmla="val 20893"/>
              <a:gd name="vf" fmla="val 115470"/>
            </a:avLst>
          </a:prstGeom>
          <a:solidFill>
            <a:schemeClr val="bg1"/>
          </a:solidFill>
          <a:ln w="508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174770" y="1986955"/>
            <a:ext cx="2828734" cy="2828734"/>
          </a:xfrm>
          <a:prstGeom prst="rect">
            <a:avLst/>
          </a:prstGeom>
        </p:spPr>
      </p:pic>
      <p:sp>
        <p:nvSpPr>
          <p:cNvPr id="10" name="Oval 9"/>
          <p:cNvSpPr/>
          <p:nvPr userDrawn="1"/>
        </p:nvSpPr>
        <p:spPr>
          <a:xfrm>
            <a:off x="7903337" y="2715522"/>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userDrawn="1"/>
        </p:nvSpPr>
        <p:spPr>
          <a:xfrm>
            <a:off x="7495224" y="1578482"/>
            <a:ext cx="228600" cy="228600"/>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userDrawn="1"/>
        </p:nvSpPr>
        <p:spPr>
          <a:xfrm>
            <a:off x="10238492" y="3325003"/>
            <a:ext cx="228600" cy="228600"/>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7495224" y="5040446"/>
            <a:ext cx="228600" cy="228600"/>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9433820" y="5040446"/>
            <a:ext cx="228600" cy="228600"/>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userDrawn="1"/>
        </p:nvSpPr>
        <p:spPr>
          <a:xfrm>
            <a:off x="6708047" y="3325003"/>
            <a:ext cx="228600" cy="228600"/>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userDrawn="1"/>
        </p:nvSpPr>
        <p:spPr>
          <a:xfrm>
            <a:off x="9433820" y="1578482"/>
            <a:ext cx="228600" cy="228600"/>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7236468" y="2029722"/>
            <a:ext cx="2743200" cy="2743200"/>
          </a:xfrm>
          <a:prstGeom prst="ellipse">
            <a:avLst/>
          </a:prstGeom>
          <a:noFill/>
          <a:ln w="762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539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Rings_Community Trainin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8" name="Oval 7"/>
          <p:cNvSpPr>
            <a:spLocks/>
          </p:cNvSpPr>
          <p:nvPr userDrawn="1"/>
        </p:nvSpPr>
        <p:spPr>
          <a:xfrm flipV="1">
            <a:off x="817728" y="2156460"/>
            <a:ext cx="2514600" cy="2514600"/>
          </a:xfrm>
          <a:prstGeom prst="donut">
            <a:avLst>
              <a:gd name="adj" fmla="val 6340"/>
            </a:avLst>
          </a:prstGeom>
          <a:solidFill>
            <a:srgbClr val="0F4D7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Oval 7"/>
          <p:cNvSpPr>
            <a:spLocks/>
          </p:cNvSpPr>
          <p:nvPr userDrawn="1"/>
        </p:nvSpPr>
        <p:spPr>
          <a:xfrm flipV="1">
            <a:off x="2915664" y="2156460"/>
            <a:ext cx="2514600" cy="2514600"/>
          </a:xfrm>
          <a:prstGeom prst="donut">
            <a:avLst>
              <a:gd name="adj" fmla="val 6340"/>
            </a:avLst>
          </a:prstGeom>
          <a:solidFill>
            <a:srgbClr val="EEA4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Oval 7"/>
          <p:cNvSpPr>
            <a:spLocks/>
          </p:cNvSpPr>
          <p:nvPr userDrawn="1"/>
        </p:nvSpPr>
        <p:spPr>
          <a:xfrm flipV="1">
            <a:off x="5013600" y="2156460"/>
            <a:ext cx="2514600" cy="2514600"/>
          </a:xfrm>
          <a:prstGeom prst="donut">
            <a:avLst>
              <a:gd name="adj" fmla="val 6340"/>
            </a:avLst>
          </a:prstGeom>
          <a:solidFill>
            <a:srgbClr val="8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Oval 7"/>
          <p:cNvSpPr>
            <a:spLocks/>
          </p:cNvSpPr>
          <p:nvPr userDrawn="1"/>
        </p:nvSpPr>
        <p:spPr>
          <a:xfrm flipV="1">
            <a:off x="7111536" y="2156460"/>
            <a:ext cx="2514600" cy="2514600"/>
          </a:xfrm>
          <a:prstGeom prst="donut">
            <a:avLst>
              <a:gd name="adj" fmla="val 6340"/>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Oval 7"/>
          <p:cNvSpPr>
            <a:spLocks/>
          </p:cNvSpPr>
          <p:nvPr userDrawn="1"/>
        </p:nvSpPr>
        <p:spPr>
          <a:xfrm flipV="1">
            <a:off x="9272016" y="2156460"/>
            <a:ext cx="2514600" cy="2514600"/>
          </a:xfrm>
          <a:prstGeom prst="donut">
            <a:avLst>
              <a:gd name="adj" fmla="val 6340"/>
            </a:avLst>
          </a:prstGeom>
          <a:solidFill>
            <a:srgbClr val="0F4D7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Tree>
    <p:extLst>
      <p:ext uri="{BB962C8B-B14F-4D97-AF65-F5344CB8AC3E}">
        <p14:creationId xmlns:p14="http://schemas.microsoft.com/office/powerpoint/2010/main" val="14496629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ehavioral Health">
    <p:spTree>
      <p:nvGrpSpPr>
        <p:cNvPr id="1" name=""/>
        <p:cNvGrpSpPr/>
        <p:nvPr/>
      </p:nvGrpSpPr>
      <p:grpSpPr>
        <a:xfrm>
          <a:off x="0" y="0"/>
          <a:ext cx="0" cy="0"/>
          <a:chOff x="0" y="0"/>
          <a:chExt cx="0" cy="0"/>
        </a:xfrm>
      </p:grpSpPr>
      <p:sp>
        <p:nvSpPr>
          <p:cNvPr id="12" name="Rectangle 1"/>
          <p:cNvSpPr/>
          <p:nvPr userDrawn="1"/>
        </p:nvSpPr>
        <p:spPr>
          <a:xfrm>
            <a:off x="691934" y="4590390"/>
            <a:ext cx="2743200" cy="274320"/>
          </a:xfrm>
          <a:prstGeom prst="rect">
            <a:avLst/>
          </a:prstGeom>
          <a:solidFill>
            <a:srgbClr val="EEA4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4138246" y="2057400"/>
            <a:ext cx="2743200" cy="2743200"/>
          </a:xfrm>
          <a:prstGeom prst="ellipse">
            <a:avLst/>
          </a:prstGeom>
          <a:solidFill>
            <a:schemeClr val="bg1"/>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38246" y="2057400"/>
            <a:ext cx="2743200" cy="2743200"/>
          </a:xfrm>
          <a:prstGeom prst="ellipse">
            <a:avLst/>
          </a:prstGeom>
        </p:spPr>
      </p:pic>
      <p:pic>
        <p:nvPicPr>
          <p:cNvPr id="33" name="Picture 32"/>
          <p:cNvPicPr>
            <a:picLocks noChangeAspect="1"/>
          </p:cNvPicPr>
          <p:nvPr userDrawn="1"/>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4138246" y="3429000"/>
            <a:ext cx="2743200" cy="1371600"/>
          </a:xfrm>
          <a:prstGeom prst="rect">
            <a:avLst/>
          </a:prstGeom>
        </p:spPr>
      </p:pic>
      <p:sp>
        <p:nvSpPr>
          <p:cNvPr id="2" name="Title 1"/>
          <p:cNvSpPr>
            <a:spLocks noGrp="1"/>
          </p:cNvSpPr>
          <p:nvPr userDrawn="1">
            <p:ph type="title"/>
          </p:nvPr>
        </p:nvSpPr>
        <p:spPr/>
        <p:txBody>
          <a:bodyPr/>
          <a:lstStyle/>
          <a:p>
            <a:r>
              <a:rPr lang="en-US"/>
              <a:t>Click to edit Master title style</a:t>
            </a:r>
          </a:p>
        </p:txBody>
      </p:sp>
      <p:sp>
        <p:nvSpPr>
          <p:cNvPr id="5" name="Slide Number Placeholder 4"/>
          <p:cNvSpPr>
            <a:spLocks noGrp="1"/>
          </p:cNvSpPr>
          <p:nvPr userDrawn="1">
            <p:ph type="sldNum" sz="quarter" idx="12"/>
          </p:nvPr>
        </p:nvSpPr>
        <p:spPr/>
        <p:txBody>
          <a:bodyPr/>
          <a:lstStyle/>
          <a:p>
            <a:fld id="{4E69819B-D132-4D4E-8AB0-6A515A46D788}" type="slidenum">
              <a:rPr lang="en-US" smtClean="0"/>
              <a:t>‹#›</a:t>
            </a:fld>
            <a:endParaRPr lang="en-US"/>
          </a:p>
        </p:txBody>
      </p:sp>
      <p:sp>
        <p:nvSpPr>
          <p:cNvPr id="9" name="Rounded Rectangle 8"/>
          <p:cNvSpPr/>
          <p:nvPr userDrawn="1"/>
        </p:nvSpPr>
        <p:spPr>
          <a:xfrm>
            <a:off x="7909554" y="1371597"/>
            <a:ext cx="3657600" cy="4114800"/>
          </a:xfrm>
          <a:prstGeom prst="roundRect">
            <a:avLst/>
          </a:prstGeom>
          <a:solidFill>
            <a:srgbClr val="F7F7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7" idx="6"/>
            <a:endCxn id="9" idx="1"/>
          </p:cNvCxnSpPr>
          <p:nvPr userDrawn="1"/>
        </p:nvCxnSpPr>
        <p:spPr>
          <a:xfrm flipV="1">
            <a:off x="7338646" y="3428997"/>
            <a:ext cx="570908" cy="3"/>
          </a:xfrm>
          <a:prstGeom prst="line">
            <a:avLst/>
          </a:prstGeom>
          <a:ln w="34925">
            <a:solidFill>
              <a:srgbClr val="EEA400"/>
            </a:solidFill>
          </a:ln>
        </p:spPr>
        <p:style>
          <a:lnRef idx="1">
            <a:schemeClr val="accent1"/>
          </a:lnRef>
          <a:fillRef idx="0">
            <a:schemeClr val="accent1"/>
          </a:fillRef>
          <a:effectRef idx="0">
            <a:schemeClr val="accent1"/>
          </a:effectRef>
          <a:fontRef idx="minor">
            <a:schemeClr val="tx1"/>
          </a:fontRef>
        </p:style>
      </p:cxnSp>
      <p:sp>
        <p:nvSpPr>
          <p:cNvPr id="20" name="Rectangle 2"/>
          <p:cNvSpPr/>
          <p:nvPr userDrawn="1"/>
        </p:nvSpPr>
        <p:spPr>
          <a:xfrm>
            <a:off x="691934" y="4857559"/>
            <a:ext cx="2743200" cy="62179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nut 1"/>
          <p:cNvSpPr>
            <a:spLocks noChangeAspect="1"/>
          </p:cNvSpPr>
          <p:nvPr userDrawn="1"/>
        </p:nvSpPr>
        <p:spPr>
          <a:xfrm>
            <a:off x="3681046" y="1600200"/>
            <a:ext cx="3657600" cy="3657600"/>
          </a:xfrm>
          <a:prstGeom prst="donut">
            <a:avLst>
              <a:gd name="adj" fmla="val 7949"/>
            </a:avLst>
          </a:prstGeom>
          <a:solidFill>
            <a:srgbClr val="EE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7" name="Straight Connector 36"/>
          <p:cNvCxnSpPr/>
          <p:nvPr userDrawn="1"/>
        </p:nvCxnSpPr>
        <p:spPr>
          <a:xfrm>
            <a:off x="10058400" y="2068033"/>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0058400" y="2880833"/>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0058400" y="3692656"/>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0058400" y="44958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
          <p:cNvSpPr>
            <a:spLocks noGrp="1"/>
          </p:cNvSpPr>
          <p:nvPr userDrawn="1">
            <p:ph type="body" sz="quarter" idx="11" hasCustomPrompt="1"/>
          </p:nvPr>
        </p:nvSpPr>
        <p:spPr>
          <a:xfrm>
            <a:off x="724935" y="2505687"/>
            <a:ext cx="2572784" cy="418255"/>
          </a:xfrm>
        </p:spPr>
        <p:txBody>
          <a:bodyPr>
            <a:noAutofit/>
          </a:bodyPr>
          <a:lstStyle>
            <a:lvl1pPr marL="0" indent="0" algn="l">
              <a:buNone/>
              <a:defRPr sz="2000" b="1">
                <a:solidFill>
                  <a:srgbClr val="0F4D7B"/>
                </a:solidFill>
              </a:defRPr>
            </a:lvl1pPr>
          </a:lstStyle>
          <a:p>
            <a:pPr lvl="0"/>
            <a:r>
              <a:rPr lang="en-US"/>
              <a:t>EDIT TEXT</a:t>
            </a:r>
          </a:p>
        </p:txBody>
      </p:sp>
      <p:sp>
        <p:nvSpPr>
          <p:cNvPr id="18" name="Text Placeholder 2"/>
          <p:cNvSpPr>
            <a:spLocks noGrp="1"/>
          </p:cNvSpPr>
          <p:nvPr userDrawn="1">
            <p:ph type="body" sz="quarter" idx="14"/>
          </p:nvPr>
        </p:nvSpPr>
        <p:spPr>
          <a:xfrm>
            <a:off x="685800" y="3733800"/>
            <a:ext cx="2751878" cy="829450"/>
          </a:xfrm>
        </p:spPr>
        <p:txBody>
          <a:bodyPr>
            <a:normAutofit/>
          </a:bodyPr>
          <a:lstStyle>
            <a:lvl1pPr marL="0" indent="0">
              <a:buNone/>
              <a:defRPr sz="1800"/>
            </a:lvl1pPr>
            <a:lvl2pPr marL="457200" indent="0">
              <a:buNone/>
              <a:defRPr/>
            </a:lvl2pPr>
          </a:lstStyle>
          <a:p>
            <a:pPr lvl="0"/>
            <a:r>
              <a:rPr lang="en-US"/>
              <a:t>Edit Master text styles</a:t>
            </a:r>
          </a:p>
        </p:txBody>
      </p:sp>
      <p:sp>
        <p:nvSpPr>
          <p:cNvPr id="21" name="Text Placeholder 3"/>
          <p:cNvSpPr>
            <a:spLocks noGrp="1"/>
          </p:cNvSpPr>
          <p:nvPr userDrawn="1">
            <p:ph type="body" sz="quarter" idx="15"/>
          </p:nvPr>
        </p:nvSpPr>
        <p:spPr>
          <a:xfrm>
            <a:off x="685800" y="4898065"/>
            <a:ext cx="1440441" cy="512245"/>
          </a:xfrm>
        </p:spPr>
        <p:txBody>
          <a:bodyPr>
            <a:normAutofit/>
          </a:bodyPr>
          <a:lstStyle>
            <a:lvl1pPr marL="0" indent="0">
              <a:buNone/>
              <a:defRPr sz="1400"/>
            </a:lvl1pPr>
            <a:lvl2pPr marL="457200" indent="0">
              <a:buNone/>
              <a:defRPr/>
            </a:lvl2pPr>
          </a:lstStyle>
          <a:p>
            <a:pPr lvl="0"/>
            <a:r>
              <a:rPr lang="en-US"/>
              <a:t>Edit Master text styles</a:t>
            </a:r>
          </a:p>
        </p:txBody>
      </p:sp>
      <p:sp>
        <p:nvSpPr>
          <p:cNvPr id="22" name="Text Placeholder 4"/>
          <p:cNvSpPr>
            <a:spLocks noGrp="1"/>
          </p:cNvSpPr>
          <p:nvPr userDrawn="1">
            <p:ph type="body" sz="quarter" idx="16"/>
          </p:nvPr>
        </p:nvSpPr>
        <p:spPr>
          <a:xfrm>
            <a:off x="2126241" y="4912242"/>
            <a:ext cx="1366260" cy="512245"/>
          </a:xfrm>
        </p:spPr>
        <p:txBody>
          <a:bodyPr>
            <a:normAutofit/>
          </a:bodyPr>
          <a:lstStyle>
            <a:lvl1pPr marL="0" indent="0">
              <a:buNone/>
              <a:defRPr sz="1400"/>
            </a:lvl1pPr>
            <a:lvl2pPr marL="457200" indent="0">
              <a:buNone/>
              <a:defRPr/>
            </a:lvl2pPr>
          </a:lstStyle>
          <a:p>
            <a:pPr lvl="0"/>
            <a:r>
              <a:rPr lang="en-US"/>
              <a:t>Edit Master text styles</a:t>
            </a:r>
          </a:p>
        </p:txBody>
      </p:sp>
      <p:sp>
        <p:nvSpPr>
          <p:cNvPr id="23" name="Text Placeholder 5"/>
          <p:cNvSpPr>
            <a:spLocks noGrp="1"/>
          </p:cNvSpPr>
          <p:nvPr userDrawn="1">
            <p:ph type="body" sz="quarter" idx="17"/>
          </p:nvPr>
        </p:nvSpPr>
        <p:spPr>
          <a:xfrm>
            <a:off x="4637976" y="3448382"/>
            <a:ext cx="1743740" cy="829450"/>
          </a:xfrm>
        </p:spPr>
        <p:txBody>
          <a:bodyPr>
            <a:noAutofit/>
          </a:bodyPr>
          <a:lstStyle>
            <a:lvl1pPr marL="0" indent="0" algn="ctr">
              <a:lnSpc>
                <a:spcPct val="90000"/>
              </a:lnSpc>
              <a:spcBef>
                <a:spcPts val="0"/>
              </a:spcBef>
              <a:buNone/>
              <a:defRPr sz="4800" b="1">
                <a:solidFill>
                  <a:srgbClr val="0F4D7B"/>
                </a:solidFill>
              </a:defRPr>
            </a:lvl1pPr>
            <a:lvl2pPr marL="457200" indent="0">
              <a:buNone/>
              <a:defRPr/>
            </a:lvl2pPr>
          </a:lstStyle>
          <a:p>
            <a:pPr lvl="0"/>
            <a:r>
              <a:rPr lang="en-US"/>
              <a:t>Edit</a:t>
            </a:r>
          </a:p>
        </p:txBody>
      </p:sp>
      <p:sp>
        <p:nvSpPr>
          <p:cNvPr id="36" name="Text Placeholder 7"/>
          <p:cNvSpPr>
            <a:spLocks noGrp="1"/>
          </p:cNvSpPr>
          <p:nvPr userDrawn="1">
            <p:ph type="body" sz="quarter" idx="19"/>
          </p:nvPr>
        </p:nvSpPr>
        <p:spPr>
          <a:xfrm>
            <a:off x="8293988" y="2009444"/>
            <a:ext cx="1541424"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47" name="Text Placeholder 8"/>
          <p:cNvSpPr>
            <a:spLocks noGrp="1"/>
          </p:cNvSpPr>
          <p:nvPr userDrawn="1">
            <p:ph type="body" sz="quarter" idx="23"/>
          </p:nvPr>
        </p:nvSpPr>
        <p:spPr>
          <a:xfrm>
            <a:off x="10152617" y="2009444"/>
            <a:ext cx="1505983"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42" name="Text Placeholder 9"/>
          <p:cNvSpPr>
            <a:spLocks noGrp="1"/>
          </p:cNvSpPr>
          <p:nvPr userDrawn="1">
            <p:ph type="body" sz="quarter" idx="20"/>
          </p:nvPr>
        </p:nvSpPr>
        <p:spPr>
          <a:xfrm>
            <a:off x="8293988" y="2819881"/>
            <a:ext cx="1541424"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48" name="Text Placeholder 10"/>
          <p:cNvSpPr>
            <a:spLocks noGrp="1"/>
          </p:cNvSpPr>
          <p:nvPr userDrawn="1">
            <p:ph type="body" sz="quarter" idx="24"/>
          </p:nvPr>
        </p:nvSpPr>
        <p:spPr>
          <a:xfrm>
            <a:off x="10152617" y="2819881"/>
            <a:ext cx="1505983"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43" name="Text Placeholder 11"/>
          <p:cNvSpPr>
            <a:spLocks noGrp="1"/>
          </p:cNvSpPr>
          <p:nvPr userDrawn="1">
            <p:ph type="body" sz="quarter" idx="21"/>
          </p:nvPr>
        </p:nvSpPr>
        <p:spPr>
          <a:xfrm>
            <a:off x="8293988" y="3630318"/>
            <a:ext cx="1541424"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49" name="Text Placeholder 12"/>
          <p:cNvSpPr>
            <a:spLocks noGrp="1"/>
          </p:cNvSpPr>
          <p:nvPr userDrawn="1">
            <p:ph type="body" sz="quarter" idx="25"/>
          </p:nvPr>
        </p:nvSpPr>
        <p:spPr>
          <a:xfrm>
            <a:off x="10152617" y="3630318"/>
            <a:ext cx="1505983"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45" name="Text Placeholder 13"/>
          <p:cNvSpPr>
            <a:spLocks noGrp="1"/>
          </p:cNvSpPr>
          <p:nvPr userDrawn="1">
            <p:ph type="body" sz="quarter" idx="22"/>
          </p:nvPr>
        </p:nvSpPr>
        <p:spPr>
          <a:xfrm>
            <a:off x="8293988" y="4433667"/>
            <a:ext cx="1541424"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50" name="Text Placeholder 14"/>
          <p:cNvSpPr>
            <a:spLocks noGrp="1"/>
          </p:cNvSpPr>
          <p:nvPr userDrawn="1">
            <p:ph type="body" sz="quarter" idx="26"/>
          </p:nvPr>
        </p:nvSpPr>
        <p:spPr>
          <a:xfrm>
            <a:off x="10152617" y="4433667"/>
            <a:ext cx="1505983"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cxnSp>
        <p:nvCxnSpPr>
          <p:cNvPr id="29"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4" name="Text Placeholder 4"/>
          <p:cNvSpPr>
            <a:spLocks noGrp="1"/>
          </p:cNvSpPr>
          <p:nvPr userDrawn="1">
            <p:ph type="body" sz="quarter" idx="27"/>
          </p:nvPr>
        </p:nvSpPr>
        <p:spPr>
          <a:xfrm>
            <a:off x="691933" y="4569395"/>
            <a:ext cx="2005216" cy="314493"/>
          </a:xfrm>
        </p:spPr>
        <p:txBody>
          <a:bodyPr>
            <a:normAutofit/>
          </a:bodyPr>
          <a:lstStyle>
            <a:lvl1pPr marL="0" indent="0">
              <a:buNone/>
              <a:defRPr sz="1400">
                <a:solidFill>
                  <a:schemeClr val="bg1"/>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685329430"/>
      </p:ext>
    </p:extLst>
  </p:cSld>
  <p:clrMapOvr>
    <a:masterClrMapping/>
  </p:clrMapOvr>
  <p:extLst>
    <p:ext uri="{DCECCB84-F9BA-43D5-87BE-67443E8EF086}">
      <p15:sldGuideLst xmlns:p15="http://schemas.microsoft.com/office/powerpoint/2012/main">
        <p15:guide id="1" orient="horz" pos="3456">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Medicine">
    <p:spTree>
      <p:nvGrpSpPr>
        <p:cNvPr id="1" name=""/>
        <p:cNvGrpSpPr/>
        <p:nvPr/>
      </p:nvGrpSpPr>
      <p:grpSpPr>
        <a:xfrm>
          <a:off x="0" y="0"/>
          <a:ext cx="0" cy="0"/>
          <a:chOff x="0" y="0"/>
          <a:chExt cx="0" cy="0"/>
        </a:xfrm>
      </p:grpSpPr>
      <p:sp>
        <p:nvSpPr>
          <p:cNvPr id="37" name="Rectangle 1"/>
          <p:cNvSpPr/>
          <p:nvPr userDrawn="1"/>
        </p:nvSpPr>
        <p:spPr>
          <a:xfrm>
            <a:off x="882502" y="4556661"/>
            <a:ext cx="2743200" cy="27432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38246" y="2057397"/>
            <a:ext cx="2743200" cy="2743200"/>
          </a:xfrm>
          <a:prstGeom prst="ellipse">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9" name="Rectangle 2"/>
          <p:cNvSpPr/>
          <p:nvPr userDrawn="1"/>
        </p:nvSpPr>
        <p:spPr>
          <a:xfrm>
            <a:off x="882502" y="4823830"/>
            <a:ext cx="2743200" cy="62179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
          <p:cNvSpPr/>
          <p:nvPr userDrawn="1"/>
        </p:nvSpPr>
        <p:spPr>
          <a:xfrm>
            <a:off x="7888289" y="1360966"/>
            <a:ext cx="3657600" cy="4114800"/>
          </a:xfrm>
          <a:prstGeom prst="roundRect">
            <a:avLst/>
          </a:prstGeom>
          <a:solidFill>
            <a:srgbClr val="F7F7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10210800" y="20574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0210800" y="28702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0210800" y="3682023"/>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0210800" y="44958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
          <p:cNvSpPr>
            <a:spLocks noGrp="1"/>
          </p:cNvSpPr>
          <p:nvPr userDrawn="1">
            <p:ph type="body" sz="quarter" idx="11" hasCustomPrompt="1"/>
          </p:nvPr>
        </p:nvSpPr>
        <p:spPr>
          <a:xfrm>
            <a:off x="850900" y="3048000"/>
            <a:ext cx="2540886" cy="418255"/>
          </a:xfrm>
        </p:spPr>
        <p:txBody>
          <a:bodyPr>
            <a:noAutofit/>
          </a:bodyPr>
          <a:lstStyle>
            <a:lvl1pPr marL="0" indent="0" algn="l">
              <a:buNone/>
              <a:defRPr sz="2000" b="1">
                <a:solidFill>
                  <a:srgbClr val="003764"/>
                </a:solidFill>
              </a:defRPr>
            </a:lvl1pPr>
          </a:lstStyle>
          <a:p>
            <a:pPr lvl="0"/>
            <a:r>
              <a:rPr lang="en-US"/>
              <a:t>EDIT TEXT</a:t>
            </a:r>
          </a:p>
        </p:txBody>
      </p:sp>
      <p:sp>
        <p:nvSpPr>
          <p:cNvPr id="23" name="Text Placeholder 2"/>
          <p:cNvSpPr>
            <a:spLocks noGrp="1"/>
          </p:cNvSpPr>
          <p:nvPr userDrawn="1">
            <p:ph type="body" sz="quarter" idx="14"/>
          </p:nvPr>
        </p:nvSpPr>
        <p:spPr>
          <a:xfrm>
            <a:off x="850900" y="3700071"/>
            <a:ext cx="2582863" cy="829450"/>
          </a:xfrm>
        </p:spPr>
        <p:txBody>
          <a:bodyPr>
            <a:normAutofit/>
          </a:bodyPr>
          <a:lstStyle>
            <a:lvl1pPr marL="0" indent="0">
              <a:buNone/>
              <a:defRPr sz="1800"/>
            </a:lvl1pPr>
            <a:lvl2pPr marL="457200" indent="0">
              <a:buNone/>
              <a:defRPr/>
            </a:lvl2pPr>
          </a:lstStyle>
          <a:p>
            <a:pPr lvl="0"/>
            <a:r>
              <a:rPr lang="en-US"/>
              <a:t>Edit Master text styles</a:t>
            </a:r>
          </a:p>
        </p:txBody>
      </p:sp>
      <p:sp>
        <p:nvSpPr>
          <p:cNvPr id="24" name="Text Placeholder 3"/>
          <p:cNvSpPr>
            <a:spLocks noGrp="1"/>
          </p:cNvSpPr>
          <p:nvPr userDrawn="1">
            <p:ph type="body" sz="quarter" idx="15"/>
          </p:nvPr>
        </p:nvSpPr>
        <p:spPr>
          <a:xfrm>
            <a:off x="918239" y="4878513"/>
            <a:ext cx="1261434" cy="498068"/>
          </a:xfrm>
        </p:spPr>
        <p:txBody>
          <a:bodyPr>
            <a:normAutofit/>
          </a:bodyPr>
          <a:lstStyle>
            <a:lvl1pPr marL="0" indent="0">
              <a:buNone/>
              <a:defRPr sz="1400"/>
            </a:lvl1pPr>
            <a:lvl2pPr marL="457200" indent="0">
              <a:buNone/>
              <a:defRPr/>
            </a:lvl2pPr>
          </a:lstStyle>
          <a:p>
            <a:pPr lvl="0"/>
            <a:r>
              <a:rPr lang="en-US"/>
              <a:t>Edit Master text styles</a:t>
            </a:r>
          </a:p>
        </p:txBody>
      </p:sp>
      <p:sp>
        <p:nvSpPr>
          <p:cNvPr id="25" name="Text Placeholder 4"/>
          <p:cNvSpPr>
            <a:spLocks noGrp="1"/>
          </p:cNvSpPr>
          <p:nvPr userDrawn="1">
            <p:ph type="body" sz="quarter" idx="16"/>
          </p:nvPr>
        </p:nvSpPr>
        <p:spPr>
          <a:xfrm>
            <a:off x="2243766" y="4892690"/>
            <a:ext cx="1261434" cy="498068"/>
          </a:xfrm>
        </p:spPr>
        <p:txBody>
          <a:bodyPr>
            <a:normAutofit/>
          </a:bodyPr>
          <a:lstStyle>
            <a:lvl1pPr marL="0" indent="0">
              <a:buNone/>
              <a:defRPr sz="1400"/>
            </a:lvl1pPr>
            <a:lvl2pPr marL="457200" indent="0">
              <a:buNone/>
              <a:defRPr/>
            </a:lvl2pPr>
          </a:lstStyle>
          <a:p>
            <a:pPr lvl="0"/>
            <a:r>
              <a:rPr lang="en-US"/>
              <a:t>Edit Master text styles</a:t>
            </a:r>
          </a:p>
        </p:txBody>
      </p:sp>
      <p:sp>
        <p:nvSpPr>
          <p:cNvPr id="26" name="Text Placeholder 5"/>
          <p:cNvSpPr>
            <a:spLocks noGrp="1"/>
          </p:cNvSpPr>
          <p:nvPr userDrawn="1">
            <p:ph type="body" sz="quarter" idx="17"/>
          </p:nvPr>
        </p:nvSpPr>
        <p:spPr>
          <a:xfrm>
            <a:off x="4637976" y="3438200"/>
            <a:ext cx="1743740" cy="829450"/>
          </a:xfrm>
        </p:spPr>
        <p:txBody>
          <a:bodyPr>
            <a:noAutofit/>
          </a:bodyPr>
          <a:lstStyle>
            <a:lvl1pPr marL="0" indent="0" algn="ctr">
              <a:lnSpc>
                <a:spcPct val="90000"/>
              </a:lnSpc>
              <a:spcBef>
                <a:spcPts val="0"/>
              </a:spcBef>
              <a:buNone/>
              <a:defRPr sz="4800" b="1">
                <a:solidFill>
                  <a:srgbClr val="003764"/>
                </a:solidFill>
              </a:defRPr>
            </a:lvl1pPr>
            <a:lvl2pPr marL="457200" indent="0">
              <a:buNone/>
              <a:defRPr/>
            </a:lvl2pPr>
          </a:lstStyle>
          <a:p>
            <a:pPr lvl="0"/>
            <a:r>
              <a:rPr lang="en-US"/>
              <a:t>Edit</a:t>
            </a:r>
          </a:p>
        </p:txBody>
      </p:sp>
      <p:sp>
        <p:nvSpPr>
          <p:cNvPr id="27" name="Text Placeholder 6"/>
          <p:cNvSpPr>
            <a:spLocks noGrp="1"/>
          </p:cNvSpPr>
          <p:nvPr userDrawn="1">
            <p:ph type="body" sz="quarter" idx="19"/>
          </p:nvPr>
        </p:nvSpPr>
        <p:spPr>
          <a:xfrm>
            <a:off x="8275971" y="2009444"/>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28" name="Text Placeholder 7"/>
          <p:cNvSpPr>
            <a:spLocks noGrp="1"/>
          </p:cNvSpPr>
          <p:nvPr userDrawn="1">
            <p:ph type="body" sz="quarter" idx="23"/>
          </p:nvPr>
        </p:nvSpPr>
        <p:spPr>
          <a:xfrm>
            <a:off x="10241222" y="2009444"/>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29" name="Text Placeholder 8"/>
          <p:cNvSpPr>
            <a:spLocks noGrp="1"/>
          </p:cNvSpPr>
          <p:nvPr userDrawn="1">
            <p:ph type="body" sz="quarter" idx="20"/>
          </p:nvPr>
        </p:nvSpPr>
        <p:spPr>
          <a:xfrm>
            <a:off x="8275971" y="2819881"/>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30" name="Text Placeholder 9"/>
          <p:cNvSpPr>
            <a:spLocks noGrp="1"/>
          </p:cNvSpPr>
          <p:nvPr userDrawn="1">
            <p:ph type="body" sz="quarter" idx="24"/>
          </p:nvPr>
        </p:nvSpPr>
        <p:spPr>
          <a:xfrm>
            <a:off x="10241222" y="2819881"/>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31" name="Text Placeholder 10"/>
          <p:cNvSpPr>
            <a:spLocks noGrp="1"/>
          </p:cNvSpPr>
          <p:nvPr userDrawn="1">
            <p:ph type="body" sz="quarter" idx="21"/>
          </p:nvPr>
        </p:nvSpPr>
        <p:spPr>
          <a:xfrm>
            <a:off x="8275971" y="3630318"/>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32" name="Text Placeholder 11"/>
          <p:cNvSpPr>
            <a:spLocks noGrp="1"/>
          </p:cNvSpPr>
          <p:nvPr userDrawn="1">
            <p:ph type="body" sz="quarter" idx="25"/>
          </p:nvPr>
        </p:nvSpPr>
        <p:spPr>
          <a:xfrm>
            <a:off x="10241222" y="3630318"/>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33" name="Text Placeholder 12"/>
          <p:cNvSpPr>
            <a:spLocks noGrp="1"/>
          </p:cNvSpPr>
          <p:nvPr userDrawn="1">
            <p:ph type="body" sz="quarter" idx="22"/>
          </p:nvPr>
        </p:nvSpPr>
        <p:spPr>
          <a:xfrm>
            <a:off x="8275971" y="4433667"/>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34" name="Text Placeholder 13"/>
          <p:cNvSpPr>
            <a:spLocks noGrp="1"/>
          </p:cNvSpPr>
          <p:nvPr userDrawn="1">
            <p:ph type="body" sz="quarter" idx="26"/>
          </p:nvPr>
        </p:nvSpPr>
        <p:spPr>
          <a:xfrm>
            <a:off x="10241222" y="4433667"/>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cxnSp>
        <p:nvCxnSpPr>
          <p:cNvPr id="36" name="Straight Connector 35"/>
          <p:cNvCxnSpPr>
            <a:stCxn id="38" idx="6"/>
          </p:cNvCxnSpPr>
          <p:nvPr userDrawn="1"/>
        </p:nvCxnSpPr>
        <p:spPr>
          <a:xfrm flipV="1">
            <a:off x="7338646" y="3428997"/>
            <a:ext cx="570908" cy="3"/>
          </a:xfrm>
          <a:prstGeom prst="line">
            <a:avLst/>
          </a:prstGeom>
          <a:ln w="34925">
            <a:solidFill>
              <a:srgbClr val="800000"/>
            </a:solidFill>
          </a:ln>
        </p:spPr>
        <p:style>
          <a:lnRef idx="1">
            <a:schemeClr val="accent1"/>
          </a:lnRef>
          <a:fillRef idx="0">
            <a:schemeClr val="accent1"/>
          </a:fillRef>
          <a:effectRef idx="0">
            <a:schemeClr val="accent1"/>
          </a:effectRef>
          <a:fontRef idx="minor">
            <a:schemeClr val="tx1"/>
          </a:fontRef>
        </p:style>
      </p:cxnSp>
      <p:sp>
        <p:nvSpPr>
          <p:cNvPr id="38" name="Donut 1"/>
          <p:cNvSpPr>
            <a:spLocks noChangeAspect="1"/>
          </p:cNvSpPr>
          <p:nvPr userDrawn="1"/>
        </p:nvSpPr>
        <p:spPr>
          <a:xfrm>
            <a:off x="3681046" y="1600200"/>
            <a:ext cx="3657600" cy="3657600"/>
          </a:xfrm>
          <a:prstGeom prst="donut">
            <a:avLst>
              <a:gd name="adj" fmla="val 7949"/>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 Placeholder 4"/>
          <p:cNvSpPr>
            <a:spLocks noGrp="1"/>
          </p:cNvSpPr>
          <p:nvPr>
            <p:ph type="body" sz="quarter" idx="27"/>
          </p:nvPr>
        </p:nvSpPr>
        <p:spPr>
          <a:xfrm>
            <a:off x="905145" y="4547656"/>
            <a:ext cx="2226258" cy="283325"/>
          </a:xfrm>
        </p:spPr>
        <p:txBody>
          <a:bodyPr>
            <a:normAutofit/>
          </a:bodyPr>
          <a:lstStyle>
            <a:lvl1pPr marL="0" indent="0">
              <a:buNone/>
              <a:defRPr sz="1400">
                <a:solidFill>
                  <a:schemeClr val="bg1"/>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409220208"/>
      </p:ext>
    </p:extLst>
  </p:cSld>
  <p:clrMapOvr>
    <a:masterClrMapping/>
  </p:clrMapOvr>
  <p:extLst>
    <p:ext uri="{DCECCB84-F9BA-43D5-87BE-67443E8EF086}">
      <p15:sldGuideLst xmlns:p15="http://schemas.microsoft.com/office/powerpoint/2012/main">
        <p15:guide id="1" orient="horz" pos="3456">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Geriatrics/Pediatrics">
    <p:spTree>
      <p:nvGrpSpPr>
        <p:cNvPr id="1" name=""/>
        <p:cNvGrpSpPr/>
        <p:nvPr/>
      </p:nvGrpSpPr>
      <p:grpSpPr>
        <a:xfrm>
          <a:off x="0" y="0"/>
          <a:ext cx="0" cy="0"/>
          <a:chOff x="0" y="0"/>
          <a:chExt cx="0" cy="0"/>
        </a:xfrm>
      </p:grpSpPr>
      <p:sp>
        <p:nvSpPr>
          <p:cNvPr id="8" name="Rectangle 1"/>
          <p:cNvSpPr/>
          <p:nvPr userDrawn="1"/>
        </p:nvSpPr>
        <p:spPr>
          <a:xfrm>
            <a:off x="882502" y="4558654"/>
            <a:ext cx="2743200" cy="274320"/>
          </a:xfrm>
          <a:prstGeom prst="rect">
            <a:avLst/>
          </a:prstGeom>
          <a:solidFill>
            <a:srgbClr val="9999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38246" y="2066600"/>
            <a:ext cx="2743200" cy="2743200"/>
          </a:xfrm>
          <a:prstGeom prst="ellipse">
            <a:avLst/>
          </a:prstGeom>
          <a:effectLst>
            <a:outerShdw blurRad="50800" dist="50800" dir="2700000" algn="tl" rotWithShape="0">
              <a:prstClr val="black">
                <a:alpha val="40000"/>
              </a:prstClr>
            </a:outerShdw>
          </a:effectLst>
        </p:spPr>
      </p:pic>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9" name="Rectangle 2"/>
          <p:cNvSpPr/>
          <p:nvPr userDrawn="1"/>
        </p:nvSpPr>
        <p:spPr>
          <a:xfrm>
            <a:off x="886968" y="4823830"/>
            <a:ext cx="2743200" cy="62179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nut 1"/>
          <p:cNvSpPr>
            <a:spLocks noChangeAspect="1"/>
          </p:cNvSpPr>
          <p:nvPr userDrawn="1"/>
        </p:nvSpPr>
        <p:spPr>
          <a:xfrm>
            <a:off x="3681046" y="1600200"/>
            <a:ext cx="3657600" cy="3657600"/>
          </a:xfrm>
          <a:prstGeom prst="donut">
            <a:avLst>
              <a:gd name="adj" fmla="val 7949"/>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
          <p:cNvCxnSpPr>
            <a:stCxn id="10" idx="6"/>
          </p:cNvCxnSpPr>
          <p:nvPr userDrawn="1"/>
        </p:nvCxnSpPr>
        <p:spPr>
          <a:xfrm>
            <a:off x="7338646" y="3429000"/>
            <a:ext cx="486917" cy="5316"/>
          </a:xfrm>
          <a:prstGeom prst="line">
            <a:avLst/>
          </a:prstGeom>
          <a:ln w="34925">
            <a:solidFill>
              <a:srgbClr val="999999"/>
            </a:solidFill>
          </a:ln>
        </p:spPr>
        <p:style>
          <a:lnRef idx="1">
            <a:schemeClr val="accent1"/>
          </a:lnRef>
          <a:fillRef idx="0">
            <a:schemeClr val="accent1"/>
          </a:fillRef>
          <a:effectRef idx="0">
            <a:schemeClr val="accent1"/>
          </a:effectRef>
          <a:fontRef idx="minor">
            <a:schemeClr val="tx1"/>
          </a:fontRef>
        </p:style>
      </p:cxnSp>
      <p:sp>
        <p:nvSpPr>
          <p:cNvPr id="17" name="Rounded Rectangle 1"/>
          <p:cNvSpPr/>
          <p:nvPr userDrawn="1"/>
        </p:nvSpPr>
        <p:spPr>
          <a:xfrm>
            <a:off x="7888289" y="1360966"/>
            <a:ext cx="3657600" cy="4114800"/>
          </a:xfrm>
          <a:prstGeom prst="roundRect">
            <a:avLst/>
          </a:prstGeom>
          <a:solidFill>
            <a:srgbClr val="F7F7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10363200" y="20574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0363200" y="28702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0363200" y="3682023"/>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0363200" y="44958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
          <p:cNvSpPr>
            <a:spLocks noGrp="1"/>
          </p:cNvSpPr>
          <p:nvPr userDrawn="1">
            <p:ph type="body" sz="quarter" idx="11" hasCustomPrompt="1"/>
          </p:nvPr>
        </p:nvSpPr>
        <p:spPr>
          <a:xfrm>
            <a:off x="850900" y="3048000"/>
            <a:ext cx="2540886" cy="418255"/>
          </a:xfrm>
        </p:spPr>
        <p:txBody>
          <a:bodyPr>
            <a:noAutofit/>
          </a:bodyPr>
          <a:lstStyle>
            <a:lvl1pPr marL="0" indent="0" algn="l">
              <a:buNone/>
              <a:defRPr sz="2000" b="1">
                <a:solidFill>
                  <a:srgbClr val="003764"/>
                </a:solidFill>
              </a:defRPr>
            </a:lvl1pPr>
          </a:lstStyle>
          <a:p>
            <a:pPr lvl="0"/>
            <a:r>
              <a:rPr lang="en-US"/>
              <a:t>EDIT TEXT</a:t>
            </a:r>
          </a:p>
        </p:txBody>
      </p:sp>
      <p:sp>
        <p:nvSpPr>
          <p:cNvPr id="23" name="Text Placeholder 2"/>
          <p:cNvSpPr>
            <a:spLocks noGrp="1"/>
          </p:cNvSpPr>
          <p:nvPr userDrawn="1">
            <p:ph type="body" sz="quarter" idx="14"/>
          </p:nvPr>
        </p:nvSpPr>
        <p:spPr>
          <a:xfrm>
            <a:off x="850900" y="3700071"/>
            <a:ext cx="2582863" cy="829450"/>
          </a:xfrm>
        </p:spPr>
        <p:txBody>
          <a:bodyPr>
            <a:normAutofit/>
          </a:bodyPr>
          <a:lstStyle>
            <a:lvl1pPr marL="0" indent="0">
              <a:buNone/>
              <a:defRPr sz="1800"/>
            </a:lvl1pPr>
            <a:lvl2pPr marL="457200" indent="0">
              <a:buNone/>
              <a:defRPr/>
            </a:lvl2pPr>
          </a:lstStyle>
          <a:p>
            <a:pPr lvl="0"/>
            <a:r>
              <a:rPr lang="en-US"/>
              <a:t>Edit Master text styles</a:t>
            </a:r>
          </a:p>
        </p:txBody>
      </p:sp>
      <p:sp>
        <p:nvSpPr>
          <p:cNvPr id="24" name="Text Placeholder 3"/>
          <p:cNvSpPr>
            <a:spLocks noGrp="1"/>
          </p:cNvSpPr>
          <p:nvPr userDrawn="1">
            <p:ph type="body" sz="quarter" idx="15"/>
          </p:nvPr>
        </p:nvSpPr>
        <p:spPr>
          <a:xfrm>
            <a:off x="929211" y="4843181"/>
            <a:ext cx="1261434" cy="636182"/>
          </a:xfrm>
        </p:spPr>
        <p:txBody>
          <a:bodyPr>
            <a:normAutofit/>
          </a:bodyPr>
          <a:lstStyle>
            <a:lvl1pPr marL="0" indent="0">
              <a:buNone/>
              <a:defRPr sz="1400"/>
            </a:lvl1pPr>
            <a:lvl2pPr marL="457200" indent="0">
              <a:buNone/>
              <a:defRPr/>
            </a:lvl2pPr>
          </a:lstStyle>
          <a:p>
            <a:pPr lvl="0"/>
            <a:r>
              <a:rPr lang="en-US"/>
              <a:t>Edit Master text styles</a:t>
            </a:r>
          </a:p>
        </p:txBody>
      </p:sp>
      <p:sp>
        <p:nvSpPr>
          <p:cNvPr id="25" name="Text Placeholder 4"/>
          <p:cNvSpPr>
            <a:spLocks noGrp="1"/>
          </p:cNvSpPr>
          <p:nvPr userDrawn="1">
            <p:ph type="body" sz="quarter" idx="16"/>
          </p:nvPr>
        </p:nvSpPr>
        <p:spPr>
          <a:xfrm>
            <a:off x="2319966" y="4857358"/>
            <a:ext cx="1261434" cy="636182"/>
          </a:xfrm>
        </p:spPr>
        <p:txBody>
          <a:bodyPr>
            <a:normAutofit/>
          </a:bodyPr>
          <a:lstStyle>
            <a:lvl1pPr marL="0" indent="0">
              <a:buNone/>
              <a:defRPr sz="1400"/>
            </a:lvl1pPr>
            <a:lvl2pPr marL="457200" indent="0">
              <a:buNone/>
              <a:defRPr/>
            </a:lvl2pPr>
          </a:lstStyle>
          <a:p>
            <a:pPr lvl="0"/>
            <a:r>
              <a:rPr lang="en-US"/>
              <a:t>Edit Master text styles</a:t>
            </a:r>
          </a:p>
        </p:txBody>
      </p:sp>
      <p:sp>
        <p:nvSpPr>
          <p:cNvPr id="26" name="Text Placeholder 5"/>
          <p:cNvSpPr>
            <a:spLocks noGrp="1"/>
          </p:cNvSpPr>
          <p:nvPr userDrawn="1">
            <p:ph type="body" sz="quarter" idx="17"/>
          </p:nvPr>
        </p:nvSpPr>
        <p:spPr>
          <a:xfrm>
            <a:off x="4637976" y="3438200"/>
            <a:ext cx="1743740" cy="829450"/>
          </a:xfrm>
        </p:spPr>
        <p:txBody>
          <a:bodyPr>
            <a:noAutofit/>
          </a:bodyPr>
          <a:lstStyle>
            <a:lvl1pPr marL="0" indent="0" algn="ctr">
              <a:lnSpc>
                <a:spcPct val="90000"/>
              </a:lnSpc>
              <a:spcBef>
                <a:spcPts val="0"/>
              </a:spcBef>
              <a:buNone/>
              <a:defRPr sz="4800" b="1">
                <a:solidFill>
                  <a:srgbClr val="003764"/>
                </a:solidFill>
              </a:defRPr>
            </a:lvl1pPr>
            <a:lvl2pPr marL="457200" indent="0">
              <a:buNone/>
              <a:defRPr/>
            </a:lvl2pPr>
          </a:lstStyle>
          <a:p>
            <a:pPr lvl="0"/>
            <a:r>
              <a:rPr lang="en-US"/>
              <a:t>Edit</a:t>
            </a:r>
          </a:p>
        </p:txBody>
      </p:sp>
      <p:sp>
        <p:nvSpPr>
          <p:cNvPr id="27" name="Text Placeholder 6"/>
          <p:cNvSpPr>
            <a:spLocks noGrp="1"/>
          </p:cNvSpPr>
          <p:nvPr userDrawn="1">
            <p:ph type="body" sz="quarter" idx="19"/>
          </p:nvPr>
        </p:nvSpPr>
        <p:spPr>
          <a:xfrm>
            <a:off x="8332678" y="2009444"/>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28" name="Text Placeholder 7"/>
          <p:cNvSpPr>
            <a:spLocks noGrp="1"/>
          </p:cNvSpPr>
          <p:nvPr userDrawn="1">
            <p:ph type="body" sz="quarter" idx="23"/>
          </p:nvPr>
        </p:nvSpPr>
        <p:spPr>
          <a:xfrm>
            <a:off x="10317422" y="2009444"/>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29" name="Text Placeholder 8"/>
          <p:cNvSpPr>
            <a:spLocks noGrp="1"/>
          </p:cNvSpPr>
          <p:nvPr userDrawn="1">
            <p:ph type="body" sz="quarter" idx="20"/>
          </p:nvPr>
        </p:nvSpPr>
        <p:spPr>
          <a:xfrm>
            <a:off x="8332678" y="2819881"/>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30" name="Text Placeholder 9"/>
          <p:cNvSpPr>
            <a:spLocks noGrp="1"/>
          </p:cNvSpPr>
          <p:nvPr userDrawn="1">
            <p:ph type="body" sz="quarter" idx="24"/>
          </p:nvPr>
        </p:nvSpPr>
        <p:spPr>
          <a:xfrm>
            <a:off x="10317422" y="2819881"/>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31" name="Text Placeholder 10"/>
          <p:cNvSpPr>
            <a:spLocks noGrp="1"/>
          </p:cNvSpPr>
          <p:nvPr userDrawn="1">
            <p:ph type="body" sz="quarter" idx="21"/>
          </p:nvPr>
        </p:nvSpPr>
        <p:spPr>
          <a:xfrm>
            <a:off x="8332678" y="3630318"/>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32" name="Text Placeholder 11"/>
          <p:cNvSpPr>
            <a:spLocks noGrp="1"/>
          </p:cNvSpPr>
          <p:nvPr userDrawn="1">
            <p:ph type="body" sz="quarter" idx="25"/>
          </p:nvPr>
        </p:nvSpPr>
        <p:spPr>
          <a:xfrm>
            <a:off x="10317422" y="3630318"/>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33" name="Text Placeholder 12"/>
          <p:cNvSpPr>
            <a:spLocks noGrp="1"/>
          </p:cNvSpPr>
          <p:nvPr userDrawn="1">
            <p:ph type="body" sz="quarter" idx="22"/>
          </p:nvPr>
        </p:nvSpPr>
        <p:spPr>
          <a:xfrm>
            <a:off x="8332678" y="4433667"/>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34" name="Text Placeholder 13"/>
          <p:cNvSpPr>
            <a:spLocks noGrp="1"/>
          </p:cNvSpPr>
          <p:nvPr userDrawn="1">
            <p:ph type="body" sz="quarter" idx="26"/>
          </p:nvPr>
        </p:nvSpPr>
        <p:spPr>
          <a:xfrm>
            <a:off x="10317422" y="4433667"/>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37" name="Text Placeholder 4"/>
          <p:cNvSpPr>
            <a:spLocks noGrp="1"/>
          </p:cNvSpPr>
          <p:nvPr>
            <p:ph type="body" sz="quarter" idx="27"/>
          </p:nvPr>
        </p:nvSpPr>
        <p:spPr>
          <a:xfrm>
            <a:off x="914400" y="4539267"/>
            <a:ext cx="2331049" cy="284350"/>
          </a:xfrm>
        </p:spPr>
        <p:txBody>
          <a:bodyPr>
            <a:normAutofit/>
          </a:bodyPr>
          <a:lstStyle>
            <a:lvl1pPr marL="0" indent="0">
              <a:buNone/>
              <a:defRPr sz="1400">
                <a:solidFill>
                  <a:schemeClr val="bg1"/>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777385304"/>
      </p:ext>
    </p:extLst>
  </p:cSld>
  <p:clrMapOvr>
    <a:masterClrMapping/>
  </p:clrMapOvr>
  <p:extLst>
    <p:ext uri="{DCECCB84-F9BA-43D5-87BE-67443E8EF086}">
      <p15:sldGuideLst xmlns:p15="http://schemas.microsoft.com/office/powerpoint/2012/main">
        <p15:guide id="1" orient="horz" pos="3456">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12" name="Rectangle 1"/>
          <p:cNvSpPr/>
          <p:nvPr userDrawn="1"/>
        </p:nvSpPr>
        <p:spPr>
          <a:xfrm>
            <a:off x="512064" y="4578096"/>
            <a:ext cx="2743200" cy="274320"/>
          </a:xfrm>
          <a:prstGeom prst="rect">
            <a:avLst/>
          </a:prstGeom>
          <a:solidFill>
            <a:srgbClr val="0F4D7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38246" y="2057400"/>
            <a:ext cx="2743200" cy="2743200"/>
          </a:xfrm>
          <a:prstGeom prst="ellipse">
            <a:avLst/>
          </a:prstGeom>
          <a:effectLst>
            <a:outerShdw blurRad="50800" dist="50800" dir="2700000" algn="tl" rotWithShape="0">
              <a:prstClr val="black">
                <a:alpha val="40000"/>
              </a:prstClr>
            </a:outerShdw>
          </a:effectLst>
        </p:spPr>
      </p:pic>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E69819B-D132-4D4E-8AB0-6A515A46D788}" type="slidenum">
              <a:rPr lang="en-US" smtClean="0"/>
              <a:t>‹#›</a:t>
            </a:fld>
            <a:endParaRPr lang="en-US"/>
          </a:p>
        </p:txBody>
      </p:sp>
      <p:sp>
        <p:nvSpPr>
          <p:cNvPr id="9" name="Rounded Rectangle 8"/>
          <p:cNvSpPr/>
          <p:nvPr userDrawn="1"/>
        </p:nvSpPr>
        <p:spPr>
          <a:xfrm>
            <a:off x="7909554" y="1371597"/>
            <a:ext cx="3657600" cy="4114800"/>
          </a:xfrm>
          <a:prstGeom prst="roundRect">
            <a:avLst/>
          </a:prstGeom>
          <a:solidFill>
            <a:srgbClr val="F7F7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7" idx="6"/>
            <a:endCxn id="9" idx="1"/>
          </p:cNvCxnSpPr>
          <p:nvPr userDrawn="1"/>
        </p:nvCxnSpPr>
        <p:spPr>
          <a:xfrm flipV="1">
            <a:off x="7338646" y="3428997"/>
            <a:ext cx="570908" cy="3"/>
          </a:xfrm>
          <a:prstGeom prst="line">
            <a:avLst/>
          </a:prstGeom>
          <a:ln w="34925">
            <a:solidFill>
              <a:srgbClr val="0F4D7B"/>
            </a:solidFill>
          </a:ln>
        </p:spPr>
        <p:style>
          <a:lnRef idx="1">
            <a:schemeClr val="accent1"/>
          </a:lnRef>
          <a:fillRef idx="0">
            <a:schemeClr val="accent1"/>
          </a:fillRef>
          <a:effectRef idx="0">
            <a:schemeClr val="accent1"/>
          </a:effectRef>
          <a:fontRef idx="minor">
            <a:schemeClr val="tx1"/>
          </a:fontRef>
        </p:style>
      </p:cxnSp>
      <p:sp>
        <p:nvSpPr>
          <p:cNvPr id="20" name="Rectangle 2"/>
          <p:cNvSpPr/>
          <p:nvPr userDrawn="1"/>
        </p:nvSpPr>
        <p:spPr>
          <a:xfrm>
            <a:off x="512064" y="4843272"/>
            <a:ext cx="2743200" cy="62179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nut 1"/>
          <p:cNvSpPr>
            <a:spLocks noChangeAspect="1"/>
          </p:cNvSpPr>
          <p:nvPr userDrawn="1"/>
        </p:nvSpPr>
        <p:spPr>
          <a:xfrm>
            <a:off x="3681046" y="1600200"/>
            <a:ext cx="3657600" cy="3657600"/>
          </a:xfrm>
          <a:prstGeom prst="donut">
            <a:avLst>
              <a:gd name="adj" fmla="val 7949"/>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7" name="Straight Connector 36"/>
          <p:cNvCxnSpPr/>
          <p:nvPr userDrawn="1"/>
        </p:nvCxnSpPr>
        <p:spPr>
          <a:xfrm>
            <a:off x="10210800" y="2068033"/>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0210800" y="2880833"/>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0210800" y="3692656"/>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0210800" y="44958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
          <p:cNvSpPr>
            <a:spLocks noGrp="1"/>
          </p:cNvSpPr>
          <p:nvPr>
            <p:ph type="body" sz="quarter" idx="11" hasCustomPrompt="1"/>
          </p:nvPr>
        </p:nvSpPr>
        <p:spPr>
          <a:xfrm>
            <a:off x="509035" y="2505687"/>
            <a:ext cx="2572784" cy="418255"/>
          </a:xfrm>
        </p:spPr>
        <p:txBody>
          <a:bodyPr>
            <a:noAutofit/>
          </a:bodyPr>
          <a:lstStyle>
            <a:lvl1pPr marL="0" indent="0" algn="l">
              <a:buNone/>
              <a:defRPr sz="2000" b="1">
                <a:solidFill>
                  <a:srgbClr val="0F4D7B"/>
                </a:solidFill>
              </a:defRPr>
            </a:lvl1pPr>
          </a:lstStyle>
          <a:p>
            <a:pPr lvl="0"/>
            <a:r>
              <a:rPr lang="en-US"/>
              <a:t>EDIT TEXT</a:t>
            </a:r>
          </a:p>
        </p:txBody>
      </p:sp>
      <p:sp>
        <p:nvSpPr>
          <p:cNvPr id="18" name="Text Placeholder 2"/>
          <p:cNvSpPr>
            <a:spLocks noGrp="1"/>
          </p:cNvSpPr>
          <p:nvPr>
            <p:ph type="body" sz="quarter" idx="14"/>
          </p:nvPr>
        </p:nvSpPr>
        <p:spPr>
          <a:xfrm>
            <a:off x="469900" y="3657600"/>
            <a:ext cx="2751878" cy="829450"/>
          </a:xfrm>
        </p:spPr>
        <p:txBody>
          <a:bodyPr>
            <a:normAutofit/>
          </a:bodyPr>
          <a:lstStyle>
            <a:lvl1pPr marL="0" indent="0">
              <a:buNone/>
              <a:defRPr sz="1800"/>
            </a:lvl1pPr>
            <a:lvl2pPr marL="457200" indent="0">
              <a:buNone/>
              <a:defRPr/>
            </a:lvl2pPr>
          </a:lstStyle>
          <a:p>
            <a:pPr lvl="0"/>
            <a:r>
              <a:rPr lang="en-US"/>
              <a:t>Edit Master text styles</a:t>
            </a:r>
          </a:p>
        </p:txBody>
      </p:sp>
      <p:sp>
        <p:nvSpPr>
          <p:cNvPr id="21" name="Text Placeholder 3"/>
          <p:cNvSpPr>
            <a:spLocks noGrp="1"/>
          </p:cNvSpPr>
          <p:nvPr>
            <p:ph type="body" sz="quarter" idx="15"/>
          </p:nvPr>
        </p:nvSpPr>
        <p:spPr>
          <a:xfrm>
            <a:off x="469899" y="4875026"/>
            <a:ext cx="1440441" cy="687574"/>
          </a:xfrm>
        </p:spPr>
        <p:txBody>
          <a:bodyPr>
            <a:normAutofit/>
          </a:bodyPr>
          <a:lstStyle>
            <a:lvl1pPr marL="0" indent="0">
              <a:buNone/>
              <a:defRPr sz="1400"/>
            </a:lvl1pPr>
            <a:lvl2pPr marL="457200" indent="0">
              <a:buNone/>
              <a:defRPr/>
            </a:lvl2pPr>
          </a:lstStyle>
          <a:p>
            <a:pPr lvl="0"/>
            <a:r>
              <a:rPr lang="en-US"/>
              <a:t>Edit Master text styles</a:t>
            </a:r>
          </a:p>
        </p:txBody>
      </p:sp>
      <p:sp>
        <p:nvSpPr>
          <p:cNvPr id="22" name="Text Placeholder 4"/>
          <p:cNvSpPr>
            <a:spLocks noGrp="1"/>
          </p:cNvSpPr>
          <p:nvPr>
            <p:ph type="body" sz="quarter" idx="16"/>
          </p:nvPr>
        </p:nvSpPr>
        <p:spPr>
          <a:xfrm>
            <a:off x="1910340" y="4857802"/>
            <a:ext cx="1366260" cy="704798"/>
          </a:xfrm>
        </p:spPr>
        <p:txBody>
          <a:bodyPr>
            <a:normAutofit/>
          </a:bodyPr>
          <a:lstStyle>
            <a:lvl1pPr marL="0" indent="0">
              <a:buNone/>
              <a:defRPr sz="1400"/>
            </a:lvl1pPr>
            <a:lvl2pPr marL="457200" indent="0">
              <a:buNone/>
              <a:defRPr/>
            </a:lvl2pPr>
          </a:lstStyle>
          <a:p>
            <a:pPr lvl="0"/>
            <a:r>
              <a:rPr lang="en-US"/>
              <a:t>Edit Master text styles</a:t>
            </a:r>
          </a:p>
        </p:txBody>
      </p:sp>
      <p:sp>
        <p:nvSpPr>
          <p:cNvPr id="23" name="Text Placeholder 5"/>
          <p:cNvSpPr>
            <a:spLocks noGrp="1"/>
          </p:cNvSpPr>
          <p:nvPr>
            <p:ph type="body" sz="quarter" idx="17"/>
          </p:nvPr>
        </p:nvSpPr>
        <p:spPr>
          <a:xfrm>
            <a:off x="4637976" y="3448382"/>
            <a:ext cx="1743740" cy="829450"/>
          </a:xfrm>
        </p:spPr>
        <p:txBody>
          <a:bodyPr>
            <a:noAutofit/>
          </a:bodyPr>
          <a:lstStyle>
            <a:lvl1pPr marL="0" indent="0" algn="ctr">
              <a:lnSpc>
                <a:spcPct val="90000"/>
              </a:lnSpc>
              <a:spcBef>
                <a:spcPts val="0"/>
              </a:spcBef>
              <a:buNone/>
              <a:defRPr sz="4800" b="1">
                <a:solidFill>
                  <a:srgbClr val="0F4D7B"/>
                </a:solidFill>
              </a:defRPr>
            </a:lvl1pPr>
            <a:lvl2pPr marL="457200" indent="0">
              <a:buNone/>
              <a:defRPr/>
            </a:lvl2pPr>
          </a:lstStyle>
          <a:p>
            <a:pPr lvl="0"/>
            <a:r>
              <a:rPr lang="en-US"/>
              <a:t>Edit</a:t>
            </a:r>
          </a:p>
        </p:txBody>
      </p:sp>
      <p:sp>
        <p:nvSpPr>
          <p:cNvPr id="36" name="Text Placeholder 7"/>
          <p:cNvSpPr>
            <a:spLocks noGrp="1"/>
          </p:cNvSpPr>
          <p:nvPr userDrawn="1">
            <p:ph type="body" sz="quarter" idx="19"/>
          </p:nvPr>
        </p:nvSpPr>
        <p:spPr>
          <a:xfrm>
            <a:off x="8458200" y="2009444"/>
            <a:ext cx="1541424"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47" name="Text Placeholder 8"/>
          <p:cNvSpPr>
            <a:spLocks noGrp="1"/>
          </p:cNvSpPr>
          <p:nvPr userDrawn="1">
            <p:ph type="body" sz="quarter" idx="23"/>
          </p:nvPr>
        </p:nvSpPr>
        <p:spPr>
          <a:xfrm>
            <a:off x="10381217" y="2009444"/>
            <a:ext cx="1505983"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42" name="Text Placeholder 9"/>
          <p:cNvSpPr>
            <a:spLocks noGrp="1"/>
          </p:cNvSpPr>
          <p:nvPr userDrawn="1">
            <p:ph type="body" sz="quarter" idx="20"/>
          </p:nvPr>
        </p:nvSpPr>
        <p:spPr>
          <a:xfrm>
            <a:off x="8458200" y="2819881"/>
            <a:ext cx="1541424"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48" name="Text Placeholder 10"/>
          <p:cNvSpPr>
            <a:spLocks noGrp="1"/>
          </p:cNvSpPr>
          <p:nvPr userDrawn="1">
            <p:ph type="body" sz="quarter" idx="24"/>
          </p:nvPr>
        </p:nvSpPr>
        <p:spPr>
          <a:xfrm>
            <a:off x="10381217" y="2819881"/>
            <a:ext cx="1505983"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43" name="Text Placeholder 11"/>
          <p:cNvSpPr>
            <a:spLocks noGrp="1"/>
          </p:cNvSpPr>
          <p:nvPr userDrawn="1">
            <p:ph type="body" sz="quarter" idx="21"/>
          </p:nvPr>
        </p:nvSpPr>
        <p:spPr>
          <a:xfrm>
            <a:off x="8458200" y="3630318"/>
            <a:ext cx="1541424"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49" name="Text Placeholder 12"/>
          <p:cNvSpPr>
            <a:spLocks noGrp="1"/>
          </p:cNvSpPr>
          <p:nvPr userDrawn="1">
            <p:ph type="body" sz="quarter" idx="25"/>
          </p:nvPr>
        </p:nvSpPr>
        <p:spPr>
          <a:xfrm>
            <a:off x="10381217" y="3630318"/>
            <a:ext cx="1505983"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45" name="Text Placeholder 13"/>
          <p:cNvSpPr>
            <a:spLocks noGrp="1"/>
          </p:cNvSpPr>
          <p:nvPr userDrawn="1">
            <p:ph type="body" sz="quarter" idx="22"/>
          </p:nvPr>
        </p:nvSpPr>
        <p:spPr>
          <a:xfrm>
            <a:off x="8458200" y="4433667"/>
            <a:ext cx="1541424"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50" name="Text Placeholder 14"/>
          <p:cNvSpPr>
            <a:spLocks noGrp="1"/>
          </p:cNvSpPr>
          <p:nvPr userDrawn="1">
            <p:ph type="body" sz="quarter" idx="26"/>
          </p:nvPr>
        </p:nvSpPr>
        <p:spPr>
          <a:xfrm>
            <a:off x="10381217" y="4433667"/>
            <a:ext cx="1505983"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cxnSp>
        <p:nvCxnSpPr>
          <p:cNvPr id="29"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Text Placeholder 4"/>
          <p:cNvSpPr>
            <a:spLocks noGrp="1"/>
          </p:cNvSpPr>
          <p:nvPr>
            <p:ph type="body" sz="quarter" idx="27"/>
          </p:nvPr>
        </p:nvSpPr>
        <p:spPr>
          <a:xfrm>
            <a:off x="544079" y="4572234"/>
            <a:ext cx="2537739" cy="280182"/>
          </a:xfrm>
        </p:spPr>
        <p:txBody>
          <a:bodyPr>
            <a:normAutofit/>
          </a:bodyPr>
          <a:lstStyle>
            <a:lvl1pPr marL="0" indent="0">
              <a:buNone/>
              <a:defRPr sz="1400">
                <a:solidFill>
                  <a:schemeClr val="bg1"/>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76821916"/>
      </p:ext>
    </p:extLst>
  </p:cSld>
  <p:clrMapOvr>
    <a:masterClrMapping/>
  </p:clrMapOvr>
  <p:extLst>
    <p:ext uri="{DCECCB84-F9BA-43D5-87BE-67443E8EF086}">
      <p15:sldGuideLst xmlns:p15="http://schemas.microsoft.com/office/powerpoint/2012/main">
        <p15:guide id="1" orient="horz" pos="3456">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Dentistry">
    <p:spTree>
      <p:nvGrpSpPr>
        <p:cNvPr id="1" name=""/>
        <p:cNvGrpSpPr/>
        <p:nvPr/>
      </p:nvGrpSpPr>
      <p:grpSpPr>
        <a:xfrm>
          <a:off x="0" y="0"/>
          <a:ext cx="0" cy="0"/>
          <a:chOff x="0" y="0"/>
          <a:chExt cx="0" cy="0"/>
        </a:xfrm>
      </p:grpSpPr>
      <p:sp>
        <p:nvSpPr>
          <p:cNvPr id="40" name="Rectangle 1"/>
          <p:cNvSpPr/>
          <p:nvPr userDrawn="1"/>
        </p:nvSpPr>
        <p:spPr>
          <a:xfrm>
            <a:off x="609600" y="4425696"/>
            <a:ext cx="2743200" cy="274320"/>
          </a:xfrm>
          <a:prstGeom prst="rect">
            <a:avLst/>
          </a:prstGeom>
          <a:solidFill>
            <a:srgbClr val="EEA4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38246" y="2046766"/>
            <a:ext cx="2743200" cy="2743200"/>
          </a:xfrm>
          <a:prstGeom prst="ellipse">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9" name="Rectangle 2"/>
          <p:cNvSpPr/>
          <p:nvPr userDrawn="1"/>
        </p:nvSpPr>
        <p:spPr>
          <a:xfrm>
            <a:off x="612648" y="4690872"/>
            <a:ext cx="2743200" cy="7868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
          <p:cNvSpPr/>
          <p:nvPr userDrawn="1"/>
        </p:nvSpPr>
        <p:spPr>
          <a:xfrm>
            <a:off x="7888289" y="1360966"/>
            <a:ext cx="3657600" cy="4114800"/>
          </a:xfrm>
          <a:prstGeom prst="roundRect">
            <a:avLst/>
          </a:prstGeom>
          <a:solidFill>
            <a:srgbClr val="F7F7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10210800" y="20574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0210800" y="28702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0210800" y="3682023"/>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0210800" y="44958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
          <p:cNvSpPr>
            <a:spLocks noGrp="1"/>
          </p:cNvSpPr>
          <p:nvPr userDrawn="1">
            <p:ph type="body" sz="quarter" idx="11" hasCustomPrompt="1"/>
          </p:nvPr>
        </p:nvSpPr>
        <p:spPr>
          <a:xfrm>
            <a:off x="609600" y="2895600"/>
            <a:ext cx="2540886" cy="418255"/>
          </a:xfrm>
        </p:spPr>
        <p:txBody>
          <a:bodyPr>
            <a:noAutofit/>
          </a:bodyPr>
          <a:lstStyle>
            <a:lvl1pPr marL="0" indent="0" algn="l">
              <a:buNone/>
              <a:defRPr sz="2000" b="1">
                <a:solidFill>
                  <a:srgbClr val="003764"/>
                </a:solidFill>
              </a:defRPr>
            </a:lvl1pPr>
          </a:lstStyle>
          <a:p>
            <a:pPr lvl="0"/>
            <a:r>
              <a:rPr lang="en-US"/>
              <a:t>EDIT TEXT</a:t>
            </a:r>
          </a:p>
        </p:txBody>
      </p:sp>
      <p:sp>
        <p:nvSpPr>
          <p:cNvPr id="23" name="Text Placeholder 2"/>
          <p:cNvSpPr>
            <a:spLocks noGrp="1"/>
          </p:cNvSpPr>
          <p:nvPr userDrawn="1">
            <p:ph type="body" sz="quarter" idx="14"/>
          </p:nvPr>
        </p:nvSpPr>
        <p:spPr>
          <a:xfrm>
            <a:off x="609600" y="3547671"/>
            <a:ext cx="2582863" cy="829450"/>
          </a:xfrm>
        </p:spPr>
        <p:txBody>
          <a:bodyPr>
            <a:normAutofit/>
          </a:bodyPr>
          <a:lstStyle>
            <a:lvl1pPr marL="0" indent="0">
              <a:buNone/>
              <a:defRPr sz="1800"/>
            </a:lvl1pPr>
            <a:lvl2pPr marL="457200" indent="0">
              <a:buNone/>
              <a:defRPr/>
            </a:lvl2pPr>
          </a:lstStyle>
          <a:p>
            <a:pPr lvl="0"/>
            <a:r>
              <a:rPr lang="en-US"/>
              <a:t>Edit Master text styles</a:t>
            </a:r>
          </a:p>
        </p:txBody>
      </p:sp>
      <p:sp>
        <p:nvSpPr>
          <p:cNvPr id="24" name="Text Placeholder 3"/>
          <p:cNvSpPr>
            <a:spLocks noGrp="1"/>
          </p:cNvSpPr>
          <p:nvPr userDrawn="1">
            <p:ph type="body" sz="quarter" idx="15"/>
          </p:nvPr>
        </p:nvSpPr>
        <p:spPr>
          <a:xfrm>
            <a:off x="609600" y="4690781"/>
            <a:ext cx="1261434" cy="636182"/>
          </a:xfrm>
        </p:spPr>
        <p:txBody>
          <a:bodyPr>
            <a:normAutofit/>
          </a:bodyPr>
          <a:lstStyle>
            <a:lvl1pPr marL="0" indent="0">
              <a:buNone/>
              <a:defRPr sz="1400"/>
            </a:lvl1pPr>
            <a:lvl2pPr marL="457200" indent="0">
              <a:buNone/>
              <a:defRPr/>
            </a:lvl2pPr>
          </a:lstStyle>
          <a:p>
            <a:pPr lvl="0"/>
            <a:r>
              <a:rPr lang="en-US"/>
              <a:t>Edit Master text styles</a:t>
            </a:r>
          </a:p>
        </p:txBody>
      </p:sp>
      <p:sp>
        <p:nvSpPr>
          <p:cNvPr id="25" name="Text Placeholder 4"/>
          <p:cNvSpPr>
            <a:spLocks noGrp="1"/>
          </p:cNvSpPr>
          <p:nvPr userDrawn="1">
            <p:ph type="body" sz="quarter" idx="16"/>
          </p:nvPr>
        </p:nvSpPr>
        <p:spPr>
          <a:xfrm>
            <a:off x="1935127" y="4704958"/>
            <a:ext cx="1261434" cy="636182"/>
          </a:xfrm>
        </p:spPr>
        <p:txBody>
          <a:bodyPr>
            <a:normAutofit/>
          </a:bodyPr>
          <a:lstStyle>
            <a:lvl1pPr marL="0" indent="0">
              <a:buNone/>
              <a:defRPr sz="1400"/>
            </a:lvl1pPr>
            <a:lvl2pPr marL="457200" indent="0">
              <a:buNone/>
              <a:defRPr/>
            </a:lvl2pPr>
          </a:lstStyle>
          <a:p>
            <a:pPr lvl="0"/>
            <a:r>
              <a:rPr lang="en-US"/>
              <a:t>Edit Master text styles</a:t>
            </a:r>
          </a:p>
        </p:txBody>
      </p:sp>
      <p:sp>
        <p:nvSpPr>
          <p:cNvPr id="26" name="Text Placeholder 5"/>
          <p:cNvSpPr>
            <a:spLocks noGrp="1"/>
          </p:cNvSpPr>
          <p:nvPr userDrawn="1">
            <p:ph type="body" sz="quarter" idx="17"/>
          </p:nvPr>
        </p:nvSpPr>
        <p:spPr>
          <a:xfrm>
            <a:off x="4637976" y="3438200"/>
            <a:ext cx="1743740" cy="829450"/>
          </a:xfrm>
        </p:spPr>
        <p:txBody>
          <a:bodyPr>
            <a:noAutofit/>
          </a:bodyPr>
          <a:lstStyle>
            <a:lvl1pPr marL="0" indent="0" algn="ctr">
              <a:lnSpc>
                <a:spcPct val="90000"/>
              </a:lnSpc>
              <a:spcBef>
                <a:spcPts val="0"/>
              </a:spcBef>
              <a:buNone/>
              <a:defRPr sz="4800" b="1">
                <a:solidFill>
                  <a:srgbClr val="003764"/>
                </a:solidFill>
              </a:defRPr>
            </a:lvl1pPr>
            <a:lvl2pPr marL="457200" indent="0">
              <a:buNone/>
              <a:defRPr/>
            </a:lvl2pPr>
          </a:lstStyle>
          <a:p>
            <a:pPr lvl="0"/>
            <a:r>
              <a:rPr lang="en-US"/>
              <a:t>Edit</a:t>
            </a:r>
          </a:p>
        </p:txBody>
      </p:sp>
      <p:sp>
        <p:nvSpPr>
          <p:cNvPr id="27" name="Text Placeholder 6"/>
          <p:cNvSpPr>
            <a:spLocks noGrp="1"/>
          </p:cNvSpPr>
          <p:nvPr userDrawn="1">
            <p:ph type="body" sz="quarter" idx="19"/>
          </p:nvPr>
        </p:nvSpPr>
        <p:spPr>
          <a:xfrm>
            <a:off x="8180278" y="1981200"/>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28" name="Text Placeholder 7"/>
          <p:cNvSpPr>
            <a:spLocks noGrp="1"/>
          </p:cNvSpPr>
          <p:nvPr userDrawn="1">
            <p:ph type="body" sz="quarter" idx="23"/>
          </p:nvPr>
        </p:nvSpPr>
        <p:spPr>
          <a:xfrm>
            <a:off x="10317422" y="2009444"/>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29" name="Text Placeholder 8"/>
          <p:cNvSpPr>
            <a:spLocks noGrp="1"/>
          </p:cNvSpPr>
          <p:nvPr userDrawn="1">
            <p:ph type="body" sz="quarter" idx="20"/>
          </p:nvPr>
        </p:nvSpPr>
        <p:spPr>
          <a:xfrm>
            <a:off x="8180278" y="2791637"/>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30" name="Text Placeholder 9"/>
          <p:cNvSpPr>
            <a:spLocks noGrp="1"/>
          </p:cNvSpPr>
          <p:nvPr userDrawn="1">
            <p:ph type="body" sz="quarter" idx="24"/>
          </p:nvPr>
        </p:nvSpPr>
        <p:spPr>
          <a:xfrm>
            <a:off x="10317422" y="2819881"/>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31" name="Text Placeholder 10"/>
          <p:cNvSpPr>
            <a:spLocks noGrp="1"/>
          </p:cNvSpPr>
          <p:nvPr userDrawn="1">
            <p:ph type="body" sz="quarter" idx="21"/>
          </p:nvPr>
        </p:nvSpPr>
        <p:spPr>
          <a:xfrm>
            <a:off x="8180278" y="3602074"/>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32" name="Text Placeholder 11"/>
          <p:cNvSpPr>
            <a:spLocks noGrp="1"/>
          </p:cNvSpPr>
          <p:nvPr userDrawn="1">
            <p:ph type="body" sz="quarter" idx="25"/>
          </p:nvPr>
        </p:nvSpPr>
        <p:spPr>
          <a:xfrm>
            <a:off x="10317422" y="3630318"/>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33" name="Text Placeholder 12"/>
          <p:cNvSpPr>
            <a:spLocks noGrp="1"/>
          </p:cNvSpPr>
          <p:nvPr userDrawn="1">
            <p:ph type="body" sz="quarter" idx="22"/>
          </p:nvPr>
        </p:nvSpPr>
        <p:spPr>
          <a:xfrm>
            <a:off x="8180278" y="4405423"/>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34" name="Text Placeholder 13"/>
          <p:cNvSpPr>
            <a:spLocks noGrp="1"/>
          </p:cNvSpPr>
          <p:nvPr userDrawn="1">
            <p:ph type="body" sz="quarter" idx="26"/>
          </p:nvPr>
        </p:nvSpPr>
        <p:spPr>
          <a:xfrm>
            <a:off x="10317422" y="4433667"/>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41" name="Donut 1"/>
          <p:cNvSpPr>
            <a:spLocks noChangeAspect="1"/>
          </p:cNvSpPr>
          <p:nvPr userDrawn="1"/>
        </p:nvSpPr>
        <p:spPr>
          <a:xfrm>
            <a:off x="3681046" y="1600200"/>
            <a:ext cx="3657600" cy="3657600"/>
          </a:xfrm>
          <a:prstGeom prst="donut">
            <a:avLst>
              <a:gd name="adj" fmla="val 7949"/>
            </a:avLst>
          </a:prstGeom>
          <a:solidFill>
            <a:srgbClr val="EE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2" name="Straight Connector 1"/>
          <p:cNvCxnSpPr/>
          <p:nvPr userDrawn="1"/>
        </p:nvCxnSpPr>
        <p:spPr>
          <a:xfrm>
            <a:off x="7362817" y="3402030"/>
            <a:ext cx="486917" cy="5316"/>
          </a:xfrm>
          <a:prstGeom prst="line">
            <a:avLst/>
          </a:prstGeom>
          <a:ln w="34925">
            <a:solidFill>
              <a:srgbClr val="EEA400"/>
            </a:solidFill>
          </a:ln>
        </p:spPr>
        <p:style>
          <a:lnRef idx="1">
            <a:schemeClr val="accent1"/>
          </a:lnRef>
          <a:fillRef idx="0">
            <a:schemeClr val="accent1"/>
          </a:fillRef>
          <a:effectRef idx="0">
            <a:schemeClr val="accent1"/>
          </a:effectRef>
          <a:fontRef idx="minor">
            <a:schemeClr val="tx1"/>
          </a:fontRef>
        </p:style>
      </p:cxnSp>
      <p:sp>
        <p:nvSpPr>
          <p:cNvPr id="35" name="Text Placeholder 4"/>
          <p:cNvSpPr>
            <a:spLocks noGrp="1"/>
          </p:cNvSpPr>
          <p:nvPr>
            <p:ph type="body" sz="quarter" idx="27"/>
          </p:nvPr>
        </p:nvSpPr>
        <p:spPr>
          <a:xfrm>
            <a:off x="609600" y="4379716"/>
            <a:ext cx="2193558" cy="325242"/>
          </a:xfrm>
        </p:spPr>
        <p:txBody>
          <a:bodyPr>
            <a:normAutofit/>
          </a:bodyPr>
          <a:lstStyle>
            <a:lvl1pPr marL="0" indent="0">
              <a:buNone/>
              <a:defRPr sz="1400">
                <a:solidFill>
                  <a:schemeClr val="bg1"/>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214218332"/>
      </p:ext>
    </p:extLst>
  </p:cSld>
  <p:clrMapOvr>
    <a:masterClrMapping/>
  </p:clrMapOvr>
  <p:extLst>
    <p:ext uri="{DCECCB84-F9BA-43D5-87BE-67443E8EF086}">
      <p15:sldGuideLst xmlns:p15="http://schemas.microsoft.com/office/powerpoint/2012/main">
        <p15:guide id="1" orient="horz" pos="3456">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Public Health">
    <p:spTree>
      <p:nvGrpSpPr>
        <p:cNvPr id="1" name=""/>
        <p:cNvGrpSpPr/>
        <p:nvPr/>
      </p:nvGrpSpPr>
      <p:grpSpPr>
        <a:xfrm>
          <a:off x="0" y="0"/>
          <a:ext cx="0" cy="0"/>
          <a:chOff x="0" y="0"/>
          <a:chExt cx="0" cy="0"/>
        </a:xfrm>
      </p:grpSpPr>
      <p:sp>
        <p:nvSpPr>
          <p:cNvPr id="8" name="Rectangle 1"/>
          <p:cNvSpPr/>
          <p:nvPr userDrawn="1"/>
        </p:nvSpPr>
        <p:spPr>
          <a:xfrm>
            <a:off x="882502" y="4556661"/>
            <a:ext cx="2743200" cy="27432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userDrawn="1"/>
        </p:nvGrpSpPr>
        <p:grpSpPr>
          <a:xfrm>
            <a:off x="4138246" y="2046766"/>
            <a:ext cx="2742861" cy="2743200"/>
            <a:chOff x="3793724" y="1147225"/>
            <a:chExt cx="2296867" cy="2297723"/>
          </a:xfrm>
        </p:grpSpPr>
        <p:pic>
          <p:nvPicPr>
            <p:cNvPr id="36" name="Picture 35"/>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805160" y="1147225"/>
              <a:ext cx="2285431" cy="2286000"/>
            </a:xfrm>
            <a:prstGeom prst="ellipse">
              <a:avLst/>
            </a:prstGeom>
          </p:spPr>
        </p:pic>
        <p:pic>
          <p:nvPicPr>
            <p:cNvPr id="37" name="Picture 36"/>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793724" y="2301948"/>
              <a:ext cx="2286000" cy="1143000"/>
            </a:xfrm>
            <a:prstGeom prst="rect">
              <a:avLst/>
            </a:prstGeom>
          </p:spPr>
        </p:pic>
      </p:grpSp>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9" name="Rectangle 2"/>
          <p:cNvSpPr/>
          <p:nvPr userDrawn="1"/>
        </p:nvSpPr>
        <p:spPr>
          <a:xfrm>
            <a:off x="882502" y="4823830"/>
            <a:ext cx="2743200" cy="62179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nut 1"/>
          <p:cNvSpPr>
            <a:spLocks noChangeAspect="1"/>
          </p:cNvSpPr>
          <p:nvPr userDrawn="1"/>
        </p:nvSpPr>
        <p:spPr>
          <a:xfrm>
            <a:off x="3681046" y="1600200"/>
            <a:ext cx="3657600" cy="3657600"/>
          </a:xfrm>
          <a:prstGeom prst="donut">
            <a:avLst>
              <a:gd name="adj" fmla="val 7949"/>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
          <p:cNvCxnSpPr>
            <a:stCxn id="10" idx="6"/>
          </p:cNvCxnSpPr>
          <p:nvPr userDrawn="1"/>
        </p:nvCxnSpPr>
        <p:spPr>
          <a:xfrm>
            <a:off x="7338646" y="3429000"/>
            <a:ext cx="486917" cy="5316"/>
          </a:xfrm>
          <a:prstGeom prst="line">
            <a:avLst/>
          </a:prstGeom>
          <a:ln w="34925">
            <a:solidFill>
              <a:srgbClr val="800000"/>
            </a:solidFill>
          </a:ln>
        </p:spPr>
        <p:style>
          <a:lnRef idx="1">
            <a:schemeClr val="accent1"/>
          </a:lnRef>
          <a:fillRef idx="0">
            <a:schemeClr val="accent1"/>
          </a:fillRef>
          <a:effectRef idx="0">
            <a:schemeClr val="accent1"/>
          </a:effectRef>
          <a:fontRef idx="minor">
            <a:schemeClr val="tx1"/>
          </a:fontRef>
        </p:style>
      </p:cxnSp>
      <p:sp>
        <p:nvSpPr>
          <p:cNvPr id="17" name="Rounded Rectangle 1"/>
          <p:cNvSpPr/>
          <p:nvPr userDrawn="1"/>
        </p:nvSpPr>
        <p:spPr>
          <a:xfrm>
            <a:off x="7888289" y="1360966"/>
            <a:ext cx="3657600" cy="4114800"/>
          </a:xfrm>
          <a:prstGeom prst="roundRect">
            <a:avLst/>
          </a:prstGeom>
          <a:solidFill>
            <a:srgbClr val="F7F7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10363200" y="20574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0363200" y="28702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0363200" y="3682023"/>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0363200" y="44958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
          <p:cNvSpPr>
            <a:spLocks noGrp="1"/>
          </p:cNvSpPr>
          <p:nvPr userDrawn="1">
            <p:ph type="body" sz="quarter" idx="11" hasCustomPrompt="1"/>
          </p:nvPr>
        </p:nvSpPr>
        <p:spPr>
          <a:xfrm>
            <a:off x="850900" y="3048000"/>
            <a:ext cx="2540886" cy="418255"/>
          </a:xfrm>
        </p:spPr>
        <p:txBody>
          <a:bodyPr>
            <a:noAutofit/>
          </a:bodyPr>
          <a:lstStyle>
            <a:lvl1pPr marL="0" indent="0" algn="l">
              <a:buNone/>
              <a:defRPr sz="2000" b="1">
                <a:solidFill>
                  <a:srgbClr val="003764"/>
                </a:solidFill>
              </a:defRPr>
            </a:lvl1pPr>
          </a:lstStyle>
          <a:p>
            <a:pPr lvl="0"/>
            <a:r>
              <a:rPr lang="en-US"/>
              <a:t>EDIT TEXT</a:t>
            </a:r>
          </a:p>
        </p:txBody>
      </p:sp>
      <p:sp>
        <p:nvSpPr>
          <p:cNvPr id="23" name="Text Placeholder 2"/>
          <p:cNvSpPr>
            <a:spLocks noGrp="1"/>
          </p:cNvSpPr>
          <p:nvPr userDrawn="1">
            <p:ph type="body" sz="quarter" idx="14"/>
          </p:nvPr>
        </p:nvSpPr>
        <p:spPr>
          <a:xfrm>
            <a:off x="850900" y="3700071"/>
            <a:ext cx="2582863" cy="829450"/>
          </a:xfrm>
        </p:spPr>
        <p:txBody>
          <a:bodyPr>
            <a:normAutofit/>
          </a:bodyPr>
          <a:lstStyle>
            <a:lvl1pPr marL="0" indent="0">
              <a:buNone/>
              <a:defRPr sz="1800"/>
            </a:lvl1pPr>
            <a:lvl2pPr marL="457200" indent="0">
              <a:buNone/>
              <a:defRPr/>
            </a:lvl2pPr>
          </a:lstStyle>
          <a:p>
            <a:pPr lvl="0"/>
            <a:r>
              <a:rPr lang="en-US"/>
              <a:t>Edit Master text styles</a:t>
            </a:r>
          </a:p>
        </p:txBody>
      </p:sp>
      <p:sp>
        <p:nvSpPr>
          <p:cNvPr id="24" name="Text Placeholder 3"/>
          <p:cNvSpPr>
            <a:spLocks noGrp="1"/>
          </p:cNvSpPr>
          <p:nvPr userDrawn="1">
            <p:ph type="body" sz="quarter" idx="15"/>
          </p:nvPr>
        </p:nvSpPr>
        <p:spPr>
          <a:xfrm>
            <a:off x="918239" y="4857358"/>
            <a:ext cx="1261434" cy="559982"/>
          </a:xfrm>
        </p:spPr>
        <p:txBody>
          <a:bodyPr>
            <a:normAutofit/>
          </a:bodyPr>
          <a:lstStyle>
            <a:lvl1pPr marL="0" indent="0">
              <a:buNone/>
              <a:defRPr sz="1400"/>
            </a:lvl1pPr>
            <a:lvl2pPr marL="457200" indent="0">
              <a:buNone/>
              <a:defRPr/>
            </a:lvl2pPr>
          </a:lstStyle>
          <a:p>
            <a:pPr lvl="0"/>
            <a:r>
              <a:rPr lang="en-US"/>
              <a:t>Edit Master text styles</a:t>
            </a:r>
          </a:p>
        </p:txBody>
      </p:sp>
      <p:sp>
        <p:nvSpPr>
          <p:cNvPr id="25" name="Text Placeholder 4"/>
          <p:cNvSpPr>
            <a:spLocks noGrp="1"/>
          </p:cNvSpPr>
          <p:nvPr userDrawn="1">
            <p:ph type="body" sz="quarter" idx="16"/>
          </p:nvPr>
        </p:nvSpPr>
        <p:spPr>
          <a:xfrm>
            <a:off x="2243766" y="4871535"/>
            <a:ext cx="1261434" cy="559982"/>
          </a:xfrm>
        </p:spPr>
        <p:txBody>
          <a:bodyPr>
            <a:normAutofit/>
          </a:bodyPr>
          <a:lstStyle>
            <a:lvl1pPr marL="0" indent="0">
              <a:buNone/>
              <a:defRPr sz="1400"/>
            </a:lvl1pPr>
            <a:lvl2pPr marL="457200" indent="0">
              <a:buNone/>
              <a:defRPr/>
            </a:lvl2pPr>
          </a:lstStyle>
          <a:p>
            <a:pPr lvl="0"/>
            <a:r>
              <a:rPr lang="en-US"/>
              <a:t>Edit Master text styles</a:t>
            </a:r>
          </a:p>
        </p:txBody>
      </p:sp>
      <p:sp>
        <p:nvSpPr>
          <p:cNvPr id="26" name="Text Placeholder 5"/>
          <p:cNvSpPr>
            <a:spLocks noGrp="1"/>
          </p:cNvSpPr>
          <p:nvPr userDrawn="1">
            <p:ph type="body" sz="quarter" idx="17"/>
          </p:nvPr>
        </p:nvSpPr>
        <p:spPr>
          <a:xfrm>
            <a:off x="4637976" y="3438200"/>
            <a:ext cx="1743740" cy="829450"/>
          </a:xfrm>
        </p:spPr>
        <p:txBody>
          <a:bodyPr>
            <a:noAutofit/>
          </a:bodyPr>
          <a:lstStyle>
            <a:lvl1pPr marL="0" indent="0" algn="ctr">
              <a:lnSpc>
                <a:spcPct val="90000"/>
              </a:lnSpc>
              <a:spcBef>
                <a:spcPts val="0"/>
              </a:spcBef>
              <a:buNone/>
              <a:defRPr sz="4800" b="1">
                <a:solidFill>
                  <a:srgbClr val="003764"/>
                </a:solidFill>
              </a:defRPr>
            </a:lvl1pPr>
            <a:lvl2pPr marL="457200" indent="0">
              <a:buNone/>
              <a:defRPr/>
            </a:lvl2pPr>
          </a:lstStyle>
          <a:p>
            <a:pPr lvl="0"/>
            <a:r>
              <a:rPr lang="en-US"/>
              <a:t>Edit</a:t>
            </a:r>
          </a:p>
        </p:txBody>
      </p:sp>
      <p:sp>
        <p:nvSpPr>
          <p:cNvPr id="27" name="Text Placeholder 6"/>
          <p:cNvSpPr>
            <a:spLocks noGrp="1"/>
          </p:cNvSpPr>
          <p:nvPr userDrawn="1">
            <p:ph type="body" sz="quarter" idx="19"/>
          </p:nvPr>
        </p:nvSpPr>
        <p:spPr>
          <a:xfrm>
            <a:off x="8180278" y="2009444"/>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28" name="Text Placeholder 7"/>
          <p:cNvSpPr>
            <a:spLocks noGrp="1"/>
          </p:cNvSpPr>
          <p:nvPr userDrawn="1">
            <p:ph type="body" sz="quarter" idx="23"/>
          </p:nvPr>
        </p:nvSpPr>
        <p:spPr>
          <a:xfrm>
            <a:off x="10317422" y="2009444"/>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29" name="Text Placeholder 8"/>
          <p:cNvSpPr>
            <a:spLocks noGrp="1"/>
          </p:cNvSpPr>
          <p:nvPr userDrawn="1">
            <p:ph type="body" sz="quarter" idx="20"/>
          </p:nvPr>
        </p:nvSpPr>
        <p:spPr>
          <a:xfrm>
            <a:off x="8180278" y="2819881"/>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30" name="Text Placeholder 9"/>
          <p:cNvSpPr>
            <a:spLocks noGrp="1"/>
          </p:cNvSpPr>
          <p:nvPr userDrawn="1">
            <p:ph type="body" sz="quarter" idx="24"/>
          </p:nvPr>
        </p:nvSpPr>
        <p:spPr>
          <a:xfrm>
            <a:off x="10317422" y="2819881"/>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31" name="Text Placeholder 10"/>
          <p:cNvSpPr>
            <a:spLocks noGrp="1"/>
          </p:cNvSpPr>
          <p:nvPr userDrawn="1">
            <p:ph type="body" sz="quarter" idx="21"/>
          </p:nvPr>
        </p:nvSpPr>
        <p:spPr>
          <a:xfrm>
            <a:off x="8180278" y="3630318"/>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32" name="Text Placeholder 11"/>
          <p:cNvSpPr>
            <a:spLocks noGrp="1"/>
          </p:cNvSpPr>
          <p:nvPr userDrawn="1">
            <p:ph type="body" sz="quarter" idx="25"/>
          </p:nvPr>
        </p:nvSpPr>
        <p:spPr>
          <a:xfrm>
            <a:off x="10317422" y="3630318"/>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33" name="Text Placeholder 12"/>
          <p:cNvSpPr>
            <a:spLocks noGrp="1"/>
          </p:cNvSpPr>
          <p:nvPr userDrawn="1">
            <p:ph type="body" sz="quarter" idx="22"/>
          </p:nvPr>
        </p:nvSpPr>
        <p:spPr>
          <a:xfrm>
            <a:off x="8180278" y="4433667"/>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34" name="Text Placeholder 13"/>
          <p:cNvSpPr>
            <a:spLocks noGrp="1"/>
          </p:cNvSpPr>
          <p:nvPr userDrawn="1">
            <p:ph type="body" sz="quarter" idx="26"/>
          </p:nvPr>
        </p:nvSpPr>
        <p:spPr>
          <a:xfrm>
            <a:off x="10317422" y="4433667"/>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38" name="Text Placeholder 4"/>
          <p:cNvSpPr>
            <a:spLocks noGrp="1"/>
          </p:cNvSpPr>
          <p:nvPr>
            <p:ph type="body" sz="quarter" idx="27"/>
          </p:nvPr>
        </p:nvSpPr>
        <p:spPr>
          <a:xfrm>
            <a:off x="929021" y="4543499"/>
            <a:ext cx="2265107" cy="328036"/>
          </a:xfrm>
        </p:spPr>
        <p:txBody>
          <a:bodyPr>
            <a:normAutofit/>
          </a:bodyPr>
          <a:lstStyle>
            <a:lvl1pPr marL="0" indent="0">
              <a:buNone/>
              <a:defRPr sz="1400">
                <a:solidFill>
                  <a:schemeClr val="bg1"/>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531000647"/>
      </p:ext>
    </p:extLst>
  </p:cSld>
  <p:clrMapOvr>
    <a:masterClrMapping/>
  </p:clrMapOvr>
  <p:extLst>
    <p:ext uri="{DCECCB84-F9BA-43D5-87BE-67443E8EF086}">
      <p15:sldGuideLst xmlns:p15="http://schemas.microsoft.com/office/powerpoint/2012/main">
        <p15:guide id="1" orient="horz" pos="3456">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areer Development/Diversity">
    <p:spTree>
      <p:nvGrpSpPr>
        <p:cNvPr id="1" name=""/>
        <p:cNvGrpSpPr/>
        <p:nvPr/>
      </p:nvGrpSpPr>
      <p:grpSpPr>
        <a:xfrm>
          <a:off x="0" y="0"/>
          <a:ext cx="0" cy="0"/>
          <a:chOff x="0" y="0"/>
          <a:chExt cx="0" cy="0"/>
        </a:xfrm>
      </p:grpSpPr>
      <p:sp>
        <p:nvSpPr>
          <p:cNvPr id="37" name="Rectangle 1"/>
          <p:cNvSpPr/>
          <p:nvPr userDrawn="1"/>
        </p:nvSpPr>
        <p:spPr>
          <a:xfrm>
            <a:off x="882502" y="4556661"/>
            <a:ext cx="2743200" cy="27432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38246" y="2057397"/>
            <a:ext cx="2743200" cy="2743200"/>
          </a:xfrm>
          <a:prstGeom prst="ellipse">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9" name="Rectangle 2"/>
          <p:cNvSpPr/>
          <p:nvPr userDrawn="1"/>
        </p:nvSpPr>
        <p:spPr>
          <a:xfrm>
            <a:off x="888636" y="4823830"/>
            <a:ext cx="2743200" cy="62179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
          <p:cNvSpPr/>
          <p:nvPr userDrawn="1"/>
        </p:nvSpPr>
        <p:spPr>
          <a:xfrm>
            <a:off x="7888289" y="1360966"/>
            <a:ext cx="3657600" cy="4114800"/>
          </a:xfrm>
          <a:prstGeom prst="roundRect">
            <a:avLst/>
          </a:prstGeom>
          <a:solidFill>
            <a:srgbClr val="F7F7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10134600" y="20574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0134600" y="28702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0134600" y="3682023"/>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0134600" y="44958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
          <p:cNvSpPr>
            <a:spLocks noGrp="1"/>
          </p:cNvSpPr>
          <p:nvPr userDrawn="1">
            <p:ph type="body" sz="quarter" idx="11" hasCustomPrompt="1"/>
          </p:nvPr>
        </p:nvSpPr>
        <p:spPr>
          <a:xfrm>
            <a:off x="850900" y="3048000"/>
            <a:ext cx="2540886" cy="418255"/>
          </a:xfrm>
        </p:spPr>
        <p:txBody>
          <a:bodyPr>
            <a:noAutofit/>
          </a:bodyPr>
          <a:lstStyle>
            <a:lvl1pPr marL="0" indent="0" algn="l">
              <a:buNone/>
              <a:defRPr sz="2000" b="1">
                <a:solidFill>
                  <a:srgbClr val="003764"/>
                </a:solidFill>
              </a:defRPr>
            </a:lvl1pPr>
          </a:lstStyle>
          <a:p>
            <a:pPr lvl="0"/>
            <a:r>
              <a:rPr lang="en-US"/>
              <a:t>EDIT TEXT</a:t>
            </a:r>
          </a:p>
        </p:txBody>
      </p:sp>
      <p:sp>
        <p:nvSpPr>
          <p:cNvPr id="23" name="Text Placeholder 2"/>
          <p:cNvSpPr>
            <a:spLocks noGrp="1"/>
          </p:cNvSpPr>
          <p:nvPr userDrawn="1">
            <p:ph type="body" sz="quarter" idx="14"/>
          </p:nvPr>
        </p:nvSpPr>
        <p:spPr>
          <a:xfrm>
            <a:off x="850900" y="3700071"/>
            <a:ext cx="2582863" cy="829450"/>
          </a:xfrm>
        </p:spPr>
        <p:txBody>
          <a:bodyPr>
            <a:normAutofit/>
          </a:bodyPr>
          <a:lstStyle>
            <a:lvl1pPr marL="0" indent="0">
              <a:buNone/>
              <a:defRPr sz="1800"/>
            </a:lvl1pPr>
            <a:lvl2pPr marL="457200" indent="0">
              <a:buNone/>
              <a:defRPr/>
            </a:lvl2pPr>
          </a:lstStyle>
          <a:p>
            <a:pPr lvl="0"/>
            <a:r>
              <a:rPr lang="en-US"/>
              <a:t>Edit Master text styles</a:t>
            </a:r>
          </a:p>
        </p:txBody>
      </p:sp>
      <p:sp>
        <p:nvSpPr>
          <p:cNvPr id="24" name="Text Placeholder 3"/>
          <p:cNvSpPr>
            <a:spLocks noGrp="1"/>
          </p:cNvSpPr>
          <p:nvPr userDrawn="1">
            <p:ph type="body" sz="quarter" idx="15"/>
          </p:nvPr>
        </p:nvSpPr>
        <p:spPr>
          <a:xfrm>
            <a:off x="850900" y="4857358"/>
            <a:ext cx="1261434" cy="545805"/>
          </a:xfrm>
        </p:spPr>
        <p:txBody>
          <a:bodyPr>
            <a:normAutofit/>
          </a:bodyPr>
          <a:lstStyle>
            <a:lvl1pPr marL="0" indent="0">
              <a:buNone/>
              <a:defRPr sz="1400"/>
            </a:lvl1pPr>
            <a:lvl2pPr marL="457200" indent="0">
              <a:buNone/>
              <a:defRPr/>
            </a:lvl2pPr>
          </a:lstStyle>
          <a:p>
            <a:pPr lvl="0"/>
            <a:r>
              <a:rPr lang="en-US"/>
              <a:t>Edit Master text styles</a:t>
            </a:r>
          </a:p>
        </p:txBody>
      </p:sp>
      <p:sp>
        <p:nvSpPr>
          <p:cNvPr id="25" name="Text Placeholder 4"/>
          <p:cNvSpPr>
            <a:spLocks noGrp="1"/>
          </p:cNvSpPr>
          <p:nvPr userDrawn="1">
            <p:ph type="body" sz="quarter" idx="16"/>
          </p:nvPr>
        </p:nvSpPr>
        <p:spPr>
          <a:xfrm>
            <a:off x="2176427" y="4871535"/>
            <a:ext cx="1261434" cy="545805"/>
          </a:xfrm>
        </p:spPr>
        <p:txBody>
          <a:bodyPr>
            <a:normAutofit/>
          </a:bodyPr>
          <a:lstStyle>
            <a:lvl1pPr marL="0" indent="0">
              <a:buNone/>
              <a:defRPr sz="1400"/>
            </a:lvl1pPr>
            <a:lvl2pPr marL="457200" indent="0">
              <a:buNone/>
              <a:defRPr/>
            </a:lvl2pPr>
          </a:lstStyle>
          <a:p>
            <a:pPr lvl="0"/>
            <a:r>
              <a:rPr lang="en-US"/>
              <a:t>Edit Master text styles</a:t>
            </a:r>
          </a:p>
        </p:txBody>
      </p:sp>
      <p:sp>
        <p:nvSpPr>
          <p:cNvPr id="26" name="Text Placeholder 5"/>
          <p:cNvSpPr>
            <a:spLocks noGrp="1"/>
          </p:cNvSpPr>
          <p:nvPr userDrawn="1">
            <p:ph type="body" sz="quarter" idx="17"/>
          </p:nvPr>
        </p:nvSpPr>
        <p:spPr>
          <a:xfrm>
            <a:off x="4637976" y="3438200"/>
            <a:ext cx="1743740" cy="829450"/>
          </a:xfrm>
        </p:spPr>
        <p:txBody>
          <a:bodyPr>
            <a:noAutofit/>
          </a:bodyPr>
          <a:lstStyle>
            <a:lvl1pPr marL="0" indent="0" algn="ctr">
              <a:lnSpc>
                <a:spcPct val="90000"/>
              </a:lnSpc>
              <a:spcBef>
                <a:spcPts val="0"/>
              </a:spcBef>
              <a:buNone/>
              <a:defRPr sz="4800" b="1">
                <a:solidFill>
                  <a:srgbClr val="003764"/>
                </a:solidFill>
              </a:defRPr>
            </a:lvl1pPr>
            <a:lvl2pPr marL="457200" indent="0">
              <a:buNone/>
              <a:defRPr/>
            </a:lvl2pPr>
          </a:lstStyle>
          <a:p>
            <a:pPr lvl="0"/>
            <a:r>
              <a:rPr lang="en-US"/>
              <a:t>Edit</a:t>
            </a:r>
          </a:p>
        </p:txBody>
      </p:sp>
      <p:sp>
        <p:nvSpPr>
          <p:cNvPr id="27" name="Text Placeholder 6"/>
          <p:cNvSpPr>
            <a:spLocks noGrp="1"/>
          </p:cNvSpPr>
          <p:nvPr userDrawn="1">
            <p:ph type="body" sz="quarter" idx="19"/>
          </p:nvPr>
        </p:nvSpPr>
        <p:spPr>
          <a:xfrm>
            <a:off x="8180278" y="2009444"/>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28" name="Text Placeholder 7"/>
          <p:cNvSpPr>
            <a:spLocks noGrp="1"/>
          </p:cNvSpPr>
          <p:nvPr userDrawn="1">
            <p:ph type="body" sz="quarter" idx="23"/>
          </p:nvPr>
        </p:nvSpPr>
        <p:spPr>
          <a:xfrm>
            <a:off x="10241222" y="2009444"/>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29" name="Text Placeholder 8"/>
          <p:cNvSpPr>
            <a:spLocks noGrp="1"/>
          </p:cNvSpPr>
          <p:nvPr userDrawn="1">
            <p:ph type="body" sz="quarter" idx="20"/>
          </p:nvPr>
        </p:nvSpPr>
        <p:spPr>
          <a:xfrm>
            <a:off x="8180278" y="2819881"/>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30" name="Text Placeholder 9"/>
          <p:cNvSpPr>
            <a:spLocks noGrp="1"/>
          </p:cNvSpPr>
          <p:nvPr userDrawn="1">
            <p:ph type="body" sz="quarter" idx="24"/>
          </p:nvPr>
        </p:nvSpPr>
        <p:spPr>
          <a:xfrm>
            <a:off x="10241222" y="2819881"/>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31" name="Text Placeholder 10"/>
          <p:cNvSpPr>
            <a:spLocks noGrp="1"/>
          </p:cNvSpPr>
          <p:nvPr userDrawn="1">
            <p:ph type="body" sz="quarter" idx="21"/>
          </p:nvPr>
        </p:nvSpPr>
        <p:spPr>
          <a:xfrm>
            <a:off x="8180278" y="3630318"/>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32" name="Text Placeholder 11"/>
          <p:cNvSpPr>
            <a:spLocks noGrp="1"/>
          </p:cNvSpPr>
          <p:nvPr userDrawn="1">
            <p:ph type="body" sz="quarter" idx="25"/>
          </p:nvPr>
        </p:nvSpPr>
        <p:spPr>
          <a:xfrm>
            <a:off x="10241222" y="3630318"/>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33" name="Text Placeholder 12"/>
          <p:cNvSpPr>
            <a:spLocks noGrp="1"/>
          </p:cNvSpPr>
          <p:nvPr userDrawn="1">
            <p:ph type="body" sz="quarter" idx="22"/>
          </p:nvPr>
        </p:nvSpPr>
        <p:spPr>
          <a:xfrm>
            <a:off x="8180278" y="4433667"/>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34" name="Text Placeholder 13"/>
          <p:cNvSpPr>
            <a:spLocks noGrp="1"/>
          </p:cNvSpPr>
          <p:nvPr userDrawn="1">
            <p:ph type="body" sz="quarter" idx="26"/>
          </p:nvPr>
        </p:nvSpPr>
        <p:spPr>
          <a:xfrm>
            <a:off x="10241222" y="4433667"/>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cxnSp>
        <p:nvCxnSpPr>
          <p:cNvPr id="36" name="Straight Connector 35"/>
          <p:cNvCxnSpPr>
            <a:stCxn id="38" idx="6"/>
          </p:cNvCxnSpPr>
          <p:nvPr userDrawn="1"/>
        </p:nvCxnSpPr>
        <p:spPr>
          <a:xfrm flipV="1">
            <a:off x="7338646" y="3428997"/>
            <a:ext cx="570908" cy="3"/>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Donut 1"/>
          <p:cNvSpPr>
            <a:spLocks noChangeAspect="1"/>
          </p:cNvSpPr>
          <p:nvPr userDrawn="1"/>
        </p:nvSpPr>
        <p:spPr>
          <a:xfrm>
            <a:off x="3681046" y="1600200"/>
            <a:ext cx="3657600" cy="3657600"/>
          </a:xfrm>
          <a:prstGeom prst="donut">
            <a:avLst>
              <a:gd name="adj" fmla="val 794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 Placeholder 4"/>
          <p:cNvSpPr>
            <a:spLocks noGrp="1"/>
          </p:cNvSpPr>
          <p:nvPr>
            <p:ph type="body" sz="quarter" idx="27"/>
          </p:nvPr>
        </p:nvSpPr>
        <p:spPr>
          <a:xfrm>
            <a:off x="867002" y="4552558"/>
            <a:ext cx="2758700" cy="290787"/>
          </a:xfrm>
        </p:spPr>
        <p:txBody>
          <a:bodyPr>
            <a:normAutofit/>
          </a:bodyPr>
          <a:lstStyle>
            <a:lvl1pPr marL="0" indent="0">
              <a:buNone/>
              <a:defRPr sz="1400">
                <a:solidFill>
                  <a:schemeClr val="bg1"/>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43099632"/>
      </p:ext>
    </p:extLst>
  </p:cSld>
  <p:clrMapOvr>
    <a:masterClrMapping/>
  </p:clrMapOvr>
  <p:extLst>
    <p:ext uri="{DCECCB84-F9BA-43D5-87BE-67443E8EF086}">
      <p15:sldGuideLst xmlns:p15="http://schemas.microsoft.com/office/powerpoint/2012/main">
        <p15:guide id="1" orient="horz" pos="3456">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lue generic - 5 data points">
    <p:spTree>
      <p:nvGrpSpPr>
        <p:cNvPr id="1" name=""/>
        <p:cNvGrpSpPr/>
        <p:nvPr/>
      </p:nvGrpSpPr>
      <p:grpSpPr>
        <a:xfrm>
          <a:off x="0" y="0"/>
          <a:ext cx="0" cy="0"/>
          <a:chOff x="0" y="0"/>
          <a:chExt cx="0" cy="0"/>
        </a:xfrm>
      </p:grpSpPr>
      <p:sp>
        <p:nvSpPr>
          <p:cNvPr id="34" name="Oval 33"/>
          <p:cNvSpPr>
            <a:spLocks noChangeAspect="1"/>
          </p:cNvSpPr>
          <p:nvPr/>
        </p:nvSpPr>
        <p:spPr>
          <a:xfrm>
            <a:off x="4138246" y="2057400"/>
            <a:ext cx="2743200" cy="2743200"/>
          </a:xfrm>
          <a:prstGeom prst="ellipse">
            <a:avLst/>
          </a:prstGeom>
          <a:solidFill>
            <a:schemeClr val="bg1"/>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
          <p:cNvSpPr/>
          <p:nvPr userDrawn="1"/>
        </p:nvSpPr>
        <p:spPr>
          <a:xfrm>
            <a:off x="882502" y="4599139"/>
            <a:ext cx="2743200" cy="274320"/>
          </a:xfrm>
          <a:prstGeom prst="rect">
            <a:avLst/>
          </a:prstGeom>
          <a:solidFill>
            <a:srgbClr val="00376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p:txBody>
          <a:bodyPr/>
          <a:lstStyle/>
          <a:p>
            <a:r>
              <a:rPr lang="en-US"/>
              <a:t>Click to edit Master title style</a:t>
            </a:r>
          </a:p>
        </p:txBody>
      </p:sp>
      <p:sp>
        <p:nvSpPr>
          <p:cNvPr id="5" name="Slide Number Placeholder 4"/>
          <p:cNvSpPr>
            <a:spLocks noGrp="1"/>
          </p:cNvSpPr>
          <p:nvPr userDrawn="1">
            <p:ph type="sldNum" sz="quarter" idx="12"/>
          </p:nvPr>
        </p:nvSpPr>
        <p:spPr/>
        <p:txBody>
          <a:bodyPr/>
          <a:lstStyle/>
          <a:p>
            <a:fld id="{4E69819B-D132-4D4E-8AB0-6A515A46D788}" type="slidenum">
              <a:rPr lang="en-US" smtClean="0"/>
              <a:t>‹#›</a:t>
            </a:fld>
            <a:endParaRPr lang="en-US"/>
          </a:p>
        </p:txBody>
      </p:sp>
      <p:sp>
        <p:nvSpPr>
          <p:cNvPr id="9" name="Rounded Rectangle 8"/>
          <p:cNvSpPr/>
          <p:nvPr userDrawn="1"/>
        </p:nvSpPr>
        <p:spPr>
          <a:xfrm>
            <a:off x="7909554" y="1219200"/>
            <a:ext cx="3657600" cy="4648200"/>
          </a:xfrm>
          <a:prstGeom prst="roundRect">
            <a:avLst/>
          </a:prstGeom>
          <a:solidFill>
            <a:srgbClr val="F7F7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7" idx="6"/>
            <a:endCxn id="9" idx="1"/>
          </p:cNvCxnSpPr>
          <p:nvPr userDrawn="1"/>
        </p:nvCxnSpPr>
        <p:spPr>
          <a:xfrm flipV="1">
            <a:off x="7338646" y="3428997"/>
            <a:ext cx="570908" cy="3"/>
          </a:xfrm>
          <a:prstGeom prst="line">
            <a:avLst/>
          </a:prstGeom>
          <a:ln w="34925">
            <a:solidFill>
              <a:srgbClr val="003764"/>
            </a:solidFill>
          </a:ln>
        </p:spPr>
        <p:style>
          <a:lnRef idx="1">
            <a:schemeClr val="accent1"/>
          </a:lnRef>
          <a:fillRef idx="0">
            <a:schemeClr val="accent1"/>
          </a:fillRef>
          <a:effectRef idx="0">
            <a:schemeClr val="accent1"/>
          </a:effectRef>
          <a:fontRef idx="minor">
            <a:schemeClr val="tx1"/>
          </a:fontRef>
        </p:style>
      </p:cxnSp>
      <p:sp>
        <p:nvSpPr>
          <p:cNvPr id="20" name="Rectangle 2"/>
          <p:cNvSpPr/>
          <p:nvPr userDrawn="1"/>
        </p:nvSpPr>
        <p:spPr>
          <a:xfrm>
            <a:off x="882502" y="4862404"/>
            <a:ext cx="2743200" cy="62399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nut 1"/>
          <p:cNvSpPr>
            <a:spLocks noChangeAspect="1"/>
          </p:cNvSpPr>
          <p:nvPr userDrawn="1"/>
        </p:nvSpPr>
        <p:spPr>
          <a:xfrm>
            <a:off x="3681046" y="1600200"/>
            <a:ext cx="3657600" cy="3657600"/>
          </a:xfrm>
          <a:prstGeom prst="donut">
            <a:avLst>
              <a:gd name="adj" fmla="val 7949"/>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7" name="Straight Connector 36"/>
          <p:cNvCxnSpPr/>
          <p:nvPr userDrawn="1"/>
        </p:nvCxnSpPr>
        <p:spPr>
          <a:xfrm>
            <a:off x="9906000" y="2378592"/>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9906000" y="3236728"/>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9906000" y="4094864"/>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9906000" y="49530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
          <p:cNvSpPr>
            <a:spLocks noGrp="1"/>
          </p:cNvSpPr>
          <p:nvPr userDrawn="1">
            <p:ph type="body" sz="quarter" idx="11" hasCustomPrompt="1"/>
          </p:nvPr>
        </p:nvSpPr>
        <p:spPr>
          <a:xfrm>
            <a:off x="890035" y="2505687"/>
            <a:ext cx="2572784" cy="418255"/>
          </a:xfrm>
        </p:spPr>
        <p:txBody>
          <a:bodyPr>
            <a:noAutofit/>
          </a:bodyPr>
          <a:lstStyle>
            <a:lvl1pPr marL="0" indent="0" algn="l">
              <a:buNone/>
              <a:defRPr sz="2000" b="1">
                <a:solidFill>
                  <a:srgbClr val="0F4D7B"/>
                </a:solidFill>
              </a:defRPr>
            </a:lvl1pPr>
          </a:lstStyle>
          <a:p>
            <a:pPr lvl="0"/>
            <a:r>
              <a:rPr lang="en-US"/>
              <a:t>EDIT TEXT</a:t>
            </a:r>
          </a:p>
        </p:txBody>
      </p:sp>
      <p:sp>
        <p:nvSpPr>
          <p:cNvPr id="18" name="Text Placeholder 2"/>
          <p:cNvSpPr>
            <a:spLocks noGrp="1"/>
          </p:cNvSpPr>
          <p:nvPr userDrawn="1">
            <p:ph type="body" sz="quarter" idx="14"/>
          </p:nvPr>
        </p:nvSpPr>
        <p:spPr>
          <a:xfrm>
            <a:off x="850900" y="3742550"/>
            <a:ext cx="2751878" cy="829450"/>
          </a:xfrm>
        </p:spPr>
        <p:txBody>
          <a:bodyPr>
            <a:normAutofit/>
          </a:bodyPr>
          <a:lstStyle>
            <a:lvl1pPr marL="0" indent="0">
              <a:buNone/>
              <a:defRPr sz="1800"/>
            </a:lvl1pPr>
            <a:lvl2pPr marL="457200" indent="0">
              <a:buNone/>
              <a:defRPr/>
            </a:lvl2pPr>
          </a:lstStyle>
          <a:p>
            <a:pPr lvl="0"/>
            <a:r>
              <a:rPr lang="en-US"/>
              <a:t>Edit Master text styles</a:t>
            </a:r>
          </a:p>
        </p:txBody>
      </p:sp>
      <p:sp>
        <p:nvSpPr>
          <p:cNvPr id="21" name="Text Placeholder 3"/>
          <p:cNvSpPr>
            <a:spLocks noGrp="1"/>
          </p:cNvSpPr>
          <p:nvPr userDrawn="1">
            <p:ph type="body" sz="quarter" idx="15"/>
          </p:nvPr>
        </p:nvSpPr>
        <p:spPr>
          <a:xfrm>
            <a:off x="839176" y="4918279"/>
            <a:ext cx="1440441" cy="512245"/>
          </a:xfrm>
        </p:spPr>
        <p:txBody>
          <a:bodyPr>
            <a:normAutofit/>
          </a:bodyPr>
          <a:lstStyle>
            <a:lvl1pPr marL="0" indent="0">
              <a:buNone/>
              <a:defRPr sz="1400"/>
            </a:lvl1pPr>
            <a:lvl2pPr marL="457200" indent="0">
              <a:buNone/>
              <a:defRPr/>
            </a:lvl2pPr>
          </a:lstStyle>
          <a:p>
            <a:pPr lvl="0"/>
            <a:r>
              <a:rPr lang="en-US"/>
              <a:t>Edit Master text styles</a:t>
            </a:r>
          </a:p>
        </p:txBody>
      </p:sp>
      <p:sp>
        <p:nvSpPr>
          <p:cNvPr id="22" name="Text Placeholder 4"/>
          <p:cNvSpPr>
            <a:spLocks noGrp="1"/>
          </p:cNvSpPr>
          <p:nvPr userDrawn="1">
            <p:ph type="body" sz="quarter" idx="16"/>
          </p:nvPr>
        </p:nvSpPr>
        <p:spPr>
          <a:xfrm>
            <a:off x="2291340" y="4927971"/>
            <a:ext cx="1366260" cy="505266"/>
          </a:xfrm>
        </p:spPr>
        <p:txBody>
          <a:bodyPr>
            <a:normAutofit/>
          </a:bodyPr>
          <a:lstStyle>
            <a:lvl1pPr marL="0" indent="0">
              <a:buNone/>
              <a:defRPr sz="1400"/>
            </a:lvl1pPr>
            <a:lvl2pPr marL="457200" indent="0">
              <a:buNone/>
              <a:defRPr/>
            </a:lvl2pPr>
          </a:lstStyle>
          <a:p>
            <a:pPr lvl="0"/>
            <a:r>
              <a:rPr lang="en-US"/>
              <a:t>Edit Master text styles</a:t>
            </a:r>
          </a:p>
        </p:txBody>
      </p:sp>
      <p:sp>
        <p:nvSpPr>
          <p:cNvPr id="23" name="Text Placeholder 5"/>
          <p:cNvSpPr>
            <a:spLocks noGrp="1"/>
          </p:cNvSpPr>
          <p:nvPr userDrawn="1">
            <p:ph type="body" sz="quarter" idx="17"/>
          </p:nvPr>
        </p:nvSpPr>
        <p:spPr>
          <a:xfrm>
            <a:off x="4637976" y="3448382"/>
            <a:ext cx="1743740" cy="829450"/>
          </a:xfrm>
        </p:spPr>
        <p:txBody>
          <a:bodyPr>
            <a:noAutofit/>
          </a:bodyPr>
          <a:lstStyle>
            <a:lvl1pPr marL="0" indent="0" algn="ctr">
              <a:lnSpc>
                <a:spcPct val="90000"/>
              </a:lnSpc>
              <a:spcBef>
                <a:spcPts val="0"/>
              </a:spcBef>
              <a:buNone/>
              <a:defRPr sz="4800" b="1">
                <a:solidFill>
                  <a:srgbClr val="0F4D7B"/>
                </a:solidFill>
              </a:defRPr>
            </a:lvl1pPr>
            <a:lvl2pPr marL="457200" indent="0">
              <a:buNone/>
              <a:defRPr/>
            </a:lvl2pPr>
          </a:lstStyle>
          <a:p>
            <a:pPr lvl="0"/>
            <a:r>
              <a:rPr lang="en-US"/>
              <a:t>Edit</a:t>
            </a:r>
          </a:p>
        </p:txBody>
      </p:sp>
      <p:sp>
        <p:nvSpPr>
          <p:cNvPr id="36" name="Text Placeholder 7"/>
          <p:cNvSpPr>
            <a:spLocks noGrp="1"/>
          </p:cNvSpPr>
          <p:nvPr userDrawn="1">
            <p:ph type="body" sz="quarter" idx="19"/>
          </p:nvPr>
        </p:nvSpPr>
        <p:spPr>
          <a:xfrm>
            <a:off x="8123571" y="2319117"/>
            <a:ext cx="1541424"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47" name="Text Placeholder 8"/>
          <p:cNvSpPr>
            <a:spLocks noGrp="1"/>
          </p:cNvSpPr>
          <p:nvPr userDrawn="1">
            <p:ph type="body" sz="quarter" idx="23"/>
          </p:nvPr>
        </p:nvSpPr>
        <p:spPr>
          <a:xfrm>
            <a:off x="10000217" y="2319117"/>
            <a:ext cx="1505983"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42" name="Text Placeholder 9"/>
          <p:cNvSpPr>
            <a:spLocks noGrp="1"/>
          </p:cNvSpPr>
          <p:nvPr userDrawn="1">
            <p:ph type="body" sz="quarter" idx="20"/>
          </p:nvPr>
        </p:nvSpPr>
        <p:spPr>
          <a:xfrm>
            <a:off x="8123571" y="3176367"/>
            <a:ext cx="1541424"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48" name="Text Placeholder 10"/>
          <p:cNvSpPr>
            <a:spLocks noGrp="1"/>
          </p:cNvSpPr>
          <p:nvPr userDrawn="1">
            <p:ph type="body" sz="quarter" idx="24"/>
          </p:nvPr>
        </p:nvSpPr>
        <p:spPr>
          <a:xfrm>
            <a:off x="10000217" y="3176367"/>
            <a:ext cx="1505983"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43" name="Text Placeholder 11"/>
          <p:cNvSpPr>
            <a:spLocks noGrp="1"/>
          </p:cNvSpPr>
          <p:nvPr userDrawn="1">
            <p:ph type="body" sz="quarter" idx="21"/>
          </p:nvPr>
        </p:nvSpPr>
        <p:spPr>
          <a:xfrm>
            <a:off x="8123571" y="4033617"/>
            <a:ext cx="1541424"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49" name="Text Placeholder 12"/>
          <p:cNvSpPr>
            <a:spLocks noGrp="1"/>
          </p:cNvSpPr>
          <p:nvPr userDrawn="1">
            <p:ph type="body" sz="quarter" idx="25"/>
          </p:nvPr>
        </p:nvSpPr>
        <p:spPr>
          <a:xfrm>
            <a:off x="10000217" y="4033617"/>
            <a:ext cx="1505983"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
        <p:nvSpPr>
          <p:cNvPr id="45" name="Text Placeholder 13"/>
          <p:cNvSpPr>
            <a:spLocks noGrp="1"/>
          </p:cNvSpPr>
          <p:nvPr userDrawn="1">
            <p:ph type="body" sz="quarter" idx="22"/>
          </p:nvPr>
        </p:nvSpPr>
        <p:spPr>
          <a:xfrm>
            <a:off x="8123571" y="4890867"/>
            <a:ext cx="1541424"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50" name="Text Placeholder 14"/>
          <p:cNvSpPr>
            <a:spLocks noGrp="1"/>
          </p:cNvSpPr>
          <p:nvPr userDrawn="1">
            <p:ph type="body" sz="quarter" idx="26"/>
          </p:nvPr>
        </p:nvSpPr>
        <p:spPr>
          <a:xfrm>
            <a:off x="10000217" y="4890867"/>
            <a:ext cx="1505983"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cxnSp>
        <p:nvCxnSpPr>
          <p:cNvPr id="29"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Text Placeholder 4"/>
          <p:cNvSpPr>
            <a:spLocks noGrp="1"/>
          </p:cNvSpPr>
          <p:nvPr userDrawn="1">
            <p:ph type="body" sz="quarter" idx="27"/>
          </p:nvPr>
        </p:nvSpPr>
        <p:spPr>
          <a:xfrm>
            <a:off x="838200" y="4578145"/>
            <a:ext cx="2005216" cy="314493"/>
          </a:xfrm>
        </p:spPr>
        <p:txBody>
          <a:bodyPr>
            <a:normAutofit/>
          </a:bodyPr>
          <a:lstStyle>
            <a:lvl1pPr marL="0" indent="0">
              <a:buNone/>
              <a:defRPr sz="1400">
                <a:solidFill>
                  <a:schemeClr val="bg1"/>
                </a:solidFill>
              </a:defRPr>
            </a:lvl1pPr>
            <a:lvl2pPr marL="457200" indent="0">
              <a:buNone/>
              <a:defRPr/>
            </a:lvl2pPr>
          </a:lstStyle>
          <a:p>
            <a:pPr lvl="0"/>
            <a:r>
              <a:rPr lang="en-US"/>
              <a:t>Edit Master text styles</a:t>
            </a:r>
          </a:p>
        </p:txBody>
      </p:sp>
      <p:cxnSp>
        <p:nvCxnSpPr>
          <p:cNvPr id="30" name="Straight Connector 29"/>
          <p:cNvCxnSpPr/>
          <p:nvPr userDrawn="1"/>
        </p:nvCxnSpPr>
        <p:spPr>
          <a:xfrm>
            <a:off x="9891536" y="1520456"/>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Text Placeholder 7"/>
          <p:cNvSpPr>
            <a:spLocks noGrp="1"/>
          </p:cNvSpPr>
          <p:nvPr userDrawn="1">
            <p:ph type="body" sz="quarter" idx="28"/>
          </p:nvPr>
        </p:nvSpPr>
        <p:spPr>
          <a:xfrm>
            <a:off x="8109107" y="1461867"/>
            <a:ext cx="1541424" cy="595533"/>
          </a:xfrm>
        </p:spPr>
        <p:txBody>
          <a:bodyPr anchor="ctr">
            <a:normAutofit/>
          </a:bodyPr>
          <a:lstStyle>
            <a:lvl1pPr marL="0" indent="0">
              <a:buNone/>
              <a:defRPr sz="1600">
                <a:solidFill>
                  <a:srgbClr val="666666"/>
                </a:solidFill>
              </a:defRPr>
            </a:lvl1pPr>
            <a:lvl2pPr marL="457200" indent="0">
              <a:buNone/>
              <a:defRPr/>
            </a:lvl2pPr>
          </a:lstStyle>
          <a:p>
            <a:pPr lvl="0"/>
            <a:r>
              <a:rPr lang="en-US"/>
              <a:t>Edit Master text styles</a:t>
            </a:r>
          </a:p>
        </p:txBody>
      </p:sp>
      <p:sp>
        <p:nvSpPr>
          <p:cNvPr id="32" name="Text Placeholder 8"/>
          <p:cNvSpPr>
            <a:spLocks noGrp="1"/>
          </p:cNvSpPr>
          <p:nvPr userDrawn="1">
            <p:ph type="body" sz="quarter" idx="29"/>
          </p:nvPr>
        </p:nvSpPr>
        <p:spPr>
          <a:xfrm>
            <a:off x="9985753" y="1461867"/>
            <a:ext cx="1505983" cy="595533"/>
          </a:xfrm>
        </p:spPr>
        <p:txBody>
          <a:bodyPr anchor="ctr">
            <a:normAutofit/>
          </a:bodyPr>
          <a:lstStyle>
            <a:lvl1pPr marL="0" indent="0">
              <a:buNone/>
              <a:defRPr sz="1600">
                <a:solidFill>
                  <a:srgbClr val="0F4D7B"/>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186439548"/>
      </p:ext>
    </p:extLst>
  </p:cSld>
  <p:clrMapOvr>
    <a:masterClrMapping/>
  </p:clrMapOvr>
  <p:extLst>
    <p:ext uri="{DCECCB84-F9BA-43D5-87BE-67443E8EF086}">
      <p15:sldGuideLst xmlns:p15="http://schemas.microsoft.com/office/powerpoint/2012/main">
        <p15:guide id="1" orient="horz" pos="34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Main text -20-pt bulleted text">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9A64C033-E6F0-4264-A23B-949DCB9CE9E5}"/>
              </a:ext>
            </a:extLst>
          </p:cNvPr>
          <p:cNvSpPr>
            <a:spLocks noGrp="1"/>
          </p:cNvSpPr>
          <p:nvPr>
            <p:ph type="title"/>
          </p:nvPr>
        </p:nvSpPr>
        <p:spPr>
          <a:xfrm>
            <a:off x="1828800" y="0"/>
            <a:ext cx="9600627" cy="1137300"/>
          </a:xfrm>
        </p:spPr>
        <p:txBody>
          <a:bodyPr/>
          <a:lstStyle/>
          <a:p>
            <a:endParaRPr lang="en-US"/>
          </a:p>
        </p:txBody>
      </p:sp>
      <p:sp>
        <p:nvSpPr>
          <p:cNvPr id="4" name="Content Placeholder 3">
            <a:extLst>
              <a:ext uri="{FF2B5EF4-FFF2-40B4-BE49-F238E27FC236}">
                <a16:creationId xmlns:a16="http://schemas.microsoft.com/office/drawing/2014/main" id="{DA4BDA68-0446-4763-8010-97E55F09FBFE}"/>
              </a:ext>
            </a:extLst>
          </p:cNvPr>
          <p:cNvSpPr>
            <a:spLocks noGrp="1"/>
          </p:cNvSpPr>
          <p:nvPr>
            <p:ph sz="quarter" idx="12"/>
          </p:nvPr>
        </p:nvSpPr>
        <p:spPr>
          <a:xfrm>
            <a:off x="1828800" y="1646238"/>
            <a:ext cx="9588500" cy="392112"/>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12">
            <a:extLst>
              <a:ext uri="{FF2B5EF4-FFF2-40B4-BE49-F238E27FC236}">
                <a16:creationId xmlns:a16="http://schemas.microsoft.com/office/drawing/2014/main" id="{D9C0CA7D-06B7-4CA6-A91A-3CA01CDB38AD}"/>
              </a:ext>
            </a:extLst>
          </p:cNvPr>
          <p:cNvSpPr>
            <a:spLocks noGrp="1"/>
          </p:cNvSpPr>
          <p:nvPr>
            <p:ph sz="quarter" idx="13"/>
          </p:nvPr>
        </p:nvSpPr>
        <p:spPr>
          <a:xfrm>
            <a:off x="1828800" y="2193925"/>
            <a:ext cx="9601200" cy="857250"/>
          </a:xfrm>
          <a:ln>
            <a:noFill/>
          </a:ln>
        </p:spPr>
        <p:txBody>
          <a:bodyPr vert="horz" lIns="0" tIns="0" rIns="0" bIns="0" rtlCol="0">
            <a:noAutofit/>
          </a:bodyPr>
          <a:lstStyle>
            <a:lvl1pPr>
              <a:defRPr lang="en-US" smtClean="0">
                <a:solidFill>
                  <a:schemeClr val="bg2">
                    <a:lumMod val="50000"/>
                  </a:schemeClr>
                </a:solidFill>
              </a:defRPr>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buFont typeface="Arial" panose="020B0604020202020204" pitchFamily="34" charset="0"/>
              <a:buChar char="•"/>
            </a:pPr>
            <a:r>
              <a:rPr lang="en-US"/>
              <a:t>Third level</a:t>
            </a:r>
          </a:p>
          <a:p>
            <a:pPr lvl="3"/>
            <a:r>
              <a:rPr lang="en-US"/>
              <a:t>Fourth level</a:t>
            </a:r>
          </a:p>
          <a:p>
            <a:pPr lvl="4"/>
            <a:r>
              <a:rPr lang="en-US"/>
              <a:t>Fifth level</a:t>
            </a:r>
            <a:endParaRPr lang="en-CA"/>
          </a:p>
        </p:txBody>
      </p:sp>
      <p:sp>
        <p:nvSpPr>
          <p:cNvPr id="15" name="Content Placeholder 14">
            <a:extLst>
              <a:ext uri="{FF2B5EF4-FFF2-40B4-BE49-F238E27FC236}">
                <a16:creationId xmlns:a16="http://schemas.microsoft.com/office/drawing/2014/main" id="{EB28E31E-F3E6-4C21-A431-EC3158E3263C}"/>
              </a:ext>
            </a:extLst>
          </p:cNvPr>
          <p:cNvSpPr>
            <a:spLocks noGrp="1"/>
          </p:cNvSpPr>
          <p:nvPr>
            <p:ph sz="quarter" idx="14"/>
          </p:nvPr>
        </p:nvSpPr>
        <p:spPr>
          <a:xfrm>
            <a:off x="1816100" y="3197321"/>
            <a:ext cx="9588500" cy="2847975"/>
          </a:xfrm>
          <a:noFill/>
        </p:spPr>
        <p:txBody>
          <a:bodyPr wrap="square" lIns="0" tIns="0" rIns="0" bIns="0" numCol="2" spcCol="274320" rtlCol="0">
            <a:noAutofit/>
          </a:bodyPr>
          <a:lstStyle>
            <a:lvl1pPr>
              <a:defRPr lang="en-US" sz="1500" smtClean="0">
                <a:solidFill>
                  <a:schemeClr val="bg2"/>
                </a:solidFill>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marL="171450" lvl="0" indent="-165100">
              <a:spcAft>
                <a:spcPts val="900"/>
              </a:spcAft>
              <a:buChar char="•"/>
            </a:pPr>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endParaRPr lang="en-CA"/>
          </a:p>
        </p:txBody>
      </p:sp>
      <p:sp>
        <p:nvSpPr>
          <p:cNvPr id="6" name="Slide Number Placeholder 1">
            <a:extLst>
              <a:ext uri="{FF2B5EF4-FFF2-40B4-BE49-F238E27FC236}">
                <a16:creationId xmlns:a16="http://schemas.microsoft.com/office/drawing/2014/main" id="{B113D029-B45B-4D2D-96A9-C8262714E53D}"/>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23656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Workforce Projections Dashboar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4" name="Content Placeholder 4"/>
          <p:cNvSpPr>
            <a:spLocks noGrp="1"/>
          </p:cNvSpPr>
          <p:nvPr>
            <p:ph sz="half" idx="2" hasCustomPrompt="1"/>
          </p:nvPr>
        </p:nvSpPr>
        <p:spPr>
          <a:xfrm>
            <a:off x="8991600" y="2231444"/>
            <a:ext cx="2895600" cy="2931079"/>
          </a:xfrm>
        </p:spPr>
        <p:txBody>
          <a:bodyPr/>
          <a:lstStyle>
            <a:lvl1pPr marL="0" indent="0">
              <a:buNone/>
              <a:defRPr sz="2000">
                <a:solidFill>
                  <a:srgbClr val="800000"/>
                </a:solidFill>
              </a:defRPr>
            </a:lvl1pPr>
            <a:lvl2pPr marL="457200" indent="0">
              <a:buNone/>
              <a:defRPr/>
            </a:lvl2pPr>
            <a:lvl3pPr marL="914400" indent="0">
              <a:buNone/>
              <a:defRPr sz="2000"/>
            </a:lvl3pPr>
            <a:lvl4pPr marL="1371600" indent="0">
              <a:buNone/>
              <a:defRPr/>
            </a:lvl4pPr>
          </a:lstStyle>
          <a:p>
            <a:pPr lvl="0"/>
            <a:r>
              <a:rPr lang="en-US"/>
              <a:t>CLICK TO EDIT MASTER TEXT STYLES</a:t>
            </a:r>
          </a:p>
          <a:p>
            <a:pPr lvl="1"/>
            <a:r>
              <a:rPr lang="en-US"/>
              <a:t>Second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65096" y="1506801"/>
            <a:ext cx="4261808" cy="3879262"/>
          </a:xfrm>
          <a:prstGeom prst="rect">
            <a:avLst/>
          </a:prstGeom>
        </p:spPr>
      </p:pic>
      <p:grpSp>
        <p:nvGrpSpPr>
          <p:cNvPr id="18" name="Group 17"/>
          <p:cNvGrpSpPr/>
          <p:nvPr userDrawn="1"/>
        </p:nvGrpSpPr>
        <p:grpSpPr>
          <a:xfrm>
            <a:off x="884360" y="1724449"/>
            <a:ext cx="2514600" cy="3443966"/>
            <a:chOff x="884360" y="1189055"/>
            <a:chExt cx="2514600" cy="3443966"/>
          </a:xfrm>
        </p:grpSpPr>
        <p:pic>
          <p:nvPicPr>
            <p:cNvPr id="19" name="Picture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7220" y="1657296"/>
              <a:ext cx="2468880" cy="721329"/>
            </a:xfrm>
            <a:prstGeom prst="rect">
              <a:avLst/>
            </a:prstGeom>
          </p:spPr>
        </p:pic>
        <p:pic>
          <p:nvPicPr>
            <p:cNvPr id="20" name="Picture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7220" y="1189055"/>
              <a:ext cx="2468880" cy="448880"/>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7220" y="2699149"/>
              <a:ext cx="2468880" cy="201015"/>
            </a:xfrm>
            <a:prstGeom prst="rect">
              <a:avLst/>
            </a:prstGeom>
          </p:spPr>
        </p:pic>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4360" y="2973319"/>
              <a:ext cx="2514600" cy="634181"/>
            </a:xfrm>
            <a:prstGeom prst="rect">
              <a:avLst/>
            </a:prstGeom>
          </p:spPr>
        </p:pic>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7220" y="3890037"/>
              <a:ext cx="2468880" cy="191106"/>
            </a:xfrm>
            <a:prstGeom prst="rect">
              <a:avLst/>
            </a:prstGeom>
          </p:spPr>
        </p:pic>
        <p:pic>
          <p:nvPicPr>
            <p:cNvPr id="24" name="Picture 2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30316" y="4154295"/>
              <a:ext cx="2422689" cy="478726"/>
            </a:xfrm>
            <a:prstGeom prst="rect">
              <a:avLst/>
            </a:prstGeom>
          </p:spPr>
        </p:pic>
      </p:grpSp>
      <p:grpSp>
        <p:nvGrpSpPr>
          <p:cNvPr id="25" name="Group 24"/>
          <p:cNvGrpSpPr/>
          <p:nvPr userDrawn="1"/>
        </p:nvGrpSpPr>
        <p:grpSpPr>
          <a:xfrm>
            <a:off x="3877492" y="5434388"/>
            <a:ext cx="3642696" cy="276999"/>
            <a:chOff x="3596419" y="5709951"/>
            <a:chExt cx="3642696" cy="276999"/>
          </a:xfrm>
        </p:grpSpPr>
        <p:sp>
          <p:nvSpPr>
            <p:cNvPr id="26" name="Rectangle 25"/>
            <p:cNvSpPr>
              <a:spLocks noChangeAspect="1"/>
            </p:cNvSpPr>
            <p:nvPr/>
          </p:nvSpPr>
          <p:spPr>
            <a:xfrm>
              <a:off x="4932568" y="5789014"/>
              <a:ext cx="121474" cy="118872"/>
            </a:xfrm>
            <a:prstGeom prst="rect">
              <a:avLst/>
            </a:prstGeom>
            <a:solidFill>
              <a:srgbClr val="75A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ChangeAspect="1"/>
            </p:cNvSpPr>
            <p:nvPr/>
          </p:nvSpPr>
          <p:spPr>
            <a:xfrm>
              <a:off x="6094357" y="5789014"/>
              <a:ext cx="121474" cy="118872"/>
            </a:xfrm>
            <a:prstGeom prst="rect">
              <a:avLst/>
            </a:prstGeom>
            <a:solidFill>
              <a:srgbClr val="F9A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996901" y="5709951"/>
              <a:ext cx="964495" cy="276999"/>
            </a:xfrm>
            <a:prstGeom prst="rect">
              <a:avLst/>
            </a:prstGeom>
            <a:noFill/>
          </p:spPr>
          <p:txBody>
            <a:bodyPr wrap="none" rtlCol="0">
              <a:spAutoFit/>
            </a:bodyPr>
            <a:lstStyle/>
            <a:p>
              <a:r>
                <a:rPr lang="en-US" sz="1200">
                  <a:solidFill>
                    <a:schemeClr val="bg1">
                      <a:lumMod val="50000"/>
                    </a:schemeClr>
                  </a:solidFill>
                </a:rPr>
                <a:t>Supply, Total</a:t>
              </a:r>
            </a:p>
          </p:txBody>
        </p:sp>
        <p:sp>
          <p:nvSpPr>
            <p:cNvPr id="29" name="TextBox 28"/>
            <p:cNvSpPr txBox="1"/>
            <p:nvPr/>
          </p:nvSpPr>
          <p:spPr>
            <a:xfrm>
              <a:off x="6149842" y="5709951"/>
              <a:ext cx="1089273" cy="276999"/>
            </a:xfrm>
            <a:prstGeom prst="rect">
              <a:avLst/>
            </a:prstGeom>
            <a:noFill/>
          </p:spPr>
          <p:txBody>
            <a:bodyPr wrap="none" rtlCol="0">
              <a:spAutoFit/>
            </a:bodyPr>
            <a:lstStyle/>
            <a:p>
              <a:r>
                <a:rPr lang="en-US" sz="1200">
                  <a:solidFill>
                    <a:schemeClr val="bg1">
                      <a:lumMod val="50000"/>
                    </a:schemeClr>
                  </a:solidFill>
                </a:rPr>
                <a:t>Demand, Total</a:t>
              </a:r>
            </a:p>
          </p:txBody>
        </p:sp>
        <p:sp>
          <p:nvSpPr>
            <p:cNvPr id="30" name="TextBox 29"/>
            <p:cNvSpPr txBox="1"/>
            <p:nvPr/>
          </p:nvSpPr>
          <p:spPr>
            <a:xfrm>
              <a:off x="3596419" y="5709951"/>
              <a:ext cx="1289840" cy="276999"/>
            </a:xfrm>
            <a:prstGeom prst="rect">
              <a:avLst/>
            </a:prstGeom>
            <a:noFill/>
          </p:spPr>
          <p:txBody>
            <a:bodyPr wrap="none" rtlCol="0">
              <a:spAutoFit/>
            </a:bodyPr>
            <a:lstStyle/>
            <a:p>
              <a:r>
                <a:rPr lang="en-US" sz="1200">
                  <a:solidFill>
                    <a:schemeClr val="bg1">
                      <a:lumMod val="50000"/>
                    </a:schemeClr>
                  </a:solidFill>
                </a:rPr>
                <a:t>Behavioral Health</a:t>
              </a:r>
            </a:p>
          </p:txBody>
        </p:sp>
      </p:grpSp>
      <p:sp>
        <p:nvSpPr>
          <p:cNvPr id="31" name="5-Point Star 30"/>
          <p:cNvSpPr/>
          <p:nvPr userDrawn="1"/>
        </p:nvSpPr>
        <p:spPr>
          <a:xfrm>
            <a:off x="8564440" y="4178808"/>
            <a:ext cx="228600" cy="228600"/>
          </a:xfrm>
          <a:prstGeom prst="star5">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8839200" y="2377440"/>
            <a:ext cx="0" cy="24688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a:off x="5300943" y="5924490"/>
            <a:ext cx="1590115" cy="400110"/>
          </a:xfrm>
          <a:prstGeom prst="rect">
            <a:avLst/>
          </a:prstGeom>
        </p:spPr>
        <p:txBody>
          <a:bodyPr wrap="none">
            <a:spAutoFit/>
          </a:bodyPr>
          <a:lstStyle/>
          <a:p>
            <a:pPr lvl="0" defTabSz="685800">
              <a:spcAft>
                <a:spcPts val="600"/>
              </a:spcAft>
              <a:defRPr/>
            </a:pPr>
            <a:r>
              <a:rPr lang="en-US" sz="2000">
                <a:solidFill>
                  <a:srgbClr val="800000"/>
                </a:solidFill>
                <a:cs typeface="Arial" panose="020B0604020202020204" pitchFamily="34" charset="0"/>
              </a:rPr>
              <a:t>data.hrsa.gov</a:t>
            </a:r>
          </a:p>
        </p:txBody>
      </p:sp>
      <p:sp>
        <p:nvSpPr>
          <p:cNvPr id="34" name="Chevron 33"/>
          <p:cNvSpPr/>
          <p:nvPr userDrawn="1"/>
        </p:nvSpPr>
        <p:spPr>
          <a:xfrm>
            <a:off x="3749040" y="5501640"/>
            <a:ext cx="137160" cy="137160"/>
          </a:xfrm>
          <a:prstGeom prst="chevron">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userDrawn="1"/>
        </p:nvSpPr>
        <p:spPr>
          <a:xfrm>
            <a:off x="1496740" y="1456252"/>
            <a:ext cx="1289840" cy="276999"/>
          </a:xfrm>
          <a:prstGeom prst="rect">
            <a:avLst/>
          </a:prstGeom>
          <a:noFill/>
        </p:spPr>
        <p:txBody>
          <a:bodyPr wrap="none" rtlCol="0">
            <a:spAutoFit/>
          </a:bodyPr>
          <a:lstStyle/>
          <a:p>
            <a:r>
              <a:rPr lang="en-US" sz="1200">
                <a:solidFill>
                  <a:schemeClr val="bg1">
                    <a:lumMod val="50000"/>
                  </a:schemeClr>
                </a:solidFill>
              </a:rPr>
              <a:t>Behavioral Health</a:t>
            </a:r>
          </a:p>
        </p:txBody>
      </p:sp>
      <p:sp>
        <p:nvSpPr>
          <p:cNvPr id="36" name="Chevron 35"/>
          <p:cNvSpPr/>
          <p:nvPr userDrawn="1"/>
        </p:nvSpPr>
        <p:spPr>
          <a:xfrm>
            <a:off x="1386840" y="1524000"/>
            <a:ext cx="137160" cy="137160"/>
          </a:xfrm>
          <a:prstGeom prst="chevron">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8068075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hortage Designation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8" name="Pentagon 7"/>
          <p:cNvSpPr/>
          <p:nvPr userDrawn="1"/>
        </p:nvSpPr>
        <p:spPr>
          <a:xfrm rot="10800000">
            <a:off x="8455667" y="1355614"/>
            <a:ext cx="2961775" cy="1182756"/>
          </a:xfrm>
          <a:prstGeom prst="homePlate">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userDrawn="1"/>
        </p:nvSpPr>
        <p:spPr>
          <a:xfrm>
            <a:off x="961523" y="1355614"/>
            <a:ext cx="2962656" cy="1182756"/>
          </a:xfrm>
          <a:prstGeom prst="homePlate">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2600569" y="3020647"/>
            <a:ext cx="777240" cy="777240"/>
            <a:chOff x="5731654" y="1606381"/>
            <a:chExt cx="777240" cy="777240"/>
          </a:xfrm>
        </p:grpSpPr>
        <p:sp>
          <p:nvSpPr>
            <p:cNvPr id="11" name="Oval 10"/>
            <p:cNvSpPr>
              <a:spLocks noChangeAspect="1"/>
            </p:cNvSpPr>
            <p:nvPr/>
          </p:nvSpPr>
          <p:spPr>
            <a:xfrm>
              <a:off x="5731654" y="1606381"/>
              <a:ext cx="777240" cy="777240"/>
            </a:xfrm>
            <a:prstGeom prst="ellipse">
              <a:avLst/>
            </a:prstGeom>
            <a:solidFill>
              <a:schemeClr val="bg1">
                <a:lumMod val="95000"/>
              </a:schemeClr>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38992" y="1748113"/>
              <a:ext cx="362564" cy="457200"/>
            </a:xfrm>
            <a:prstGeom prst="rect">
              <a:avLst/>
            </a:prstGeom>
          </p:spPr>
        </p:pic>
      </p:grpSp>
      <p:grpSp>
        <p:nvGrpSpPr>
          <p:cNvPr id="13" name="Group 12"/>
          <p:cNvGrpSpPr/>
          <p:nvPr userDrawn="1"/>
        </p:nvGrpSpPr>
        <p:grpSpPr>
          <a:xfrm>
            <a:off x="976787" y="3020647"/>
            <a:ext cx="777240" cy="777240"/>
            <a:chOff x="5731654" y="2873967"/>
            <a:chExt cx="777240" cy="777240"/>
          </a:xfrm>
        </p:grpSpPr>
        <p:sp>
          <p:nvSpPr>
            <p:cNvPr id="14" name="Oval 13"/>
            <p:cNvSpPr>
              <a:spLocks noChangeAspect="1"/>
            </p:cNvSpPr>
            <p:nvPr/>
          </p:nvSpPr>
          <p:spPr>
            <a:xfrm>
              <a:off x="5731654" y="2873967"/>
              <a:ext cx="777240" cy="777240"/>
            </a:xfrm>
            <a:prstGeom prst="ellipse">
              <a:avLst/>
            </a:prstGeom>
            <a:solidFill>
              <a:schemeClr val="bg1">
                <a:lumMod val="95000"/>
              </a:schemeClr>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51052" y="3033987"/>
              <a:ext cx="338446" cy="457200"/>
            </a:xfrm>
            <a:prstGeom prst="rect">
              <a:avLst/>
            </a:prstGeom>
          </p:spPr>
        </p:pic>
      </p:grpSp>
      <p:grpSp>
        <p:nvGrpSpPr>
          <p:cNvPr id="16" name="Group 15"/>
          <p:cNvGrpSpPr/>
          <p:nvPr userDrawn="1"/>
        </p:nvGrpSpPr>
        <p:grpSpPr>
          <a:xfrm>
            <a:off x="4231856" y="3020647"/>
            <a:ext cx="777240" cy="777240"/>
            <a:chOff x="5760856" y="4141553"/>
            <a:chExt cx="777240" cy="777240"/>
          </a:xfrm>
        </p:grpSpPr>
        <p:sp>
          <p:nvSpPr>
            <p:cNvPr id="17" name="Oval 16"/>
            <p:cNvSpPr>
              <a:spLocks noChangeAspect="1"/>
            </p:cNvSpPr>
            <p:nvPr/>
          </p:nvSpPr>
          <p:spPr>
            <a:xfrm>
              <a:off x="5760856" y="4141553"/>
              <a:ext cx="777240" cy="777240"/>
            </a:xfrm>
            <a:prstGeom prst="ellipse">
              <a:avLst/>
            </a:prstGeom>
            <a:solidFill>
              <a:schemeClr val="bg1">
                <a:lumMod val="95000"/>
              </a:schemeClr>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38462" y="4320865"/>
              <a:ext cx="422029" cy="457200"/>
            </a:xfrm>
            <a:prstGeom prst="rect">
              <a:avLst/>
            </a:prstGeom>
          </p:spPr>
        </p:pic>
      </p:grpSp>
      <p:grpSp>
        <p:nvGrpSpPr>
          <p:cNvPr id="19" name="Group 18"/>
          <p:cNvGrpSpPr/>
          <p:nvPr userDrawn="1"/>
        </p:nvGrpSpPr>
        <p:grpSpPr>
          <a:xfrm>
            <a:off x="976787" y="4515246"/>
            <a:ext cx="777240" cy="777240"/>
            <a:chOff x="6936015" y="2447957"/>
            <a:chExt cx="777240" cy="777240"/>
          </a:xfrm>
        </p:grpSpPr>
        <p:sp>
          <p:nvSpPr>
            <p:cNvPr id="20" name="Oval 19"/>
            <p:cNvSpPr>
              <a:spLocks noChangeAspect="1"/>
            </p:cNvSpPr>
            <p:nvPr/>
          </p:nvSpPr>
          <p:spPr>
            <a:xfrm>
              <a:off x="6936015" y="2447957"/>
              <a:ext cx="777240" cy="777240"/>
            </a:xfrm>
            <a:prstGeom prst="ellipse">
              <a:avLst/>
            </a:prstGeom>
            <a:solidFill>
              <a:schemeClr val="bg1">
                <a:lumMod val="95000"/>
              </a:scheme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1" name="Picture 2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27455" y="2549303"/>
              <a:ext cx="594360" cy="574548"/>
            </a:xfrm>
            <a:prstGeom prst="rect">
              <a:avLst/>
            </a:prstGeom>
          </p:spPr>
        </p:pic>
      </p:grpSp>
      <p:grpSp>
        <p:nvGrpSpPr>
          <p:cNvPr id="22" name="Group 21"/>
          <p:cNvGrpSpPr/>
          <p:nvPr userDrawn="1"/>
        </p:nvGrpSpPr>
        <p:grpSpPr>
          <a:xfrm>
            <a:off x="4231856" y="4515246"/>
            <a:ext cx="777240" cy="777240"/>
            <a:chOff x="7593322" y="2873967"/>
            <a:chExt cx="777240" cy="777240"/>
          </a:xfrm>
        </p:grpSpPr>
        <p:sp>
          <p:nvSpPr>
            <p:cNvPr id="23" name="Oval 22"/>
            <p:cNvSpPr>
              <a:spLocks noChangeAspect="1"/>
            </p:cNvSpPr>
            <p:nvPr/>
          </p:nvSpPr>
          <p:spPr>
            <a:xfrm>
              <a:off x="7593322" y="2873967"/>
              <a:ext cx="777240" cy="777240"/>
            </a:xfrm>
            <a:prstGeom prst="ellipse">
              <a:avLst/>
            </a:prstGeom>
            <a:solidFill>
              <a:schemeClr val="bg1">
                <a:lumMod val="95000"/>
              </a:scheme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4" name="Picture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07622" y="3119193"/>
              <a:ext cx="548640" cy="286788"/>
            </a:xfrm>
            <a:prstGeom prst="rect">
              <a:avLst/>
            </a:prstGeom>
          </p:spPr>
        </p:pic>
      </p:grpSp>
      <p:grpSp>
        <p:nvGrpSpPr>
          <p:cNvPr id="25" name="Group 24"/>
          <p:cNvGrpSpPr/>
          <p:nvPr userDrawn="1"/>
        </p:nvGrpSpPr>
        <p:grpSpPr>
          <a:xfrm>
            <a:off x="2600567" y="4515246"/>
            <a:ext cx="777240" cy="777240"/>
            <a:chOff x="5678441" y="5542043"/>
            <a:chExt cx="777240" cy="777240"/>
          </a:xfrm>
        </p:grpSpPr>
        <p:sp>
          <p:nvSpPr>
            <p:cNvPr id="26" name="Oval 25"/>
            <p:cNvSpPr>
              <a:spLocks noChangeAspect="1"/>
            </p:cNvSpPr>
            <p:nvPr/>
          </p:nvSpPr>
          <p:spPr>
            <a:xfrm>
              <a:off x="5678441" y="5542043"/>
              <a:ext cx="777240" cy="777240"/>
            </a:xfrm>
            <a:prstGeom prst="ellipse">
              <a:avLst/>
            </a:prstGeom>
            <a:solidFill>
              <a:schemeClr val="bg1">
                <a:lumMod val="95000"/>
              </a:scheme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7" name="Picture 2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15601" y="5679203"/>
              <a:ext cx="502920" cy="502920"/>
            </a:xfrm>
            <a:prstGeom prst="rect">
              <a:avLst/>
            </a:prstGeom>
          </p:spPr>
        </p:pic>
      </p:grpSp>
      <p:grpSp>
        <p:nvGrpSpPr>
          <p:cNvPr id="28" name="Group 27"/>
          <p:cNvGrpSpPr/>
          <p:nvPr userDrawn="1"/>
        </p:nvGrpSpPr>
        <p:grpSpPr>
          <a:xfrm>
            <a:off x="7377270" y="4528836"/>
            <a:ext cx="777240" cy="777240"/>
            <a:chOff x="6936015" y="2447957"/>
            <a:chExt cx="777240" cy="777240"/>
          </a:xfrm>
        </p:grpSpPr>
        <p:sp>
          <p:nvSpPr>
            <p:cNvPr id="29" name="Oval 28"/>
            <p:cNvSpPr>
              <a:spLocks noChangeAspect="1"/>
            </p:cNvSpPr>
            <p:nvPr/>
          </p:nvSpPr>
          <p:spPr>
            <a:xfrm>
              <a:off x="6936015" y="2447957"/>
              <a:ext cx="777240" cy="777240"/>
            </a:xfrm>
            <a:prstGeom prst="ellipse">
              <a:avLst/>
            </a:prstGeom>
            <a:solidFill>
              <a:schemeClr val="bg1">
                <a:lumMod val="95000"/>
              </a:scheme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30" name="Picture 2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27455" y="2549303"/>
              <a:ext cx="594360" cy="574548"/>
            </a:xfrm>
            <a:prstGeom prst="rect">
              <a:avLst/>
            </a:prstGeom>
          </p:spPr>
        </p:pic>
      </p:grpSp>
      <p:grpSp>
        <p:nvGrpSpPr>
          <p:cNvPr id="31" name="Group 30"/>
          <p:cNvGrpSpPr/>
          <p:nvPr userDrawn="1"/>
        </p:nvGrpSpPr>
        <p:grpSpPr>
          <a:xfrm>
            <a:off x="9008175" y="4533900"/>
            <a:ext cx="777240" cy="777240"/>
            <a:chOff x="7593322" y="2873967"/>
            <a:chExt cx="777240" cy="777240"/>
          </a:xfrm>
        </p:grpSpPr>
        <p:sp>
          <p:nvSpPr>
            <p:cNvPr id="32" name="Oval 31"/>
            <p:cNvSpPr>
              <a:spLocks noChangeAspect="1"/>
            </p:cNvSpPr>
            <p:nvPr/>
          </p:nvSpPr>
          <p:spPr>
            <a:xfrm>
              <a:off x="7593322" y="2873967"/>
              <a:ext cx="777240" cy="777240"/>
            </a:xfrm>
            <a:prstGeom prst="ellipse">
              <a:avLst/>
            </a:prstGeom>
            <a:solidFill>
              <a:schemeClr val="bg1">
                <a:lumMod val="95000"/>
              </a:scheme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33" name="Picture 3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07622" y="3119193"/>
              <a:ext cx="548640" cy="286788"/>
            </a:xfrm>
            <a:prstGeom prst="rect">
              <a:avLst/>
            </a:prstGeom>
          </p:spPr>
        </p:pic>
      </p:grpSp>
      <p:grpSp>
        <p:nvGrpSpPr>
          <p:cNvPr id="34" name="Group 33"/>
          <p:cNvGrpSpPr/>
          <p:nvPr userDrawn="1"/>
        </p:nvGrpSpPr>
        <p:grpSpPr>
          <a:xfrm>
            <a:off x="7377270" y="3020647"/>
            <a:ext cx="777240" cy="777240"/>
            <a:chOff x="5731654" y="1606381"/>
            <a:chExt cx="777240" cy="777240"/>
          </a:xfrm>
        </p:grpSpPr>
        <p:sp>
          <p:nvSpPr>
            <p:cNvPr id="35" name="Oval 34"/>
            <p:cNvSpPr>
              <a:spLocks noChangeAspect="1"/>
            </p:cNvSpPr>
            <p:nvPr/>
          </p:nvSpPr>
          <p:spPr>
            <a:xfrm>
              <a:off x="5731654" y="1606381"/>
              <a:ext cx="777240" cy="777240"/>
            </a:xfrm>
            <a:prstGeom prst="ellipse">
              <a:avLst/>
            </a:prstGeom>
            <a:solidFill>
              <a:schemeClr val="bg1">
                <a:lumMod val="95000"/>
              </a:schemeClr>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36" name="Picture 3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38992" y="1748113"/>
              <a:ext cx="362564" cy="457200"/>
            </a:xfrm>
            <a:prstGeom prst="rect">
              <a:avLst/>
            </a:prstGeom>
          </p:spPr>
        </p:pic>
      </p:grpSp>
      <p:grpSp>
        <p:nvGrpSpPr>
          <p:cNvPr id="37" name="Group 36"/>
          <p:cNvGrpSpPr/>
          <p:nvPr userDrawn="1"/>
        </p:nvGrpSpPr>
        <p:grpSpPr>
          <a:xfrm>
            <a:off x="4231856" y="1572401"/>
            <a:ext cx="777240" cy="777240"/>
            <a:chOff x="4078224" y="1606381"/>
            <a:chExt cx="777240" cy="777240"/>
          </a:xfrm>
        </p:grpSpPr>
        <p:sp>
          <p:nvSpPr>
            <p:cNvPr id="38" name="Oval 37"/>
            <p:cNvSpPr>
              <a:spLocks noChangeAspect="1"/>
            </p:cNvSpPr>
            <p:nvPr/>
          </p:nvSpPr>
          <p:spPr>
            <a:xfrm>
              <a:off x="4078224" y="1606381"/>
              <a:ext cx="777240" cy="777240"/>
            </a:xfrm>
            <a:prstGeom prst="ellipse">
              <a:avLst/>
            </a:prstGeom>
            <a:solidFill>
              <a:schemeClr val="bg1">
                <a:lumMod val="95000"/>
              </a:schemeClr>
            </a:solid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259265" y="1766401"/>
              <a:ext cx="415158" cy="457200"/>
            </a:xfrm>
            <a:prstGeom prst="rect">
              <a:avLst/>
            </a:prstGeom>
          </p:spPr>
        </p:pic>
      </p:grpSp>
      <p:grpSp>
        <p:nvGrpSpPr>
          <p:cNvPr id="40" name="Group 39"/>
          <p:cNvGrpSpPr/>
          <p:nvPr userDrawn="1"/>
        </p:nvGrpSpPr>
        <p:grpSpPr>
          <a:xfrm>
            <a:off x="7377270" y="1569696"/>
            <a:ext cx="777240" cy="777240"/>
            <a:chOff x="4078224" y="4141553"/>
            <a:chExt cx="777240" cy="777240"/>
          </a:xfrm>
        </p:grpSpPr>
        <p:sp>
          <p:nvSpPr>
            <p:cNvPr id="41" name="Oval 40"/>
            <p:cNvSpPr>
              <a:spLocks noChangeAspect="1"/>
            </p:cNvSpPr>
            <p:nvPr/>
          </p:nvSpPr>
          <p:spPr>
            <a:xfrm>
              <a:off x="4078224" y="4141553"/>
              <a:ext cx="777240" cy="777240"/>
            </a:xfrm>
            <a:prstGeom prst="ellipse">
              <a:avLst/>
            </a:prstGeom>
            <a:solidFill>
              <a:schemeClr val="bg1">
                <a:lumMod val="95000"/>
              </a:schemeClr>
            </a:solid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41"/>
            <p:cNvSpPr/>
            <p:nvPr/>
          </p:nvSpPr>
          <p:spPr>
            <a:xfrm>
              <a:off x="4146804" y="4210133"/>
              <a:ext cx="640080" cy="640080"/>
            </a:xfrm>
            <a:prstGeom prst="mathPlus">
              <a:avLst>
                <a:gd name="adj1" fmla="val 33794"/>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 name="Straight Connector 42"/>
          <p:cNvCxnSpPr/>
          <p:nvPr userDrawn="1"/>
        </p:nvCxnSpPr>
        <p:spPr>
          <a:xfrm flipH="1">
            <a:off x="6186997" y="1428954"/>
            <a:ext cx="0" cy="4675944"/>
          </a:xfrm>
          <a:prstGeom prst="line">
            <a:avLst/>
          </a:prstGeom>
          <a:ln w="12700">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03057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VID Accomplishment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8" name="AutoShape 9">
            <a:extLst>
              <a:ext uri="{FF2B5EF4-FFF2-40B4-BE49-F238E27FC236}">
                <a16:creationId xmlns:a16="http://schemas.microsoft.com/office/drawing/2014/main" id="{283E2BB7-BA13-4B82-860F-FD16A33EA016}"/>
              </a:ext>
            </a:extLst>
          </p:cNvPr>
          <p:cNvSpPr>
            <a:spLocks noChangeArrowheads="1"/>
          </p:cNvSpPr>
          <p:nvPr userDrawn="1"/>
        </p:nvSpPr>
        <p:spPr bwMode="auto">
          <a:xfrm>
            <a:off x="999938" y="4947245"/>
            <a:ext cx="3037806" cy="1035156"/>
          </a:xfrm>
          <a:prstGeom prst="homePlate">
            <a:avLst>
              <a:gd name="adj" fmla="val 58854"/>
            </a:avLst>
          </a:prstGeom>
          <a:solidFill>
            <a:schemeClr val="bg1">
              <a:lumMod val="85000"/>
            </a:schemeClr>
          </a:solidFill>
          <a:ln w="6350" algn="ctr">
            <a:noFill/>
            <a:miter lim="800000"/>
            <a:headEnd type="none" w="sm" len="sm"/>
            <a:tailEnd type="none" w="sm" len="sm"/>
          </a:ln>
        </p:spPr>
        <p:txBody>
          <a:bodyPr lIns="88900" tIns="88900" rIns="88900" bIns="88900" anchor="ctr"/>
          <a:lstStyle/>
          <a:p>
            <a:pPr defTabSz="914377">
              <a:defRPr/>
            </a:pPr>
            <a:endParaRPr lang="en-US" altLang="ja-JP" sz="12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AutoShape 9">
            <a:extLst>
              <a:ext uri="{FF2B5EF4-FFF2-40B4-BE49-F238E27FC236}">
                <a16:creationId xmlns:a16="http://schemas.microsoft.com/office/drawing/2014/main" id="{75ABB3F3-B24C-45A3-8D11-F0C09AE7FA55}"/>
              </a:ext>
            </a:extLst>
          </p:cNvPr>
          <p:cNvSpPr>
            <a:spLocks noChangeArrowheads="1"/>
          </p:cNvSpPr>
          <p:nvPr userDrawn="1"/>
        </p:nvSpPr>
        <p:spPr bwMode="auto">
          <a:xfrm>
            <a:off x="1004048" y="1340118"/>
            <a:ext cx="3037806" cy="1035156"/>
          </a:xfrm>
          <a:prstGeom prst="homePlate">
            <a:avLst>
              <a:gd name="adj" fmla="val 58854"/>
            </a:avLst>
          </a:prstGeom>
          <a:solidFill>
            <a:schemeClr val="bg1">
              <a:lumMod val="85000"/>
            </a:schemeClr>
          </a:solidFill>
          <a:ln w="6350" algn="ctr">
            <a:noFill/>
            <a:miter lim="800000"/>
            <a:headEnd type="none" w="sm" len="sm"/>
            <a:tailEnd type="none" w="sm" len="sm"/>
          </a:ln>
        </p:spPr>
        <p:txBody>
          <a:bodyPr lIns="88900" tIns="88900" rIns="88900" bIns="88900" anchor="ctr"/>
          <a:lstStyle/>
          <a:p>
            <a:pPr defTabSz="914377">
              <a:defRPr/>
            </a:pPr>
            <a:endParaRPr lang="en-US" altLang="ja-JP" sz="12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AutoShape 9">
            <a:extLst>
              <a:ext uri="{FF2B5EF4-FFF2-40B4-BE49-F238E27FC236}">
                <a16:creationId xmlns:a16="http://schemas.microsoft.com/office/drawing/2014/main" id="{12FAF5B0-E9B9-427A-825F-72379A374A32}"/>
              </a:ext>
            </a:extLst>
          </p:cNvPr>
          <p:cNvSpPr>
            <a:spLocks noChangeArrowheads="1"/>
          </p:cNvSpPr>
          <p:nvPr userDrawn="1"/>
        </p:nvSpPr>
        <p:spPr bwMode="auto">
          <a:xfrm>
            <a:off x="1030028" y="2513584"/>
            <a:ext cx="3037806" cy="1035156"/>
          </a:xfrm>
          <a:prstGeom prst="homePlate">
            <a:avLst>
              <a:gd name="adj" fmla="val 58854"/>
            </a:avLst>
          </a:prstGeom>
          <a:solidFill>
            <a:schemeClr val="bg1">
              <a:lumMod val="85000"/>
            </a:schemeClr>
          </a:solidFill>
          <a:ln w="6350" algn="ctr">
            <a:noFill/>
            <a:miter lim="800000"/>
            <a:headEnd type="none" w="sm" len="sm"/>
            <a:tailEnd type="none" w="sm" len="sm"/>
          </a:ln>
        </p:spPr>
        <p:txBody>
          <a:bodyPr lIns="88900" tIns="88900" rIns="88900" bIns="88900" anchor="ctr"/>
          <a:lstStyle/>
          <a:p>
            <a:pPr defTabSz="914377">
              <a:defRPr/>
            </a:pPr>
            <a:endParaRPr lang="en-US" altLang="ja-JP" sz="12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AutoShape 9">
            <a:extLst>
              <a:ext uri="{FF2B5EF4-FFF2-40B4-BE49-F238E27FC236}">
                <a16:creationId xmlns:a16="http://schemas.microsoft.com/office/drawing/2014/main" id="{283E2BB7-BA13-4B82-860F-FD16A33EA016}"/>
              </a:ext>
            </a:extLst>
          </p:cNvPr>
          <p:cNvSpPr>
            <a:spLocks noChangeArrowheads="1"/>
          </p:cNvSpPr>
          <p:nvPr userDrawn="1"/>
        </p:nvSpPr>
        <p:spPr bwMode="auto">
          <a:xfrm>
            <a:off x="999938" y="3751496"/>
            <a:ext cx="3037806" cy="1035156"/>
          </a:xfrm>
          <a:prstGeom prst="homePlate">
            <a:avLst>
              <a:gd name="adj" fmla="val 58854"/>
            </a:avLst>
          </a:prstGeom>
          <a:solidFill>
            <a:schemeClr val="bg1">
              <a:lumMod val="85000"/>
            </a:schemeClr>
          </a:solidFill>
          <a:ln w="6350" algn="ctr">
            <a:noFill/>
            <a:miter lim="800000"/>
            <a:headEnd type="none" w="sm" len="sm"/>
            <a:tailEnd type="none" w="sm" len="sm"/>
          </a:ln>
        </p:spPr>
        <p:txBody>
          <a:bodyPr lIns="88900" tIns="88900" rIns="88900" bIns="88900" anchor="ctr"/>
          <a:lstStyle/>
          <a:p>
            <a:pPr defTabSz="914377">
              <a:defRPr/>
            </a:pPr>
            <a:endParaRPr lang="en-US" altLang="ja-JP" sz="12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userDrawn="1"/>
        </p:nvSpPr>
        <p:spPr>
          <a:xfrm>
            <a:off x="1014932" y="1338940"/>
            <a:ext cx="465563" cy="1037512"/>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30026" y="2519637"/>
            <a:ext cx="465563" cy="1023051"/>
          </a:xfrm>
          <a:prstGeom prst="rect">
            <a:avLst/>
          </a:prstGeom>
          <a:solidFill>
            <a:srgbClr val="FDB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99936" y="3757549"/>
            <a:ext cx="465563" cy="102305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9936" y="4953298"/>
            <a:ext cx="465563" cy="10230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8A4D8D2-61E9-4B2D-BC9C-E6AA25A29066}"/>
              </a:ext>
            </a:extLst>
          </p:cNvPr>
          <p:cNvGrpSpPr/>
          <p:nvPr userDrawn="1"/>
        </p:nvGrpSpPr>
        <p:grpSpPr>
          <a:xfrm>
            <a:off x="1080102" y="1720536"/>
            <a:ext cx="320040" cy="274320"/>
            <a:chOff x="7635876" y="1039813"/>
            <a:chExt cx="547687" cy="395288"/>
          </a:xfrm>
          <a:solidFill>
            <a:schemeClr val="bg1"/>
          </a:solidFill>
        </p:grpSpPr>
        <p:sp>
          <p:nvSpPr>
            <p:cNvPr id="17" name="Freeform 371">
              <a:extLst>
                <a:ext uri="{FF2B5EF4-FFF2-40B4-BE49-F238E27FC236}">
                  <a16:creationId xmlns:a16="http://schemas.microsoft.com/office/drawing/2014/main" id="{068E8B2A-320E-4F96-8C53-AA26F3291104}"/>
                </a:ext>
              </a:extLst>
            </p:cNvPr>
            <p:cNvSpPr>
              <a:spLocks noEditPoints="1"/>
            </p:cNvSpPr>
            <p:nvPr/>
          </p:nvSpPr>
          <p:spPr bwMode="auto">
            <a:xfrm>
              <a:off x="7635876" y="1039813"/>
              <a:ext cx="398463" cy="395288"/>
            </a:xfrm>
            <a:custGeom>
              <a:avLst/>
              <a:gdLst>
                <a:gd name="T0" fmla="*/ 166 w 173"/>
                <a:gd name="T1" fmla="*/ 131 h 172"/>
                <a:gd name="T2" fmla="*/ 111 w 173"/>
                <a:gd name="T3" fmla="*/ 104 h 172"/>
                <a:gd name="T4" fmla="*/ 111 w 173"/>
                <a:gd name="T5" fmla="*/ 99 h 172"/>
                <a:gd name="T6" fmla="*/ 123 w 173"/>
                <a:gd name="T7" fmla="*/ 77 h 172"/>
                <a:gd name="T8" fmla="*/ 129 w 173"/>
                <a:gd name="T9" fmla="*/ 63 h 172"/>
                <a:gd name="T10" fmla="*/ 126 w 173"/>
                <a:gd name="T11" fmla="*/ 53 h 172"/>
                <a:gd name="T12" fmla="*/ 126 w 173"/>
                <a:gd name="T13" fmla="*/ 37 h 172"/>
                <a:gd name="T14" fmla="*/ 86 w 173"/>
                <a:gd name="T15" fmla="*/ 0 h 172"/>
                <a:gd name="T16" fmla="*/ 47 w 173"/>
                <a:gd name="T17" fmla="*/ 37 h 172"/>
                <a:gd name="T18" fmla="*/ 47 w 173"/>
                <a:gd name="T19" fmla="*/ 53 h 172"/>
                <a:gd name="T20" fmla="*/ 44 w 173"/>
                <a:gd name="T21" fmla="*/ 63 h 172"/>
                <a:gd name="T22" fmla="*/ 50 w 173"/>
                <a:gd name="T23" fmla="*/ 77 h 172"/>
                <a:gd name="T24" fmla="*/ 62 w 173"/>
                <a:gd name="T25" fmla="*/ 99 h 172"/>
                <a:gd name="T26" fmla="*/ 62 w 173"/>
                <a:gd name="T27" fmla="*/ 104 h 172"/>
                <a:gd name="T28" fmla="*/ 7 w 173"/>
                <a:gd name="T29" fmla="*/ 131 h 172"/>
                <a:gd name="T30" fmla="*/ 0 w 173"/>
                <a:gd name="T31" fmla="*/ 141 h 172"/>
                <a:gd name="T32" fmla="*/ 0 w 173"/>
                <a:gd name="T33" fmla="*/ 162 h 172"/>
                <a:gd name="T34" fmla="*/ 11 w 173"/>
                <a:gd name="T35" fmla="*/ 172 h 172"/>
                <a:gd name="T36" fmla="*/ 162 w 173"/>
                <a:gd name="T37" fmla="*/ 172 h 172"/>
                <a:gd name="T38" fmla="*/ 173 w 173"/>
                <a:gd name="T39" fmla="*/ 162 h 172"/>
                <a:gd name="T40" fmla="*/ 173 w 173"/>
                <a:gd name="T41" fmla="*/ 141 h 172"/>
                <a:gd name="T42" fmla="*/ 166 w 173"/>
                <a:gd name="T43" fmla="*/ 131 h 172"/>
                <a:gd name="T44" fmla="*/ 163 w 173"/>
                <a:gd name="T45" fmla="*/ 162 h 172"/>
                <a:gd name="T46" fmla="*/ 162 w 173"/>
                <a:gd name="T47" fmla="*/ 163 h 172"/>
                <a:gd name="T48" fmla="*/ 11 w 173"/>
                <a:gd name="T49" fmla="*/ 163 h 172"/>
                <a:gd name="T50" fmla="*/ 10 w 173"/>
                <a:gd name="T51" fmla="*/ 162 h 172"/>
                <a:gd name="T52" fmla="*/ 10 w 173"/>
                <a:gd name="T53" fmla="*/ 141 h 172"/>
                <a:gd name="T54" fmla="*/ 10 w 173"/>
                <a:gd name="T55" fmla="*/ 140 h 172"/>
                <a:gd name="T56" fmla="*/ 71 w 173"/>
                <a:gd name="T57" fmla="*/ 106 h 172"/>
                <a:gd name="T58" fmla="*/ 71 w 173"/>
                <a:gd name="T59" fmla="*/ 105 h 172"/>
                <a:gd name="T60" fmla="*/ 71 w 173"/>
                <a:gd name="T61" fmla="*/ 97 h 172"/>
                <a:gd name="T62" fmla="*/ 70 w 173"/>
                <a:gd name="T63" fmla="*/ 93 h 172"/>
                <a:gd name="T64" fmla="*/ 59 w 173"/>
                <a:gd name="T65" fmla="*/ 73 h 172"/>
                <a:gd name="T66" fmla="*/ 57 w 173"/>
                <a:gd name="T67" fmla="*/ 70 h 172"/>
                <a:gd name="T68" fmla="*/ 53 w 173"/>
                <a:gd name="T69" fmla="*/ 63 h 172"/>
                <a:gd name="T70" fmla="*/ 55 w 173"/>
                <a:gd name="T71" fmla="*/ 58 h 172"/>
                <a:gd name="T72" fmla="*/ 56 w 173"/>
                <a:gd name="T73" fmla="*/ 55 h 172"/>
                <a:gd name="T74" fmla="*/ 56 w 173"/>
                <a:gd name="T75" fmla="*/ 37 h 172"/>
                <a:gd name="T76" fmla="*/ 86 w 173"/>
                <a:gd name="T77" fmla="*/ 9 h 172"/>
                <a:gd name="T78" fmla="*/ 116 w 173"/>
                <a:gd name="T79" fmla="*/ 37 h 172"/>
                <a:gd name="T80" fmla="*/ 116 w 173"/>
                <a:gd name="T81" fmla="*/ 55 h 172"/>
                <a:gd name="T82" fmla="*/ 118 w 173"/>
                <a:gd name="T83" fmla="*/ 58 h 172"/>
                <a:gd name="T84" fmla="*/ 119 w 173"/>
                <a:gd name="T85" fmla="*/ 63 h 172"/>
                <a:gd name="T86" fmla="*/ 116 w 173"/>
                <a:gd name="T87" fmla="*/ 70 h 172"/>
                <a:gd name="T88" fmla="*/ 114 w 173"/>
                <a:gd name="T89" fmla="*/ 73 h 172"/>
                <a:gd name="T90" fmla="*/ 103 w 173"/>
                <a:gd name="T91" fmla="*/ 93 h 172"/>
                <a:gd name="T92" fmla="*/ 102 w 173"/>
                <a:gd name="T93" fmla="*/ 97 h 172"/>
                <a:gd name="T94" fmla="*/ 102 w 173"/>
                <a:gd name="T95" fmla="*/ 105 h 172"/>
                <a:gd name="T96" fmla="*/ 102 w 173"/>
                <a:gd name="T97" fmla="*/ 106 h 172"/>
                <a:gd name="T98" fmla="*/ 162 w 173"/>
                <a:gd name="T99" fmla="*/ 140 h 172"/>
                <a:gd name="T100" fmla="*/ 163 w 173"/>
                <a:gd name="T101" fmla="*/ 141 h 172"/>
                <a:gd name="T102" fmla="*/ 163 w 173"/>
                <a:gd name="T103"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 h="172">
                  <a:moveTo>
                    <a:pt x="166" y="131"/>
                  </a:moveTo>
                  <a:cubicBezTo>
                    <a:pt x="121" y="114"/>
                    <a:pt x="113" y="106"/>
                    <a:pt x="111" y="104"/>
                  </a:cubicBezTo>
                  <a:cubicBezTo>
                    <a:pt x="111" y="99"/>
                    <a:pt x="111" y="99"/>
                    <a:pt x="111" y="99"/>
                  </a:cubicBezTo>
                  <a:cubicBezTo>
                    <a:pt x="116" y="93"/>
                    <a:pt x="120" y="86"/>
                    <a:pt x="123" y="77"/>
                  </a:cubicBezTo>
                  <a:cubicBezTo>
                    <a:pt x="127" y="74"/>
                    <a:pt x="129" y="69"/>
                    <a:pt x="129" y="63"/>
                  </a:cubicBezTo>
                  <a:cubicBezTo>
                    <a:pt x="129" y="60"/>
                    <a:pt x="128" y="56"/>
                    <a:pt x="126" y="53"/>
                  </a:cubicBezTo>
                  <a:cubicBezTo>
                    <a:pt x="126" y="37"/>
                    <a:pt x="126" y="37"/>
                    <a:pt x="126" y="37"/>
                  </a:cubicBezTo>
                  <a:cubicBezTo>
                    <a:pt x="126" y="13"/>
                    <a:pt x="112" y="0"/>
                    <a:pt x="86" y="0"/>
                  </a:cubicBezTo>
                  <a:cubicBezTo>
                    <a:pt x="62" y="0"/>
                    <a:pt x="47" y="14"/>
                    <a:pt x="47" y="37"/>
                  </a:cubicBezTo>
                  <a:cubicBezTo>
                    <a:pt x="47" y="53"/>
                    <a:pt x="47" y="53"/>
                    <a:pt x="47" y="53"/>
                  </a:cubicBezTo>
                  <a:cubicBezTo>
                    <a:pt x="45" y="56"/>
                    <a:pt x="44" y="60"/>
                    <a:pt x="44" y="63"/>
                  </a:cubicBezTo>
                  <a:cubicBezTo>
                    <a:pt x="44" y="69"/>
                    <a:pt x="46" y="74"/>
                    <a:pt x="50" y="77"/>
                  </a:cubicBezTo>
                  <a:cubicBezTo>
                    <a:pt x="53" y="86"/>
                    <a:pt x="57" y="93"/>
                    <a:pt x="62" y="99"/>
                  </a:cubicBezTo>
                  <a:cubicBezTo>
                    <a:pt x="62" y="104"/>
                    <a:pt x="62" y="104"/>
                    <a:pt x="62" y="104"/>
                  </a:cubicBezTo>
                  <a:cubicBezTo>
                    <a:pt x="60" y="106"/>
                    <a:pt x="52" y="114"/>
                    <a:pt x="7" y="131"/>
                  </a:cubicBezTo>
                  <a:cubicBezTo>
                    <a:pt x="3" y="133"/>
                    <a:pt x="0" y="137"/>
                    <a:pt x="0" y="141"/>
                  </a:cubicBezTo>
                  <a:cubicBezTo>
                    <a:pt x="0" y="162"/>
                    <a:pt x="0" y="162"/>
                    <a:pt x="0" y="162"/>
                  </a:cubicBezTo>
                  <a:cubicBezTo>
                    <a:pt x="0" y="168"/>
                    <a:pt x="5" y="172"/>
                    <a:pt x="11" y="172"/>
                  </a:cubicBezTo>
                  <a:cubicBezTo>
                    <a:pt x="162" y="172"/>
                    <a:pt x="162" y="172"/>
                    <a:pt x="162" y="172"/>
                  </a:cubicBezTo>
                  <a:cubicBezTo>
                    <a:pt x="168" y="172"/>
                    <a:pt x="173" y="168"/>
                    <a:pt x="173" y="162"/>
                  </a:cubicBezTo>
                  <a:cubicBezTo>
                    <a:pt x="173" y="141"/>
                    <a:pt x="173" y="141"/>
                    <a:pt x="173" y="141"/>
                  </a:cubicBezTo>
                  <a:cubicBezTo>
                    <a:pt x="173" y="137"/>
                    <a:pt x="170" y="133"/>
                    <a:pt x="166" y="131"/>
                  </a:cubicBezTo>
                  <a:close/>
                  <a:moveTo>
                    <a:pt x="163" y="162"/>
                  </a:moveTo>
                  <a:cubicBezTo>
                    <a:pt x="163" y="162"/>
                    <a:pt x="163" y="163"/>
                    <a:pt x="162" y="163"/>
                  </a:cubicBezTo>
                  <a:cubicBezTo>
                    <a:pt x="11" y="163"/>
                    <a:pt x="11" y="163"/>
                    <a:pt x="11" y="163"/>
                  </a:cubicBezTo>
                  <a:cubicBezTo>
                    <a:pt x="10" y="163"/>
                    <a:pt x="10" y="162"/>
                    <a:pt x="10" y="162"/>
                  </a:cubicBezTo>
                  <a:cubicBezTo>
                    <a:pt x="10" y="141"/>
                    <a:pt x="10" y="141"/>
                    <a:pt x="10" y="141"/>
                  </a:cubicBezTo>
                  <a:cubicBezTo>
                    <a:pt x="10" y="141"/>
                    <a:pt x="10" y="140"/>
                    <a:pt x="10" y="140"/>
                  </a:cubicBezTo>
                  <a:cubicBezTo>
                    <a:pt x="61" y="121"/>
                    <a:pt x="69" y="112"/>
                    <a:pt x="71" y="106"/>
                  </a:cubicBezTo>
                  <a:cubicBezTo>
                    <a:pt x="71" y="106"/>
                    <a:pt x="71" y="106"/>
                    <a:pt x="71" y="105"/>
                  </a:cubicBezTo>
                  <a:cubicBezTo>
                    <a:pt x="71" y="97"/>
                    <a:pt x="71" y="97"/>
                    <a:pt x="71" y="97"/>
                  </a:cubicBezTo>
                  <a:cubicBezTo>
                    <a:pt x="71" y="96"/>
                    <a:pt x="71" y="94"/>
                    <a:pt x="70" y="93"/>
                  </a:cubicBezTo>
                  <a:cubicBezTo>
                    <a:pt x="65" y="88"/>
                    <a:pt x="61" y="81"/>
                    <a:pt x="59" y="73"/>
                  </a:cubicBezTo>
                  <a:cubicBezTo>
                    <a:pt x="59" y="72"/>
                    <a:pt x="58" y="71"/>
                    <a:pt x="57" y="70"/>
                  </a:cubicBezTo>
                  <a:cubicBezTo>
                    <a:pt x="55" y="69"/>
                    <a:pt x="53" y="66"/>
                    <a:pt x="53" y="63"/>
                  </a:cubicBezTo>
                  <a:cubicBezTo>
                    <a:pt x="53" y="61"/>
                    <a:pt x="54" y="59"/>
                    <a:pt x="55" y="58"/>
                  </a:cubicBezTo>
                  <a:cubicBezTo>
                    <a:pt x="56" y="57"/>
                    <a:pt x="56" y="56"/>
                    <a:pt x="56" y="55"/>
                  </a:cubicBezTo>
                  <a:cubicBezTo>
                    <a:pt x="56" y="37"/>
                    <a:pt x="56" y="37"/>
                    <a:pt x="56" y="37"/>
                  </a:cubicBezTo>
                  <a:cubicBezTo>
                    <a:pt x="56" y="19"/>
                    <a:pt x="67" y="9"/>
                    <a:pt x="86" y="9"/>
                  </a:cubicBezTo>
                  <a:cubicBezTo>
                    <a:pt x="106" y="9"/>
                    <a:pt x="116" y="19"/>
                    <a:pt x="116" y="37"/>
                  </a:cubicBezTo>
                  <a:cubicBezTo>
                    <a:pt x="116" y="55"/>
                    <a:pt x="116" y="55"/>
                    <a:pt x="116" y="55"/>
                  </a:cubicBezTo>
                  <a:cubicBezTo>
                    <a:pt x="116" y="56"/>
                    <a:pt x="117" y="57"/>
                    <a:pt x="118" y="58"/>
                  </a:cubicBezTo>
                  <a:cubicBezTo>
                    <a:pt x="118" y="59"/>
                    <a:pt x="119" y="61"/>
                    <a:pt x="119" y="63"/>
                  </a:cubicBezTo>
                  <a:cubicBezTo>
                    <a:pt x="119" y="66"/>
                    <a:pt x="118" y="69"/>
                    <a:pt x="116" y="70"/>
                  </a:cubicBezTo>
                  <a:cubicBezTo>
                    <a:pt x="115" y="71"/>
                    <a:pt x="114" y="72"/>
                    <a:pt x="114" y="73"/>
                  </a:cubicBezTo>
                  <a:cubicBezTo>
                    <a:pt x="112" y="81"/>
                    <a:pt x="108" y="88"/>
                    <a:pt x="103" y="93"/>
                  </a:cubicBezTo>
                  <a:cubicBezTo>
                    <a:pt x="102" y="94"/>
                    <a:pt x="102" y="96"/>
                    <a:pt x="102" y="97"/>
                  </a:cubicBezTo>
                  <a:cubicBezTo>
                    <a:pt x="102" y="105"/>
                    <a:pt x="102" y="105"/>
                    <a:pt x="102" y="105"/>
                  </a:cubicBezTo>
                  <a:cubicBezTo>
                    <a:pt x="102" y="106"/>
                    <a:pt x="102" y="106"/>
                    <a:pt x="102" y="106"/>
                  </a:cubicBezTo>
                  <a:cubicBezTo>
                    <a:pt x="104" y="112"/>
                    <a:pt x="112" y="121"/>
                    <a:pt x="162" y="140"/>
                  </a:cubicBezTo>
                  <a:cubicBezTo>
                    <a:pt x="163" y="140"/>
                    <a:pt x="163" y="141"/>
                    <a:pt x="163" y="141"/>
                  </a:cubicBezTo>
                  <a:lnTo>
                    <a:pt x="163" y="1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3" tIns="40341" rIns="80683" bIns="40341" numCol="1" anchor="t" anchorCtr="0" compatLnSpc="1">
              <a:prstTxWarp prst="textNoShape">
                <a:avLst/>
              </a:prstTxWarp>
            </a:bodyPr>
            <a:lstStyle/>
            <a:p>
              <a:pPr defTabSz="914377"/>
              <a:endParaRPr lang="en-US" sz="1588">
                <a:solidFill>
                  <a:prstClr val="black"/>
                </a:solidFill>
                <a:latin typeface="Verdana"/>
              </a:endParaRPr>
            </a:p>
          </p:txBody>
        </p:sp>
        <p:sp>
          <p:nvSpPr>
            <p:cNvPr id="18" name="Freeform 372">
              <a:extLst>
                <a:ext uri="{FF2B5EF4-FFF2-40B4-BE49-F238E27FC236}">
                  <a16:creationId xmlns:a16="http://schemas.microsoft.com/office/drawing/2014/main" id="{5C611569-DA15-4D04-9DFF-32AF4C00DC6D}"/>
                </a:ext>
              </a:extLst>
            </p:cNvPr>
            <p:cNvSpPr>
              <a:spLocks/>
            </p:cNvSpPr>
            <p:nvPr/>
          </p:nvSpPr>
          <p:spPr bwMode="auto">
            <a:xfrm>
              <a:off x="7932738" y="1062038"/>
              <a:ext cx="250825" cy="373063"/>
            </a:xfrm>
            <a:custGeom>
              <a:avLst/>
              <a:gdLst>
                <a:gd name="T0" fmla="*/ 102 w 109"/>
                <a:gd name="T1" fmla="*/ 123 h 162"/>
                <a:gd name="T2" fmla="*/ 69 w 109"/>
                <a:gd name="T3" fmla="*/ 115 h 162"/>
                <a:gd name="T4" fmla="*/ 51 w 109"/>
                <a:gd name="T5" fmla="*/ 110 h 162"/>
                <a:gd name="T6" fmla="*/ 51 w 109"/>
                <a:gd name="T7" fmla="*/ 105 h 162"/>
                <a:gd name="T8" fmla="*/ 84 w 109"/>
                <a:gd name="T9" fmla="*/ 96 h 162"/>
                <a:gd name="T10" fmla="*/ 85 w 109"/>
                <a:gd name="T11" fmla="*/ 92 h 162"/>
                <a:gd name="T12" fmla="*/ 83 w 109"/>
                <a:gd name="T13" fmla="*/ 89 h 162"/>
                <a:gd name="T14" fmla="*/ 72 w 109"/>
                <a:gd name="T15" fmla="*/ 47 h 162"/>
                <a:gd name="T16" fmla="*/ 57 w 109"/>
                <a:gd name="T17" fmla="*/ 12 h 162"/>
                <a:gd name="T18" fmla="*/ 43 w 109"/>
                <a:gd name="T19" fmla="*/ 3 h 162"/>
                <a:gd name="T20" fmla="*/ 13 w 109"/>
                <a:gd name="T21" fmla="*/ 4 h 162"/>
                <a:gd name="T22" fmla="*/ 2 w 109"/>
                <a:gd name="T23" fmla="*/ 9 h 162"/>
                <a:gd name="T24" fmla="*/ 2 w 109"/>
                <a:gd name="T25" fmla="*/ 16 h 162"/>
                <a:gd name="T26" fmla="*/ 8 w 109"/>
                <a:gd name="T27" fmla="*/ 17 h 162"/>
                <a:gd name="T28" fmla="*/ 16 w 109"/>
                <a:gd name="T29" fmla="*/ 13 h 162"/>
                <a:gd name="T30" fmla="*/ 40 w 109"/>
                <a:gd name="T31" fmla="*/ 12 h 162"/>
                <a:gd name="T32" fmla="*/ 50 w 109"/>
                <a:gd name="T33" fmla="*/ 19 h 162"/>
                <a:gd name="T34" fmla="*/ 51 w 109"/>
                <a:gd name="T35" fmla="*/ 19 h 162"/>
                <a:gd name="T36" fmla="*/ 62 w 109"/>
                <a:gd name="T37" fmla="*/ 47 h 162"/>
                <a:gd name="T38" fmla="*/ 73 w 109"/>
                <a:gd name="T39" fmla="*/ 91 h 162"/>
                <a:gd name="T40" fmla="*/ 47 w 109"/>
                <a:gd name="T41" fmla="*/ 96 h 162"/>
                <a:gd name="T42" fmla="*/ 42 w 109"/>
                <a:gd name="T43" fmla="*/ 101 h 162"/>
                <a:gd name="T44" fmla="*/ 42 w 109"/>
                <a:gd name="T45" fmla="*/ 112 h 162"/>
                <a:gd name="T46" fmla="*/ 42 w 109"/>
                <a:gd name="T47" fmla="*/ 113 h 162"/>
                <a:gd name="T48" fmla="*/ 67 w 109"/>
                <a:gd name="T49" fmla="*/ 124 h 162"/>
                <a:gd name="T50" fmla="*/ 99 w 109"/>
                <a:gd name="T51" fmla="*/ 132 h 162"/>
                <a:gd name="T52" fmla="*/ 99 w 109"/>
                <a:gd name="T53" fmla="*/ 133 h 162"/>
                <a:gd name="T54" fmla="*/ 99 w 109"/>
                <a:gd name="T55" fmla="*/ 152 h 162"/>
                <a:gd name="T56" fmla="*/ 98 w 109"/>
                <a:gd name="T57" fmla="*/ 153 h 162"/>
                <a:gd name="T58" fmla="*/ 57 w 109"/>
                <a:gd name="T59" fmla="*/ 153 h 162"/>
                <a:gd name="T60" fmla="*/ 53 w 109"/>
                <a:gd name="T61" fmla="*/ 158 h 162"/>
                <a:gd name="T62" fmla="*/ 57 w 109"/>
                <a:gd name="T63" fmla="*/ 162 h 162"/>
                <a:gd name="T64" fmla="*/ 98 w 109"/>
                <a:gd name="T65" fmla="*/ 162 h 162"/>
                <a:gd name="T66" fmla="*/ 109 w 109"/>
                <a:gd name="T67" fmla="*/ 152 h 162"/>
                <a:gd name="T68" fmla="*/ 109 w 109"/>
                <a:gd name="T69" fmla="*/ 133 h 162"/>
                <a:gd name="T70" fmla="*/ 102 w 109"/>
                <a:gd name="T71" fmla="*/ 12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62">
                  <a:moveTo>
                    <a:pt x="102" y="123"/>
                  </a:moveTo>
                  <a:cubicBezTo>
                    <a:pt x="91" y="119"/>
                    <a:pt x="79" y="117"/>
                    <a:pt x="69" y="115"/>
                  </a:cubicBezTo>
                  <a:cubicBezTo>
                    <a:pt x="62" y="114"/>
                    <a:pt x="53" y="112"/>
                    <a:pt x="51" y="110"/>
                  </a:cubicBezTo>
                  <a:cubicBezTo>
                    <a:pt x="51" y="105"/>
                    <a:pt x="51" y="105"/>
                    <a:pt x="51" y="105"/>
                  </a:cubicBezTo>
                  <a:cubicBezTo>
                    <a:pt x="74" y="104"/>
                    <a:pt x="83" y="97"/>
                    <a:pt x="84" y="96"/>
                  </a:cubicBezTo>
                  <a:cubicBezTo>
                    <a:pt x="85" y="95"/>
                    <a:pt x="86" y="94"/>
                    <a:pt x="85" y="92"/>
                  </a:cubicBezTo>
                  <a:cubicBezTo>
                    <a:pt x="85" y="91"/>
                    <a:pt x="84" y="89"/>
                    <a:pt x="83" y="89"/>
                  </a:cubicBezTo>
                  <a:cubicBezTo>
                    <a:pt x="78" y="86"/>
                    <a:pt x="73" y="65"/>
                    <a:pt x="72" y="47"/>
                  </a:cubicBezTo>
                  <a:cubicBezTo>
                    <a:pt x="72" y="34"/>
                    <a:pt x="67" y="21"/>
                    <a:pt x="57" y="12"/>
                  </a:cubicBezTo>
                  <a:cubicBezTo>
                    <a:pt x="54" y="8"/>
                    <a:pt x="49" y="5"/>
                    <a:pt x="43" y="3"/>
                  </a:cubicBezTo>
                  <a:cubicBezTo>
                    <a:pt x="33" y="0"/>
                    <a:pt x="22" y="0"/>
                    <a:pt x="13" y="4"/>
                  </a:cubicBezTo>
                  <a:cubicBezTo>
                    <a:pt x="9" y="5"/>
                    <a:pt x="5" y="7"/>
                    <a:pt x="2" y="9"/>
                  </a:cubicBezTo>
                  <a:cubicBezTo>
                    <a:pt x="0" y="11"/>
                    <a:pt x="0" y="14"/>
                    <a:pt x="2" y="16"/>
                  </a:cubicBezTo>
                  <a:cubicBezTo>
                    <a:pt x="3" y="18"/>
                    <a:pt x="6" y="18"/>
                    <a:pt x="8" y="17"/>
                  </a:cubicBezTo>
                  <a:cubicBezTo>
                    <a:pt x="10" y="15"/>
                    <a:pt x="13" y="14"/>
                    <a:pt x="16" y="13"/>
                  </a:cubicBezTo>
                  <a:cubicBezTo>
                    <a:pt x="24" y="10"/>
                    <a:pt x="31" y="9"/>
                    <a:pt x="40" y="12"/>
                  </a:cubicBezTo>
                  <a:cubicBezTo>
                    <a:pt x="44" y="14"/>
                    <a:pt x="48" y="16"/>
                    <a:pt x="50" y="19"/>
                  </a:cubicBezTo>
                  <a:cubicBezTo>
                    <a:pt x="50" y="19"/>
                    <a:pt x="50" y="19"/>
                    <a:pt x="51" y="19"/>
                  </a:cubicBezTo>
                  <a:cubicBezTo>
                    <a:pt x="58" y="26"/>
                    <a:pt x="62" y="36"/>
                    <a:pt x="62" y="47"/>
                  </a:cubicBezTo>
                  <a:cubicBezTo>
                    <a:pt x="63" y="55"/>
                    <a:pt x="66" y="80"/>
                    <a:pt x="73" y="91"/>
                  </a:cubicBezTo>
                  <a:cubicBezTo>
                    <a:pt x="68" y="93"/>
                    <a:pt x="60" y="96"/>
                    <a:pt x="47" y="96"/>
                  </a:cubicBezTo>
                  <a:cubicBezTo>
                    <a:pt x="44" y="96"/>
                    <a:pt x="42" y="98"/>
                    <a:pt x="42" y="101"/>
                  </a:cubicBezTo>
                  <a:cubicBezTo>
                    <a:pt x="42" y="112"/>
                    <a:pt x="42" y="112"/>
                    <a:pt x="42" y="112"/>
                  </a:cubicBezTo>
                  <a:cubicBezTo>
                    <a:pt x="42" y="112"/>
                    <a:pt x="42" y="113"/>
                    <a:pt x="42" y="113"/>
                  </a:cubicBezTo>
                  <a:cubicBezTo>
                    <a:pt x="44" y="120"/>
                    <a:pt x="53" y="122"/>
                    <a:pt x="67" y="124"/>
                  </a:cubicBezTo>
                  <a:cubicBezTo>
                    <a:pt x="76" y="126"/>
                    <a:pt x="88" y="128"/>
                    <a:pt x="99" y="132"/>
                  </a:cubicBezTo>
                  <a:cubicBezTo>
                    <a:pt x="99" y="132"/>
                    <a:pt x="99" y="133"/>
                    <a:pt x="99" y="133"/>
                  </a:cubicBezTo>
                  <a:cubicBezTo>
                    <a:pt x="99" y="152"/>
                    <a:pt x="99" y="152"/>
                    <a:pt x="99" y="152"/>
                  </a:cubicBezTo>
                  <a:cubicBezTo>
                    <a:pt x="99" y="152"/>
                    <a:pt x="99" y="153"/>
                    <a:pt x="98" y="153"/>
                  </a:cubicBezTo>
                  <a:cubicBezTo>
                    <a:pt x="57" y="153"/>
                    <a:pt x="57" y="153"/>
                    <a:pt x="57" y="153"/>
                  </a:cubicBezTo>
                  <a:cubicBezTo>
                    <a:pt x="55" y="153"/>
                    <a:pt x="53" y="155"/>
                    <a:pt x="53" y="158"/>
                  </a:cubicBezTo>
                  <a:cubicBezTo>
                    <a:pt x="53" y="160"/>
                    <a:pt x="55" y="162"/>
                    <a:pt x="57" y="162"/>
                  </a:cubicBezTo>
                  <a:cubicBezTo>
                    <a:pt x="98" y="162"/>
                    <a:pt x="98" y="162"/>
                    <a:pt x="98" y="162"/>
                  </a:cubicBezTo>
                  <a:cubicBezTo>
                    <a:pt x="104" y="162"/>
                    <a:pt x="109" y="158"/>
                    <a:pt x="109" y="152"/>
                  </a:cubicBezTo>
                  <a:cubicBezTo>
                    <a:pt x="109" y="133"/>
                    <a:pt x="109" y="133"/>
                    <a:pt x="109" y="133"/>
                  </a:cubicBezTo>
                  <a:cubicBezTo>
                    <a:pt x="109" y="129"/>
                    <a:pt x="106" y="125"/>
                    <a:pt x="102" y="12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3" tIns="40341" rIns="80683" bIns="40341" numCol="1" anchor="t" anchorCtr="0" compatLnSpc="1">
              <a:prstTxWarp prst="textNoShape">
                <a:avLst/>
              </a:prstTxWarp>
            </a:bodyPr>
            <a:lstStyle/>
            <a:p>
              <a:pPr defTabSz="914377"/>
              <a:endParaRPr lang="en-US" sz="1588">
                <a:solidFill>
                  <a:prstClr val="black"/>
                </a:solidFill>
                <a:latin typeface="Verdana"/>
              </a:endParaRPr>
            </a:p>
          </p:txBody>
        </p:sp>
      </p:gr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8443" y="2860634"/>
            <a:ext cx="328729" cy="341057"/>
          </a:xfrm>
          <a:prstGeom prst="rect">
            <a:avLst/>
          </a:prstGeom>
        </p:spPr>
      </p:pic>
      <p:sp>
        <p:nvSpPr>
          <p:cNvPr id="20" name="TextBox 19"/>
          <p:cNvSpPr txBox="1"/>
          <p:nvPr userDrawn="1"/>
        </p:nvSpPr>
        <p:spPr>
          <a:xfrm>
            <a:off x="1058779" y="2769552"/>
            <a:ext cx="541421" cy="523220"/>
          </a:xfrm>
          <a:prstGeom prst="rect">
            <a:avLst/>
          </a:prstGeom>
          <a:noFill/>
        </p:spPr>
        <p:txBody>
          <a:bodyPr wrap="square" rtlCol="0">
            <a:spAutoFit/>
          </a:bodyPr>
          <a:lstStyle/>
          <a:p>
            <a:r>
              <a:rPr lang="en-US" sz="2800">
                <a:solidFill>
                  <a:schemeClr val="bg1"/>
                </a:solidFill>
                <a:sym typeface="Wingdings" panose="05000000000000000000" pitchFamily="2" charset="2"/>
              </a:rPr>
              <a:t></a:t>
            </a:r>
            <a:endParaRPr lang="en-US" sz="2800">
              <a:solidFill>
                <a:schemeClr val="bg1"/>
              </a:solidFill>
            </a:endParaRPr>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4142" y="4092036"/>
            <a:ext cx="371972" cy="354076"/>
          </a:xfrm>
          <a:prstGeom prst="rect">
            <a:avLst/>
          </a:prstGeom>
        </p:spPr>
      </p:pic>
      <p:pic>
        <p:nvPicPr>
          <p:cNvPr id="22" name="Picture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5542" y="5190479"/>
            <a:ext cx="841321" cy="548688"/>
          </a:xfrm>
          <a:prstGeom prst="rect">
            <a:avLst/>
          </a:prstGeom>
        </p:spPr>
      </p:pic>
    </p:spTree>
    <p:extLst>
      <p:ext uri="{BB962C8B-B14F-4D97-AF65-F5344CB8AC3E}">
        <p14:creationId xmlns:p14="http://schemas.microsoft.com/office/powerpoint/2010/main" val="297169447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utur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8" name="Rounded Rectangle 7"/>
          <p:cNvSpPr/>
          <p:nvPr userDrawn="1"/>
        </p:nvSpPr>
        <p:spPr>
          <a:xfrm>
            <a:off x="472440" y="3581400"/>
            <a:ext cx="11338560" cy="202853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2894129" y="1662778"/>
            <a:ext cx="914400" cy="914400"/>
            <a:chOff x="3241843" y="1524000"/>
            <a:chExt cx="914400" cy="914400"/>
          </a:xfrm>
        </p:grpSpPr>
        <p:sp>
          <p:nvSpPr>
            <p:cNvPr id="10" name="Oval 9"/>
            <p:cNvSpPr/>
            <p:nvPr/>
          </p:nvSpPr>
          <p:spPr>
            <a:xfrm>
              <a:off x="3241843" y="1524000"/>
              <a:ext cx="914400" cy="914400"/>
            </a:xfrm>
            <a:prstGeom prst="ellipse">
              <a:avLst/>
            </a:prstGeom>
            <a:no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2828" y="1661160"/>
              <a:ext cx="672430" cy="640080"/>
            </a:xfrm>
            <a:prstGeom prst="rect">
              <a:avLst/>
            </a:prstGeom>
          </p:spPr>
        </p:pic>
      </p:grpSp>
      <p:grpSp>
        <p:nvGrpSpPr>
          <p:cNvPr id="12" name="Group 11"/>
          <p:cNvGrpSpPr/>
          <p:nvPr userDrawn="1"/>
        </p:nvGrpSpPr>
        <p:grpSpPr>
          <a:xfrm>
            <a:off x="7715464" y="1662778"/>
            <a:ext cx="914400" cy="914400"/>
            <a:chOff x="10383101" y="1524000"/>
            <a:chExt cx="914400" cy="914400"/>
          </a:xfrm>
        </p:grpSpPr>
        <p:sp>
          <p:nvSpPr>
            <p:cNvPr id="13" name="Oval 12"/>
            <p:cNvSpPr/>
            <p:nvPr/>
          </p:nvSpPr>
          <p:spPr>
            <a:xfrm>
              <a:off x="10383101" y="1524000"/>
              <a:ext cx="914400" cy="914400"/>
            </a:xfrm>
            <a:prstGeom prst="ellipse">
              <a:avLst/>
            </a:prstGeom>
            <a:no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0697" y="1722120"/>
              <a:ext cx="659209" cy="640080"/>
            </a:xfrm>
            <a:prstGeom prst="rect">
              <a:avLst/>
            </a:prstGeom>
          </p:spPr>
        </p:pic>
      </p:grpSp>
      <p:grpSp>
        <p:nvGrpSpPr>
          <p:cNvPr id="15" name="Group 14"/>
          <p:cNvGrpSpPr/>
          <p:nvPr userDrawn="1"/>
        </p:nvGrpSpPr>
        <p:grpSpPr>
          <a:xfrm>
            <a:off x="5343313" y="1662778"/>
            <a:ext cx="914400" cy="914400"/>
            <a:chOff x="5324432" y="1524000"/>
            <a:chExt cx="914400" cy="914400"/>
          </a:xfrm>
        </p:grpSpPr>
        <p:sp>
          <p:nvSpPr>
            <p:cNvPr id="16" name="Oval 15"/>
            <p:cNvSpPr/>
            <p:nvPr/>
          </p:nvSpPr>
          <p:spPr>
            <a:xfrm>
              <a:off x="5324432" y="1524000"/>
              <a:ext cx="914400" cy="914400"/>
            </a:xfrm>
            <a:prstGeom prst="ellipse">
              <a:avLst/>
            </a:prstGeom>
            <a:no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8623" y="1661160"/>
              <a:ext cx="526019" cy="640080"/>
            </a:xfrm>
            <a:prstGeom prst="rect">
              <a:avLst/>
            </a:prstGeom>
          </p:spPr>
        </p:pic>
      </p:grpSp>
      <p:grpSp>
        <p:nvGrpSpPr>
          <p:cNvPr id="18" name="Group 17"/>
          <p:cNvGrpSpPr/>
          <p:nvPr userDrawn="1"/>
        </p:nvGrpSpPr>
        <p:grpSpPr>
          <a:xfrm>
            <a:off x="10026898" y="3930232"/>
            <a:ext cx="914400" cy="914400"/>
            <a:chOff x="10383101" y="3903386"/>
            <a:chExt cx="914400" cy="914400"/>
          </a:xfrm>
        </p:grpSpPr>
        <p:sp>
          <p:nvSpPr>
            <p:cNvPr id="19" name="Oval 18"/>
            <p:cNvSpPr>
              <a:spLocks noChangeAspect="1"/>
            </p:cNvSpPr>
            <p:nvPr/>
          </p:nvSpPr>
          <p:spPr>
            <a:xfrm>
              <a:off x="10383101" y="3903386"/>
              <a:ext cx="914400" cy="914400"/>
            </a:xfrm>
            <a:prstGeom prst="ellipse">
              <a:avLst/>
            </a:prstGeom>
            <a:solidFill>
              <a:schemeClr val="bg1"/>
            </a:solid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97401" y="4151376"/>
              <a:ext cx="685800" cy="446256"/>
            </a:xfrm>
            <a:prstGeom prst="rect">
              <a:avLst/>
            </a:prstGeom>
          </p:spPr>
        </p:pic>
      </p:grpSp>
      <p:grpSp>
        <p:nvGrpSpPr>
          <p:cNvPr id="21" name="Group 20"/>
          <p:cNvGrpSpPr/>
          <p:nvPr userDrawn="1"/>
        </p:nvGrpSpPr>
        <p:grpSpPr>
          <a:xfrm>
            <a:off x="7761184" y="3930232"/>
            <a:ext cx="914400" cy="914400"/>
            <a:chOff x="7390471" y="3903386"/>
            <a:chExt cx="914400" cy="914400"/>
          </a:xfrm>
        </p:grpSpPr>
        <p:sp>
          <p:nvSpPr>
            <p:cNvPr id="22" name="Oval 21"/>
            <p:cNvSpPr>
              <a:spLocks noChangeAspect="1"/>
            </p:cNvSpPr>
            <p:nvPr/>
          </p:nvSpPr>
          <p:spPr>
            <a:xfrm>
              <a:off x="7390471" y="3903386"/>
              <a:ext cx="914400" cy="914400"/>
            </a:xfrm>
            <a:prstGeom prst="ellipse">
              <a:avLst/>
            </a:prstGeom>
            <a:solidFill>
              <a:schemeClr val="bg1"/>
            </a:solid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41597" y="4047757"/>
              <a:ext cx="612149" cy="640080"/>
            </a:xfrm>
            <a:prstGeom prst="rect">
              <a:avLst/>
            </a:prstGeom>
          </p:spPr>
        </p:pic>
      </p:grpSp>
      <p:grpSp>
        <p:nvGrpSpPr>
          <p:cNvPr id="24" name="Group 23"/>
          <p:cNvGrpSpPr/>
          <p:nvPr userDrawn="1"/>
        </p:nvGrpSpPr>
        <p:grpSpPr>
          <a:xfrm>
            <a:off x="5389033" y="3930232"/>
            <a:ext cx="914400" cy="914400"/>
            <a:chOff x="5324432" y="3903386"/>
            <a:chExt cx="914400" cy="914400"/>
          </a:xfrm>
        </p:grpSpPr>
        <p:sp>
          <p:nvSpPr>
            <p:cNvPr id="25" name="Oval 24"/>
            <p:cNvSpPr>
              <a:spLocks noChangeAspect="1"/>
            </p:cNvSpPr>
            <p:nvPr/>
          </p:nvSpPr>
          <p:spPr>
            <a:xfrm>
              <a:off x="5324432" y="3903386"/>
              <a:ext cx="914400" cy="914400"/>
            </a:xfrm>
            <a:prstGeom prst="ellipse">
              <a:avLst/>
            </a:prstGeom>
            <a:solidFill>
              <a:schemeClr val="bg1"/>
            </a:solid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40680" y="4032504"/>
              <a:ext cx="637903" cy="640080"/>
            </a:xfrm>
            <a:prstGeom prst="rect">
              <a:avLst/>
            </a:prstGeom>
          </p:spPr>
        </p:pic>
      </p:grpSp>
      <p:grpSp>
        <p:nvGrpSpPr>
          <p:cNvPr id="27" name="Group 26"/>
          <p:cNvGrpSpPr/>
          <p:nvPr userDrawn="1"/>
        </p:nvGrpSpPr>
        <p:grpSpPr>
          <a:xfrm>
            <a:off x="2939849" y="3930232"/>
            <a:ext cx="914400" cy="914400"/>
            <a:chOff x="3241843" y="3903386"/>
            <a:chExt cx="914400" cy="914400"/>
          </a:xfrm>
        </p:grpSpPr>
        <p:sp>
          <p:nvSpPr>
            <p:cNvPr id="28" name="Oval 27"/>
            <p:cNvSpPr>
              <a:spLocks noChangeAspect="1"/>
            </p:cNvSpPr>
            <p:nvPr/>
          </p:nvSpPr>
          <p:spPr>
            <a:xfrm>
              <a:off x="3241843" y="3903386"/>
              <a:ext cx="914400" cy="914400"/>
            </a:xfrm>
            <a:prstGeom prst="ellipse">
              <a:avLst/>
            </a:prstGeom>
            <a:solidFill>
              <a:schemeClr val="bg1"/>
            </a:solid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79003" y="4047757"/>
              <a:ext cx="640080" cy="640080"/>
            </a:xfrm>
            <a:prstGeom prst="rect">
              <a:avLst/>
            </a:prstGeom>
          </p:spPr>
        </p:pic>
      </p:grpSp>
      <p:grpSp>
        <p:nvGrpSpPr>
          <p:cNvPr id="30" name="Group 29"/>
          <p:cNvGrpSpPr/>
          <p:nvPr userDrawn="1"/>
        </p:nvGrpSpPr>
        <p:grpSpPr>
          <a:xfrm>
            <a:off x="9981178" y="1662778"/>
            <a:ext cx="914400" cy="914400"/>
            <a:chOff x="9981178" y="1662778"/>
            <a:chExt cx="914400" cy="914400"/>
          </a:xfrm>
        </p:grpSpPr>
        <p:sp>
          <p:nvSpPr>
            <p:cNvPr id="31" name="Oval 30"/>
            <p:cNvSpPr/>
            <p:nvPr/>
          </p:nvSpPr>
          <p:spPr>
            <a:xfrm>
              <a:off x="9981178" y="1662778"/>
              <a:ext cx="914400" cy="914400"/>
            </a:xfrm>
            <a:prstGeom prst="ellipse">
              <a:avLst/>
            </a:prstGeom>
            <a:no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18338" y="1752600"/>
              <a:ext cx="640080" cy="640080"/>
            </a:xfrm>
            <a:prstGeom prst="rect">
              <a:avLst/>
            </a:prstGeom>
          </p:spPr>
        </p:pic>
      </p:grpSp>
    </p:spTree>
    <p:extLst>
      <p:ext uri="{BB962C8B-B14F-4D97-AF65-F5344CB8AC3E}">
        <p14:creationId xmlns:p14="http://schemas.microsoft.com/office/powerpoint/2010/main" val="38828745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SDMP">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Notched Right Arrow 5"/>
          <p:cNvSpPr/>
          <p:nvPr userDrawn="1"/>
        </p:nvSpPr>
        <p:spPr>
          <a:xfrm>
            <a:off x="812865" y="3368206"/>
            <a:ext cx="11072480" cy="646176"/>
          </a:xfrm>
          <a:prstGeom prst="notchedRightArrow">
            <a:avLst>
              <a:gd name="adj1" fmla="val 34906"/>
              <a:gd name="adj2" fmla="val 50000"/>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6"/>
          <p:cNvSpPr/>
          <p:nvPr userDrawn="1"/>
        </p:nvSpPr>
        <p:spPr>
          <a:xfrm>
            <a:off x="8276633" y="2342876"/>
            <a:ext cx="1371600" cy="1371600"/>
          </a:xfrm>
          <a:custGeom>
            <a:avLst/>
            <a:gdLst>
              <a:gd name="connsiteX0" fmla="*/ 0 w 3718805"/>
              <a:gd name="connsiteY0" fmla="*/ 1844621 h 3689241"/>
              <a:gd name="connsiteX1" fmla="*/ 1859403 w 3718805"/>
              <a:gd name="connsiteY1" fmla="*/ 0 h 3689241"/>
              <a:gd name="connsiteX2" fmla="*/ 3718806 w 3718805"/>
              <a:gd name="connsiteY2" fmla="*/ 1844621 h 3689241"/>
              <a:gd name="connsiteX3" fmla="*/ 1859403 w 3718805"/>
              <a:gd name="connsiteY3" fmla="*/ 3689242 h 3689241"/>
              <a:gd name="connsiteX4" fmla="*/ 0 w 3718805"/>
              <a:gd name="connsiteY4" fmla="*/ 1844621 h 3689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805" h="3689241">
                <a:moveTo>
                  <a:pt x="0" y="1844621"/>
                </a:moveTo>
                <a:cubicBezTo>
                  <a:pt x="0" y="825865"/>
                  <a:pt x="832483" y="0"/>
                  <a:pt x="1859403" y="0"/>
                </a:cubicBezTo>
                <a:cubicBezTo>
                  <a:pt x="2886323" y="0"/>
                  <a:pt x="3718806" y="825865"/>
                  <a:pt x="3718806" y="1844621"/>
                </a:cubicBezTo>
                <a:cubicBezTo>
                  <a:pt x="3718806" y="2863377"/>
                  <a:pt x="2886323" y="3689242"/>
                  <a:pt x="1859403" y="3689242"/>
                </a:cubicBezTo>
                <a:cubicBezTo>
                  <a:pt x="832483" y="3689242"/>
                  <a:pt x="0" y="2863377"/>
                  <a:pt x="0" y="1844621"/>
                </a:cubicBezTo>
                <a:close/>
              </a:path>
            </a:pathLst>
          </a:custGeom>
          <a:solidFill>
            <a:schemeClr val="bg1">
              <a:lumMod val="50000"/>
            </a:schemeClr>
          </a:solidFill>
          <a:ln>
            <a:solidFill>
              <a:schemeClr val="tx1">
                <a:lumMod val="65000"/>
                <a:lumOff val="35000"/>
              </a:schemeClr>
            </a:solid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65760" tIns="365760" rIns="365760" bIns="91440" numCol="1" spcCol="1270" anchor="b"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endParaRPr kumimoji="0" lang="en-US" sz="1400" b="1"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8" name="Folded Corner 7"/>
          <p:cNvSpPr/>
          <p:nvPr userDrawn="1"/>
        </p:nvSpPr>
        <p:spPr>
          <a:xfrm rot="10800000" flipH="1">
            <a:off x="8738405" y="2661868"/>
            <a:ext cx="448056" cy="589788"/>
          </a:xfrm>
          <a:prstGeom prst="foldedCorner">
            <a:avLst>
              <a:gd name="adj" fmla="val 39116"/>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9" name="Freeform 8"/>
          <p:cNvSpPr/>
          <p:nvPr userDrawn="1"/>
        </p:nvSpPr>
        <p:spPr>
          <a:xfrm>
            <a:off x="10020601" y="2342876"/>
            <a:ext cx="1371600" cy="1371600"/>
          </a:xfrm>
          <a:custGeom>
            <a:avLst/>
            <a:gdLst>
              <a:gd name="connsiteX0" fmla="*/ 0 w 3718805"/>
              <a:gd name="connsiteY0" fmla="*/ 1844621 h 3689241"/>
              <a:gd name="connsiteX1" fmla="*/ 1859403 w 3718805"/>
              <a:gd name="connsiteY1" fmla="*/ 0 h 3689241"/>
              <a:gd name="connsiteX2" fmla="*/ 3718806 w 3718805"/>
              <a:gd name="connsiteY2" fmla="*/ 1844621 h 3689241"/>
              <a:gd name="connsiteX3" fmla="*/ 1859403 w 3718805"/>
              <a:gd name="connsiteY3" fmla="*/ 3689242 h 3689241"/>
              <a:gd name="connsiteX4" fmla="*/ 0 w 3718805"/>
              <a:gd name="connsiteY4" fmla="*/ 1844621 h 3689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805" h="3689241">
                <a:moveTo>
                  <a:pt x="0" y="1844621"/>
                </a:moveTo>
                <a:cubicBezTo>
                  <a:pt x="0" y="825865"/>
                  <a:pt x="832483" y="0"/>
                  <a:pt x="1859403" y="0"/>
                </a:cubicBezTo>
                <a:cubicBezTo>
                  <a:pt x="2886323" y="0"/>
                  <a:pt x="3718806" y="825865"/>
                  <a:pt x="3718806" y="1844621"/>
                </a:cubicBezTo>
                <a:cubicBezTo>
                  <a:pt x="3718806" y="2863377"/>
                  <a:pt x="2886323" y="3689242"/>
                  <a:pt x="1859403" y="3689242"/>
                </a:cubicBezTo>
                <a:cubicBezTo>
                  <a:pt x="832483" y="3689242"/>
                  <a:pt x="0" y="2863377"/>
                  <a:pt x="0" y="1844621"/>
                </a:cubicBezTo>
                <a:close/>
              </a:path>
            </a:pathLst>
          </a:custGeom>
          <a:solidFill>
            <a:schemeClr val="bg1">
              <a:lumMod val="50000"/>
            </a:schemeClr>
          </a:solidFill>
          <a:ln w="25400">
            <a:solidFill>
              <a:srgbClr val="0F4D7B"/>
            </a:solidFill>
            <a:prstDash val="sysDot"/>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65760" tIns="365760" rIns="365760" bIns="91440" numCol="1" spcCol="1270" anchor="b"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endParaRPr kumimoji="0" lang="en-US" sz="1400" b="1"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10" name="Up Arrow 9"/>
          <p:cNvSpPr/>
          <p:nvPr userDrawn="1"/>
        </p:nvSpPr>
        <p:spPr>
          <a:xfrm flipH="1">
            <a:off x="10362430" y="2633675"/>
            <a:ext cx="687942" cy="617981"/>
          </a:xfrm>
          <a:prstGeom prst="upArrow">
            <a:avLst>
              <a:gd name="adj1" fmla="val 50000"/>
              <a:gd name="adj2" fmla="val 629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1" name="Freeform 10"/>
          <p:cNvSpPr/>
          <p:nvPr userDrawn="1"/>
        </p:nvSpPr>
        <p:spPr>
          <a:xfrm>
            <a:off x="3048000" y="2342876"/>
            <a:ext cx="1371600" cy="1371600"/>
          </a:xfrm>
          <a:custGeom>
            <a:avLst/>
            <a:gdLst>
              <a:gd name="connsiteX0" fmla="*/ 0 w 3718805"/>
              <a:gd name="connsiteY0" fmla="*/ 1844621 h 3689241"/>
              <a:gd name="connsiteX1" fmla="*/ 1859403 w 3718805"/>
              <a:gd name="connsiteY1" fmla="*/ 0 h 3689241"/>
              <a:gd name="connsiteX2" fmla="*/ 3718806 w 3718805"/>
              <a:gd name="connsiteY2" fmla="*/ 1844621 h 3689241"/>
              <a:gd name="connsiteX3" fmla="*/ 1859403 w 3718805"/>
              <a:gd name="connsiteY3" fmla="*/ 3689242 h 3689241"/>
              <a:gd name="connsiteX4" fmla="*/ 0 w 3718805"/>
              <a:gd name="connsiteY4" fmla="*/ 1844621 h 3689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805" h="3689241">
                <a:moveTo>
                  <a:pt x="0" y="1844621"/>
                </a:moveTo>
                <a:cubicBezTo>
                  <a:pt x="0" y="825865"/>
                  <a:pt x="832483" y="0"/>
                  <a:pt x="1859403" y="0"/>
                </a:cubicBezTo>
                <a:cubicBezTo>
                  <a:pt x="2886323" y="0"/>
                  <a:pt x="3718806" y="825865"/>
                  <a:pt x="3718806" y="1844621"/>
                </a:cubicBezTo>
                <a:cubicBezTo>
                  <a:pt x="3718806" y="2863377"/>
                  <a:pt x="2886323" y="3689242"/>
                  <a:pt x="1859403" y="3689242"/>
                </a:cubicBezTo>
                <a:cubicBezTo>
                  <a:pt x="832483" y="3689242"/>
                  <a:pt x="0" y="2863377"/>
                  <a:pt x="0" y="1844621"/>
                </a:cubicBezTo>
                <a:close/>
              </a:path>
            </a:pathLst>
          </a:custGeom>
          <a:solidFill>
            <a:schemeClr val="bg1">
              <a:lumMod val="50000"/>
            </a:schemeClr>
          </a:solidFill>
          <a:ln>
            <a:solidFill>
              <a:srgbClr val="0F4D7B"/>
            </a:solid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65760" tIns="365760" rIns="365760" bIns="91440" numCol="1" spcCol="1270" anchor="b"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endParaRPr kumimoji="0" lang="en-US" sz="1400" b="1" i="0" u="none" strike="noStrike" kern="1200" cap="none" spc="0" normalizeH="0" baseline="0" noProof="0">
              <a:ln>
                <a:noFill/>
              </a:ln>
              <a:solidFill>
                <a:srgbClr val="FFFFFF"/>
              </a:solidFill>
              <a:effectLst/>
              <a:uLnTx/>
              <a:uFillTx/>
              <a:ea typeface="+mn-ea"/>
              <a:cs typeface="Arial" panose="020B0604020202020204" pitchFamily="34" charset="0"/>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90968" y="2653302"/>
            <a:ext cx="685665" cy="589788"/>
          </a:xfrm>
          <a:prstGeom prst="rect">
            <a:avLst/>
          </a:prstGeom>
        </p:spPr>
      </p:pic>
      <p:sp>
        <p:nvSpPr>
          <p:cNvPr id="13" name="Freeform 12"/>
          <p:cNvSpPr/>
          <p:nvPr userDrawn="1"/>
        </p:nvSpPr>
        <p:spPr>
          <a:xfrm>
            <a:off x="1304034" y="2342876"/>
            <a:ext cx="1371600" cy="1371600"/>
          </a:xfrm>
          <a:custGeom>
            <a:avLst/>
            <a:gdLst>
              <a:gd name="connsiteX0" fmla="*/ 0 w 3718805"/>
              <a:gd name="connsiteY0" fmla="*/ 1844621 h 3689241"/>
              <a:gd name="connsiteX1" fmla="*/ 1859403 w 3718805"/>
              <a:gd name="connsiteY1" fmla="*/ 0 h 3689241"/>
              <a:gd name="connsiteX2" fmla="*/ 3718806 w 3718805"/>
              <a:gd name="connsiteY2" fmla="*/ 1844621 h 3689241"/>
              <a:gd name="connsiteX3" fmla="*/ 1859403 w 3718805"/>
              <a:gd name="connsiteY3" fmla="*/ 3689242 h 3689241"/>
              <a:gd name="connsiteX4" fmla="*/ 0 w 3718805"/>
              <a:gd name="connsiteY4" fmla="*/ 1844621 h 3689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805" h="3689241">
                <a:moveTo>
                  <a:pt x="0" y="1844621"/>
                </a:moveTo>
                <a:cubicBezTo>
                  <a:pt x="0" y="825865"/>
                  <a:pt x="832483" y="0"/>
                  <a:pt x="1859403" y="0"/>
                </a:cubicBezTo>
                <a:cubicBezTo>
                  <a:pt x="2886323" y="0"/>
                  <a:pt x="3718806" y="825865"/>
                  <a:pt x="3718806" y="1844621"/>
                </a:cubicBezTo>
                <a:cubicBezTo>
                  <a:pt x="3718806" y="2863377"/>
                  <a:pt x="2886323" y="3689242"/>
                  <a:pt x="1859403" y="3689242"/>
                </a:cubicBezTo>
                <a:cubicBezTo>
                  <a:pt x="832483" y="3689242"/>
                  <a:pt x="0" y="2863377"/>
                  <a:pt x="0" y="1844621"/>
                </a:cubicBezTo>
                <a:close/>
              </a:path>
            </a:pathLst>
          </a:custGeom>
          <a:solidFill>
            <a:schemeClr val="bg1">
              <a:lumMod val="50000"/>
            </a:schemeClr>
          </a:solidFill>
          <a:ln>
            <a:solidFill>
              <a:schemeClr val="accent2">
                <a:lumMod val="75000"/>
              </a:schemeClr>
            </a:solid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65760" tIns="365760" rIns="365760" bIns="91440" numCol="1" spcCol="1270" anchor="b"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endParaRPr kumimoji="0" lang="en-US" sz="1400" b="1" i="0" u="none" strike="noStrike" kern="1200" cap="none" spc="0" normalizeH="0" baseline="0" noProof="0">
              <a:ln>
                <a:noFill/>
              </a:ln>
              <a:solidFill>
                <a:prstClr val="white"/>
              </a:solidFill>
              <a:effectLst/>
              <a:uLnTx/>
              <a:uFillTx/>
              <a:ea typeface="+mn-ea"/>
              <a:cs typeface="Arial" panose="020B0604020202020204" pitchFamily="34" charset="0"/>
            </a:endParaRP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76497" y="2597108"/>
            <a:ext cx="626675" cy="589713"/>
          </a:xfrm>
          <a:prstGeom prst="rect">
            <a:avLst/>
          </a:prstGeom>
        </p:spPr>
      </p:pic>
      <p:sp>
        <p:nvSpPr>
          <p:cNvPr id="15" name="Freeform 14"/>
          <p:cNvSpPr/>
          <p:nvPr userDrawn="1"/>
        </p:nvSpPr>
        <p:spPr>
          <a:xfrm>
            <a:off x="4791966" y="2342876"/>
            <a:ext cx="1371600" cy="1371600"/>
          </a:xfrm>
          <a:custGeom>
            <a:avLst/>
            <a:gdLst>
              <a:gd name="connsiteX0" fmla="*/ 0 w 3718805"/>
              <a:gd name="connsiteY0" fmla="*/ 1844621 h 3689241"/>
              <a:gd name="connsiteX1" fmla="*/ 1859403 w 3718805"/>
              <a:gd name="connsiteY1" fmla="*/ 0 h 3689241"/>
              <a:gd name="connsiteX2" fmla="*/ 3718806 w 3718805"/>
              <a:gd name="connsiteY2" fmla="*/ 1844621 h 3689241"/>
              <a:gd name="connsiteX3" fmla="*/ 1859403 w 3718805"/>
              <a:gd name="connsiteY3" fmla="*/ 3689242 h 3689241"/>
              <a:gd name="connsiteX4" fmla="*/ 0 w 3718805"/>
              <a:gd name="connsiteY4" fmla="*/ 1844621 h 3689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805" h="3689241">
                <a:moveTo>
                  <a:pt x="0" y="1844621"/>
                </a:moveTo>
                <a:cubicBezTo>
                  <a:pt x="0" y="825865"/>
                  <a:pt x="832483" y="0"/>
                  <a:pt x="1859403" y="0"/>
                </a:cubicBezTo>
                <a:cubicBezTo>
                  <a:pt x="2886323" y="0"/>
                  <a:pt x="3718806" y="825865"/>
                  <a:pt x="3718806" y="1844621"/>
                </a:cubicBezTo>
                <a:cubicBezTo>
                  <a:pt x="3718806" y="2863377"/>
                  <a:pt x="2886323" y="3689242"/>
                  <a:pt x="1859403" y="3689242"/>
                </a:cubicBezTo>
                <a:cubicBezTo>
                  <a:pt x="832483" y="3689242"/>
                  <a:pt x="0" y="2863377"/>
                  <a:pt x="0" y="1844621"/>
                </a:cubicBezTo>
                <a:close/>
              </a:path>
            </a:pathLst>
          </a:custGeom>
          <a:solidFill>
            <a:schemeClr val="bg1">
              <a:lumMod val="50000"/>
            </a:schemeClr>
          </a:solidFill>
          <a:ln>
            <a:solidFill>
              <a:srgbClr val="800000"/>
            </a:solid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65760" tIns="365760" rIns="365760" bIns="91440" numCol="1" spcCol="1270" anchor="b"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endParaRPr kumimoji="0" lang="en-US" sz="1400" b="1"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16" name="Isosceles Triangle 15"/>
          <p:cNvSpPr/>
          <p:nvPr userDrawn="1"/>
        </p:nvSpPr>
        <p:spPr>
          <a:xfrm>
            <a:off x="4984969" y="2534596"/>
            <a:ext cx="985595" cy="6373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0220000">
            <a:off x="5114324" y="2555110"/>
            <a:ext cx="685800" cy="748145"/>
          </a:xfrm>
          <a:prstGeom prst="rect">
            <a:avLst/>
          </a:prstGeom>
        </p:spPr>
      </p:pic>
      <p:sp>
        <p:nvSpPr>
          <p:cNvPr id="18" name="Freeform 17"/>
          <p:cNvSpPr/>
          <p:nvPr userDrawn="1"/>
        </p:nvSpPr>
        <p:spPr>
          <a:xfrm>
            <a:off x="6535932" y="2342876"/>
            <a:ext cx="1371600" cy="1371600"/>
          </a:xfrm>
          <a:custGeom>
            <a:avLst/>
            <a:gdLst>
              <a:gd name="connsiteX0" fmla="*/ 0 w 3718805"/>
              <a:gd name="connsiteY0" fmla="*/ 1844621 h 3689241"/>
              <a:gd name="connsiteX1" fmla="*/ 1859403 w 3718805"/>
              <a:gd name="connsiteY1" fmla="*/ 0 h 3689241"/>
              <a:gd name="connsiteX2" fmla="*/ 3718806 w 3718805"/>
              <a:gd name="connsiteY2" fmla="*/ 1844621 h 3689241"/>
              <a:gd name="connsiteX3" fmla="*/ 1859403 w 3718805"/>
              <a:gd name="connsiteY3" fmla="*/ 3689242 h 3689241"/>
              <a:gd name="connsiteX4" fmla="*/ 0 w 3718805"/>
              <a:gd name="connsiteY4" fmla="*/ 1844621 h 3689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805" h="3689241">
                <a:moveTo>
                  <a:pt x="0" y="1844621"/>
                </a:moveTo>
                <a:cubicBezTo>
                  <a:pt x="0" y="825865"/>
                  <a:pt x="832483" y="0"/>
                  <a:pt x="1859403" y="0"/>
                </a:cubicBezTo>
                <a:cubicBezTo>
                  <a:pt x="2886323" y="0"/>
                  <a:pt x="3718806" y="825865"/>
                  <a:pt x="3718806" y="1844621"/>
                </a:cubicBezTo>
                <a:cubicBezTo>
                  <a:pt x="3718806" y="2863377"/>
                  <a:pt x="2886323" y="3689242"/>
                  <a:pt x="1859403" y="3689242"/>
                </a:cubicBezTo>
                <a:cubicBezTo>
                  <a:pt x="832483" y="3689242"/>
                  <a:pt x="0" y="2863377"/>
                  <a:pt x="0" y="1844621"/>
                </a:cubicBezTo>
                <a:close/>
              </a:path>
            </a:pathLst>
          </a:custGeom>
          <a:solidFill>
            <a:schemeClr val="bg1">
              <a:lumMod val="50000"/>
            </a:schemeClr>
          </a:solidFill>
          <a:ln>
            <a:solidFill>
              <a:srgbClr val="FFC000"/>
            </a:solid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65760" tIns="365760" rIns="365760" bIns="91440" numCol="1" spcCol="1270" anchor="b"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endParaRPr kumimoji="0" lang="en-US" sz="1400" b="1"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19" name="Cross 18"/>
          <p:cNvSpPr/>
          <p:nvPr userDrawn="1"/>
        </p:nvSpPr>
        <p:spPr>
          <a:xfrm>
            <a:off x="6917674" y="2662456"/>
            <a:ext cx="589788" cy="589788"/>
          </a:xfrm>
          <a:prstGeom prst="plus">
            <a:avLst>
              <a:gd name="adj" fmla="val 316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0220000">
            <a:off x="6858370" y="2555110"/>
            <a:ext cx="685800" cy="748145"/>
          </a:xfrm>
          <a:prstGeom prst="rect">
            <a:avLst/>
          </a:prstGeom>
        </p:spPr>
      </p:pic>
    </p:spTree>
    <p:extLst>
      <p:ext uri="{BB962C8B-B14F-4D97-AF65-F5344CB8AC3E}">
        <p14:creationId xmlns:p14="http://schemas.microsoft.com/office/powerpoint/2010/main" val="41447637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DMP_abridge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a:xfrm>
            <a:off x="381000" y="2286000"/>
            <a:ext cx="6096000" cy="1668365"/>
            <a:chOff x="1600200" y="1603341"/>
            <a:chExt cx="6096000" cy="1668365"/>
          </a:xfrm>
        </p:grpSpPr>
        <p:sp>
          <p:nvSpPr>
            <p:cNvPr id="6" name="Notched Right Arrow 5"/>
            <p:cNvSpPr/>
            <p:nvPr userDrawn="1"/>
          </p:nvSpPr>
          <p:spPr>
            <a:xfrm>
              <a:off x="1600200" y="2625530"/>
              <a:ext cx="6096000" cy="646176"/>
            </a:xfrm>
            <a:prstGeom prst="notchedRightArrow">
              <a:avLst>
                <a:gd name="adj1" fmla="val 34906"/>
                <a:gd name="adj2" fmla="val 50000"/>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p:cNvGrpSpPr/>
            <p:nvPr userDrawn="1"/>
          </p:nvGrpSpPr>
          <p:grpSpPr>
            <a:xfrm>
              <a:off x="2192849" y="1603341"/>
              <a:ext cx="4910702" cy="1371600"/>
              <a:chOff x="2057400" y="1603341"/>
              <a:chExt cx="4910702" cy="1371600"/>
            </a:xfrm>
          </p:grpSpPr>
          <p:grpSp>
            <p:nvGrpSpPr>
              <p:cNvPr id="22" name="Group 21"/>
              <p:cNvGrpSpPr/>
              <p:nvPr userDrawn="1"/>
            </p:nvGrpSpPr>
            <p:grpSpPr>
              <a:xfrm>
                <a:off x="3826951" y="1603341"/>
                <a:ext cx="1371600" cy="1371600"/>
                <a:chOff x="8023528" y="1600200"/>
                <a:chExt cx="1371600" cy="1371600"/>
              </a:xfrm>
            </p:grpSpPr>
            <p:sp>
              <p:nvSpPr>
                <p:cNvPr id="7" name="Freeform 6"/>
                <p:cNvSpPr/>
                <p:nvPr userDrawn="1"/>
              </p:nvSpPr>
              <p:spPr>
                <a:xfrm>
                  <a:off x="8023528" y="1600200"/>
                  <a:ext cx="1371600" cy="1371600"/>
                </a:xfrm>
                <a:custGeom>
                  <a:avLst/>
                  <a:gdLst>
                    <a:gd name="connsiteX0" fmla="*/ 0 w 3718805"/>
                    <a:gd name="connsiteY0" fmla="*/ 1844621 h 3689241"/>
                    <a:gd name="connsiteX1" fmla="*/ 1859403 w 3718805"/>
                    <a:gd name="connsiteY1" fmla="*/ 0 h 3689241"/>
                    <a:gd name="connsiteX2" fmla="*/ 3718806 w 3718805"/>
                    <a:gd name="connsiteY2" fmla="*/ 1844621 h 3689241"/>
                    <a:gd name="connsiteX3" fmla="*/ 1859403 w 3718805"/>
                    <a:gd name="connsiteY3" fmla="*/ 3689242 h 3689241"/>
                    <a:gd name="connsiteX4" fmla="*/ 0 w 3718805"/>
                    <a:gd name="connsiteY4" fmla="*/ 1844621 h 3689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805" h="3689241">
                      <a:moveTo>
                        <a:pt x="0" y="1844621"/>
                      </a:moveTo>
                      <a:cubicBezTo>
                        <a:pt x="0" y="825865"/>
                        <a:pt x="832483" y="0"/>
                        <a:pt x="1859403" y="0"/>
                      </a:cubicBezTo>
                      <a:cubicBezTo>
                        <a:pt x="2886323" y="0"/>
                        <a:pt x="3718806" y="825865"/>
                        <a:pt x="3718806" y="1844621"/>
                      </a:cubicBezTo>
                      <a:cubicBezTo>
                        <a:pt x="3718806" y="2863377"/>
                        <a:pt x="2886323" y="3689242"/>
                        <a:pt x="1859403" y="3689242"/>
                      </a:cubicBezTo>
                      <a:cubicBezTo>
                        <a:pt x="832483" y="3689242"/>
                        <a:pt x="0" y="2863377"/>
                        <a:pt x="0" y="1844621"/>
                      </a:cubicBezTo>
                      <a:close/>
                    </a:path>
                  </a:pathLst>
                </a:custGeom>
                <a:solidFill>
                  <a:schemeClr val="bg1">
                    <a:lumMod val="50000"/>
                  </a:schemeClr>
                </a:solidFill>
                <a:ln>
                  <a:solidFill>
                    <a:srgbClr val="FFC000"/>
                  </a:solid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65760" tIns="365760" rIns="365760" bIns="91440" numCol="1" spcCol="1270" anchor="b"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endParaRPr kumimoji="0" lang="en-US" sz="1400" b="1"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8" name="Folded Corner 7"/>
                <p:cNvSpPr/>
                <p:nvPr userDrawn="1"/>
              </p:nvSpPr>
              <p:spPr>
                <a:xfrm rot="10800000" flipH="1">
                  <a:off x="8485300" y="1919192"/>
                  <a:ext cx="448056" cy="589788"/>
                </a:xfrm>
                <a:prstGeom prst="foldedCorner">
                  <a:avLst>
                    <a:gd name="adj" fmla="val 39116"/>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grpSp>
            <p:nvGrpSpPr>
              <p:cNvPr id="23" name="Group 22"/>
              <p:cNvGrpSpPr/>
              <p:nvPr userDrawn="1"/>
            </p:nvGrpSpPr>
            <p:grpSpPr>
              <a:xfrm>
                <a:off x="5596502" y="1603341"/>
                <a:ext cx="1371600" cy="1371600"/>
                <a:chOff x="9767496" y="1600200"/>
                <a:chExt cx="1371600" cy="1371600"/>
              </a:xfrm>
            </p:grpSpPr>
            <p:sp>
              <p:nvSpPr>
                <p:cNvPr id="9" name="Freeform 8"/>
                <p:cNvSpPr/>
                <p:nvPr userDrawn="1"/>
              </p:nvSpPr>
              <p:spPr>
                <a:xfrm>
                  <a:off x="9767496" y="1600200"/>
                  <a:ext cx="1371600" cy="1371600"/>
                </a:xfrm>
                <a:custGeom>
                  <a:avLst/>
                  <a:gdLst>
                    <a:gd name="connsiteX0" fmla="*/ 0 w 3718805"/>
                    <a:gd name="connsiteY0" fmla="*/ 1844621 h 3689241"/>
                    <a:gd name="connsiteX1" fmla="*/ 1859403 w 3718805"/>
                    <a:gd name="connsiteY1" fmla="*/ 0 h 3689241"/>
                    <a:gd name="connsiteX2" fmla="*/ 3718806 w 3718805"/>
                    <a:gd name="connsiteY2" fmla="*/ 1844621 h 3689241"/>
                    <a:gd name="connsiteX3" fmla="*/ 1859403 w 3718805"/>
                    <a:gd name="connsiteY3" fmla="*/ 3689242 h 3689241"/>
                    <a:gd name="connsiteX4" fmla="*/ 0 w 3718805"/>
                    <a:gd name="connsiteY4" fmla="*/ 1844621 h 3689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805" h="3689241">
                      <a:moveTo>
                        <a:pt x="0" y="1844621"/>
                      </a:moveTo>
                      <a:cubicBezTo>
                        <a:pt x="0" y="825865"/>
                        <a:pt x="832483" y="0"/>
                        <a:pt x="1859403" y="0"/>
                      </a:cubicBezTo>
                      <a:cubicBezTo>
                        <a:pt x="2886323" y="0"/>
                        <a:pt x="3718806" y="825865"/>
                        <a:pt x="3718806" y="1844621"/>
                      </a:cubicBezTo>
                      <a:cubicBezTo>
                        <a:pt x="3718806" y="2863377"/>
                        <a:pt x="2886323" y="3689242"/>
                        <a:pt x="1859403" y="3689242"/>
                      </a:cubicBezTo>
                      <a:cubicBezTo>
                        <a:pt x="832483" y="3689242"/>
                        <a:pt x="0" y="2863377"/>
                        <a:pt x="0" y="1844621"/>
                      </a:cubicBezTo>
                      <a:close/>
                    </a:path>
                  </a:pathLst>
                </a:custGeom>
                <a:solidFill>
                  <a:schemeClr val="bg1">
                    <a:lumMod val="50000"/>
                  </a:schemeClr>
                </a:solidFill>
                <a:ln w="12700">
                  <a:solidFill>
                    <a:srgbClr val="00B0F0"/>
                  </a:solidFill>
                  <a:prstDash val="solid"/>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65760" tIns="365760" rIns="365760" bIns="91440" numCol="1" spcCol="1270" anchor="b"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endParaRPr kumimoji="0" lang="en-US" sz="1400" b="1"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10" name="Up Arrow 9"/>
                <p:cNvSpPr/>
                <p:nvPr userDrawn="1"/>
              </p:nvSpPr>
              <p:spPr>
                <a:xfrm flipH="1">
                  <a:off x="10109325" y="1890999"/>
                  <a:ext cx="687942" cy="617981"/>
                </a:xfrm>
                <a:prstGeom prst="upArrow">
                  <a:avLst>
                    <a:gd name="adj1" fmla="val 50000"/>
                    <a:gd name="adj2" fmla="val 629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grpSp>
            <p:nvGrpSpPr>
              <p:cNvPr id="21" name="Group 20"/>
              <p:cNvGrpSpPr/>
              <p:nvPr userDrawn="1"/>
            </p:nvGrpSpPr>
            <p:grpSpPr>
              <a:xfrm>
                <a:off x="2057400" y="1603341"/>
                <a:ext cx="1371600" cy="1371600"/>
                <a:chOff x="2057400" y="1600200"/>
                <a:chExt cx="1371600" cy="1371600"/>
              </a:xfrm>
            </p:grpSpPr>
            <p:sp>
              <p:nvSpPr>
                <p:cNvPr id="18" name="Freeform 17"/>
                <p:cNvSpPr/>
                <p:nvPr userDrawn="1"/>
              </p:nvSpPr>
              <p:spPr>
                <a:xfrm>
                  <a:off x="2057400" y="1600200"/>
                  <a:ext cx="1371600" cy="1371600"/>
                </a:xfrm>
                <a:custGeom>
                  <a:avLst/>
                  <a:gdLst>
                    <a:gd name="connsiteX0" fmla="*/ 0 w 3718805"/>
                    <a:gd name="connsiteY0" fmla="*/ 1844621 h 3689241"/>
                    <a:gd name="connsiteX1" fmla="*/ 1859403 w 3718805"/>
                    <a:gd name="connsiteY1" fmla="*/ 0 h 3689241"/>
                    <a:gd name="connsiteX2" fmla="*/ 3718806 w 3718805"/>
                    <a:gd name="connsiteY2" fmla="*/ 1844621 h 3689241"/>
                    <a:gd name="connsiteX3" fmla="*/ 1859403 w 3718805"/>
                    <a:gd name="connsiteY3" fmla="*/ 3689242 h 3689241"/>
                    <a:gd name="connsiteX4" fmla="*/ 0 w 3718805"/>
                    <a:gd name="connsiteY4" fmla="*/ 1844621 h 3689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805" h="3689241">
                      <a:moveTo>
                        <a:pt x="0" y="1844621"/>
                      </a:moveTo>
                      <a:cubicBezTo>
                        <a:pt x="0" y="825865"/>
                        <a:pt x="832483" y="0"/>
                        <a:pt x="1859403" y="0"/>
                      </a:cubicBezTo>
                      <a:cubicBezTo>
                        <a:pt x="2886323" y="0"/>
                        <a:pt x="3718806" y="825865"/>
                        <a:pt x="3718806" y="1844621"/>
                      </a:cubicBezTo>
                      <a:cubicBezTo>
                        <a:pt x="3718806" y="2863377"/>
                        <a:pt x="2886323" y="3689242"/>
                        <a:pt x="1859403" y="3689242"/>
                      </a:cubicBezTo>
                      <a:cubicBezTo>
                        <a:pt x="832483" y="3689242"/>
                        <a:pt x="0" y="2863377"/>
                        <a:pt x="0" y="1844621"/>
                      </a:cubicBezTo>
                      <a:close/>
                    </a:path>
                  </a:pathLst>
                </a:custGeom>
                <a:solidFill>
                  <a:schemeClr val="bg1">
                    <a:lumMod val="50000"/>
                  </a:schemeClr>
                </a:solidFill>
                <a:ln>
                  <a:solidFill>
                    <a:srgbClr val="800000"/>
                  </a:solid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65760" tIns="365760" rIns="365760" bIns="91440" numCol="1" spcCol="1270" anchor="b"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endParaRPr kumimoji="0" lang="en-US" sz="1400" b="1"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19" name="Cross 18"/>
                <p:cNvSpPr/>
                <p:nvPr userDrawn="1"/>
              </p:nvSpPr>
              <p:spPr>
                <a:xfrm>
                  <a:off x="2439142" y="1919780"/>
                  <a:ext cx="589788" cy="589788"/>
                </a:xfrm>
                <a:prstGeom prst="plus">
                  <a:avLst>
                    <a:gd name="adj" fmla="val 316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0220000">
                  <a:off x="2379838" y="1812434"/>
                  <a:ext cx="685800" cy="748145"/>
                </a:xfrm>
                <a:prstGeom prst="rect">
                  <a:avLst/>
                </a:prstGeom>
              </p:spPr>
            </p:pic>
          </p:grpSp>
        </p:grpSp>
      </p:grpSp>
      <p:sp>
        <p:nvSpPr>
          <p:cNvPr id="26" name="5-Point Star 25"/>
          <p:cNvSpPr/>
          <p:nvPr userDrawn="1"/>
        </p:nvSpPr>
        <p:spPr>
          <a:xfrm>
            <a:off x="6691857" y="4267200"/>
            <a:ext cx="228600" cy="228600"/>
          </a:xfrm>
          <a:prstGeom prst="star5">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26"/>
          <p:cNvCxnSpPr/>
          <p:nvPr userDrawn="1"/>
        </p:nvCxnSpPr>
        <p:spPr>
          <a:xfrm flipH="1">
            <a:off x="6934200" y="2438400"/>
            <a:ext cx="0" cy="2423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7010400" y="1752600"/>
            <a:ext cx="3581400" cy="3581400"/>
          </a:xfrm>
        </p:spPr>
        <p:txBody>
          <a:bodyPr/>
          <a:lstStyle>
            <a:lvl1pPr marL="0" indent="0">
              <a:buNone/>
              <a:defRPr sz="2000" cap="all" baseline="0">
                <a:solidFill>
                  <a:srgbClr val="800000"/>
                </a:solidFill>
              </a:defRPr>
            </a:lvl1pPr>
            <a:lvl2pPr marL="457200" indent="0">
              <a:buNone/>
              <a:defRPr sz="2000"/>
            </a:lvl2pPr>
            <a:lvl3pPr>
              <a:defRPr sz="2000"/>
            </a:lvl3pPr>
            <a:lvl4pPr>
              <a:defRPr sz="2000"/>
            </a:lvl4pPr>
            <a:lvl5pPr>
              <a:defRPr sz="2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37857998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RTAT2">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grpSp>
        <p:nvGrpSpPr>
          <p:cNvPr id="8" name="Group 7"/>
          <p:cNvGrpSpPr/>
          <p:nvPr userDrawn="1"/>
        </p:nvGrpSpPr>
        <p:grpSpPr>
          <a:xfrm>
            <a:off x="623457" y="3310059"/>
            <a:ext cx="685800" cy="685800"/>
            <a:chOff x="946095" y="3354994"/>
            <a:chExt cx="1371600" cy="1371600"/>
          </a:xfrm>
          <a:solidFill>
            <a:srgbClr val="0F4D7B"/>
          </a:solidFill>
        </p:grpSpPr>
        <p:sp>
          <p:nvSpPr>
            <p:cNvPr id="9" name="Oval 8"/>
            <p:cNvSpPr/>
            <p:nvPr/>
          </p:nvSpPr>
          <p:spPr>
            <a:xfrm>
              <a:off x="946095" y="3354994"/>
              <a:ext cx="1371600" cy="137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229455" y="3663843"/>
              <a:ext cx="804880" cy="629211"/>
            </a:xfrm>
            <a:prstGeom prst="round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7457" y="3911119"/>
              <a:ext cx="578630" cy="548640"/>
            </a:xfrm>
            <a:prstGeom prst="rect">
              <a:avLst/>
            </a:prstGeom>
            <a:grpFill/>
          </p:spPr>
        </p:pic>
      </p:grpSp>
      <p:grpSp>
        <p:nvGrpSpPr>
          <p:cNvPr id="12" name="Group 11"/>
          <p:cNvGrpSpPr/>
          <p:nvPr userDrawn="1"/>
        </p:nvGrpSpPr>
        <p:grpSpPr>
          <a:xfrm>
            <a:off x="623457" y="2286000"/>
            <a:ext cx="685800" cy="685800"/>
            <a:chOff x="935182" y="1373795"/>
            <a:chExt cx="1371600" cy="1371600"/>
          </a:xfrm>
          <a:solidFill>
            <a:srgbClr val="0F4D7B"/>
          </a:solidFill>
        </p:grpSpPr>
        <p:sp>
          <p:nvSpPr>
            <p:cNvPr id="13" name="Oval 12"/>
            <p:cNvSpPr/>
            <p:nvPr/>
          </p:nvSpPr>
          <p:spPr>
            <a:xfrm>
              <a:off x="935182" y="1373795"/>
              <a:ext cx="1371600" cy="137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0176" y="1589053"/>
              <a:ext cx="921611" cy="873844"/>
            </a:xfrm>
            <a:prstGeom prst="rect">
              <a:avLst/>
            </a:prstGeom>
            <a:grpFill/>
          </p:spPr>
        </p:pic>
      </p:grpSp>
      <p:grpSp>
        <p:nvGrpSpPr>
          <p:cNvPr id="15" name="Group 14"/>
          <p:cNvGrpSpPr/>
          <p:nvPr userDrawn="1"/>
        </p:nvGrpSpPr>
        <p:grpSpPr>
          <a:xfrm>
            <a:off x="623457" y="4265966"/>
            <a:ext cx="685800" cy="685800"/>
            <a:chOff x="952500" y="5226369"/>
            <a:chExt cx="1371600" cy="1371600"/>
          </a:xfrm>
          <a:solidFill>
            <a:srgbClr val="0F4D7B"/>
          </a:solidFill>
        </p:grpSpPr>
        <p:sp>
          <p:nvSpPr>
            <p:cNvPr id="16" name="Oval 15"/>
            <p:cNvSpPr/>
            <p:nvPr/>
          </p:nvSpPr>
          <p:spPr>
            <a:xfrm>
              <a:off x="952500" y="5226369"/>
              <a:ext cx="1371600" cy="137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180958" y="5442635"/>
              <a:ext cx="914400" cy="914400"/>
              <a:chOff x="1180958" y="5442635"/>
              <a:chExt cx="914400" cy="914400"/>
            </a:xfrm>
            <a:grpFill/>
          </p:grpSpPr>
          <p:sp>
            <p:nvSpPr>
              <p:cNvPr id="18" name="Oval 17"/>
              <p:cNvSpPr/>
              <p:nvPr/>
            </p:nvSpPr>
            <p:spPr>
              <a:xfrm>
                <a:off x="1180958" y="5442635"/>
                <a:ext cx="914400" cy="91440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 Arc 18"/>
              <p:cNvSpPr/>
              <p:nvPr/>
            </p:nvSpPr>
            <p:spPr>
              <a:xfrm>
                <a:off x="1349152" y="5612777"/>
                <a:ext cx="578013" cy="444866"/>
              </a:xfrm>
              <a:prstGeom prst="blockArc">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Straight Connector 19"/>
              <p:cNvCxnSpPr/>
              <p:nvPr/>
            </p:nvCxnSpPr>
            <p:spPr>
              <a:xfrm flipV="1">
                <a:off x="1646611" y="5695905"/>
                <a:ext cx="107787" cy="299392"/>
              </a:xfrm>
              <a:prstGeom prst="line">
                <a:avLst/>
              </a:prstGeom>
              <a:grpFill/>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493501" y="6171941"/>
                <a:ext cx="289315" cy="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2" name="Group 21"/>
          <p:cNvGrpSpPr/>
          <p:nvPr userDrawn="1"/>
        </p:nvGrpSpPr>
        <p:grpSpPr>
          <a:xfrm>
            <a:off x="4736372" y="2286000"/>
            <a:ext cx="685800" cy="685800"/>
            <a:chOff x="2223655" y="1062065"/>
            <a:chExt cx="1371600" cy="1371600"/>
          </a:xfrm>
        </p:grpSpPr>
        <p:sp>
          <p:nvSpPr>
            <p:cNvPr id="23" name="Oval 22"/>
            <p:cNvSpPr/>
            <p:nvPr/>
          </p:nvSpPr>
          <p:spPr>
            <a:xfrm>
              <a:off x="2223655" y="1062065"/>
              <a:ext cx="1371600" cy="1371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6406" y="1370566"/>
              <a:ext cx="777903" cy="781145"/>
            </a:xfrm>
            <a:prstGeom prst="rect">
              <a:avLst/>
            </a:prstGeom>
          </p:spPr>
        </p:pic>
      </p:grpSp>
      <p:grpSp>
        <p:nvGrpSpPr>
          <p:cNvPr id="25" name="Group 24"/>
          <p:cNvGrpSpPr/>
          <p:nvPr userDrawn="1"/>
        </p:nvGrpSpPr>
        <p:grpSpPr>
          <a:xfrm>
            <a:off x="4736372" y="3310059"/>
            <a:ext cx="685800" cy="685800"/>
            <a:chOff x="2223655" y="2780532"/>
            <a:chExt cx="1371600" cy="1371600"/>
          </a:xfrm>
        </p:grpSpPr>
        <p:sp>
          <p:nvSpPr>
            <p:cNvPr id="26" name="Oval 25"/>
            <p:cNvSpPr/>
            <p:nvPr/>
          </p:nvSpPr>
          <p:spPr>
            <a:xfrm>
              <a:off x="2223655" y="2780532"/>
              <a:ext cx="1371600" cy="1371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olded Corner 26"/>
            <p:cNvSpPr>
              <a:spLocks noChangeAspect="1"/>
            </p:cNvSpPr>
            <p:nvPr/>
          </p:nvSpPr>
          <p:spPr>
            <a:xfrm rot="10800000">
              <a:off x="2591493" y="3054851"/>
              <a:ext cx="635924" cy="822960"/>
            </a:xfrm>
            <a:prstGeom prst="foldedCorner">
              <a:avLst>
                <a:gd name="adj" fmla="val 297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2726574" y="3283451"/>
              <a:ext cx="365760" cy="365760"/>
            </a:xfrm>
            <a:prstGeom prst="plus">
              <a:avLst>
                <a:gd name="adj" fmla="val 2989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userDrawn="1"/>
        </p:nvGrpSpPr>
        <p:grpSpPr>
          <a:xfrm>
            <a:off x="4736372" y="4265966"/>
            <a:ext cx="685800" cy="685800"/>
            <a:chOff x="2223655" y="4498999"/>
            <a:chExt cx="1371600" cy="1371600"/>
          </a:xfrm>
        </p:grpSpPr>
        <p:sp>
          <p:nvSpPr>
            <p:cNvPr id="30" name="Oval 29"/>
            <p:cNvSpPr/>
            <p:nvPr/>
          </p:nvSpPr>
          <p:spPr>
            <a:xfrm>
              <a:off x="2223655" y="4498999"/>
              <a:ext cx="1371600" cy="1371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2246" y="4749587"/>
              <a:ext cx="914415" cy="870423"/>
            </a:xfrm>
            <a:prstGeom prst="rect">
              <a:avLst/>
            </a:prstGeom>
          </p:spPr>
        </p:pic>
      </p:grpSp>
      <p:grpSp>
        <p:nvGrpSpPr>
          <p:cNvPr id="32" name="Group 31"/>
          <p:cNvGrpSpPr/>
          <p:nvPr userDrawn="1"/>
        </p:nvGrpSpPr>
        <p:grpSpPr>
          <a:xfrm>
            <a:off x="8445877" y="2286000"/>
            <a:ext cx="685800" cy="685800"/>
            <a:chOff x="2223655" y="1062065"/>
            <a:chExt cx="1371600" cy="1371600"/>
          </a:xfrm>
        </p:grpSpPr>
        <p:sp>
          <p:nvSpPr>
            <p:cNvPr id="33" name="Oval 32"/>
            <p:cNvSpPr/>
            <p:nvPr/>
          </p:nvSpPr>
          <p:spPr>
            <a:xfrm>
              <a:off x="2223655" y="1062065"/>
              <a:ext cx="1371600" cy="1371600"/>
            </a:xfrm>
            <a:prstGeom prst="ellipse">
              <a:avLst/>
            </a:prstGeom>
            <a:gradFill>
              <a:gsLst>
                <a:gs pos="0">
                  <a:srgbClr val="7A0000"/>
                </a:gs>
                <a:gs pos="23000">
                  <a:srgbClr val="7A0000">
                    <a:lumMod val="89000"/>
                  </a:srgbClr>
                </a:gs>
                <a:gs pos="69000">
                  <a:srgbClr val="7A0000">
                    <a:lumMod val="80000"/>
                  </a:srgbClr>
                </a:gs>
                <a:gs pos="97000">
                  <a:srgbClr val="800000">
                    <a:lumMod val="7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65451" y="1303861"/>
              <a:ext cx="888008" cy="888008"/>
            </a:xfrm>
            <a:prstGeom prst="rect">
              <a:avLst/>
            </a:prstGeom>
          </p:spPr>
        </p:pic>
      </p:grpSp>
      <p:grpSp>
        <p:nvGrpSpPr>
          <p:cNvPr id="35" name="Group 34"/>
          <p:cNvGrpSpPr/>
          <p:nvPr userDrawn="1"/>
        </p:nvGrpSpPr>
        <p:grpSpPr>
          <a:xfrm>
            <a:off x="8445877" y="3310059"/>
            <a:ext cx="685800" cy="685800"/>
            <a:chOff x="2223655" y="2780532"/>
            <a:chExt cx="1371600" cy="1371600"/>
          </a:xfrm>
        </p:grpSpPr>
        <p:sp>
          <p:nvSpPr>
            <p:cNvPr id="36" name="Oval 35"/>
            <p:cNvSpPr/>
            <p:nvPr/>
          </p:nvSpPr>
          <p:spPr>
            <a:xfrm>
              <a:off x="2223655" y="2780532"/>
              <a:ext cx="1371600" cy="1371600"/>
            </a:xfrm>
            <a:prstGeom prst="ellipse">
              <a:avLst/>
            </a:prstGeom>
            <a:gradFill>
              <a:gsLst>
                <a:gs pos="0">
                  <a:srgbClr val="7A0000"/>
                </a:gs>
                <a:gs pos="23000">
                  <a:srgbClr val="7A0000">
                    <a:lumMod val="89000"/>
                  </a:srgbClr>
                </a:gs>
                <a:gs pos="69000">
                  <a:srgbClr val="7A0000">
                    <a:lumMod val="80000"/>
                  </a:srgbClr>
                </a:gs>
                <a:gs pos="97000">
                  <a:srgbClr val="800000">
                    <a:lumMod val="7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rot="19406699">
              <a:off x="2602523" y="3200883"/>
              <a:ext cx="562708" cy="708256"/>
              <a:chOff x="2602523" y="3200883"/>
              <a:chExt cx="562708" cy="708256"/>
            </a:xfrm>
          </p:grpSpPr>
          <p:cxnSp>
            <p:nvCxnSpPr>
              <p:cNvPr id="38" name="Straight Connector 37"/>
              <p:cNvCxnSpPr/>
              <p:nvPr/>
            </p:nvCxnSpPr>
            <p:spPr>
              <a:xfrm flipV="1">
                <a:off x="2602523" y="3200883"/>
                <a:ext cx="562708" cy="301973"/>
              </a:xfrm>
              <a:prstGeom prst="line">
                <a:avLst/>
              </a:prstGeom>
              <a:ln w="381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02523" y="3515057"/>
                <a:ext cx="562708" cy="74515"/>
              </a:xfrm>
              <a:prstGeom prst="line">
                <a:avLst/>
              </a:prstGeom>
              <a:ln w="381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602523" y="3513190"/>
                <a:ext cx="281354" cy="395949"/>
              </a:xfrm>
              <a:prstGeom prst="line">
                <a:avLst/>
              </a:prstGeom>
              <a:ln w="381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41" name="Group 40"/>
          <p:cNvGrpSpPr/>
          <p:nvPr userDrawn="1"/>
        </p:nvGrpSpPr>
        <p:grpSpPr>
          <a:xfrm>
            <a:off x="8445877" y="4265966"/>
            <a:ext cx="685800" cy="685800"/>
            <a:chOff x="8430079" y="5573944"/>
            <a:chExt cx="685800" cy="685800"/>
          </a:xfrm>
        </p:grpSpPr>
        <p:sp>
          <p:nvSpPr>
            <p:cNvPr id="42" name="Oval 41"/>
            <p:cNvSpPr/>
            <p:nvPr/>
          </p:nvSpPr>
          <p:spPr>
            <a:xfrm>
              <a:off x="8430079" y="5573944"/>
              <a:ext cx="685800" cy="685800"/>
            </a:xfrm>
            <a:prstGeom prst="ellipse">
              <a:avLst/>
            </a:prstGeom>
            <a:gradFill>
              <a:gsLst>
                <a:gs pos="0">
                  <a:srgbClr val="7A0000"/>
                </a:gs>
                <a:gs pos="23000">
                  <a:srgbClr val="7A0000">
                    <a:lumMod val="89000"/>
                  </a:srgbClr>
                </a:gs>
                <a:gs pos="69000">
                  <a:srgbClr val="7A0000">
                    <a:lumMod val="80000"/>
                  </a:srgbClr>
                </a:gs>
                <a:gs pos="97000">
                  <a:srgbClr val="800000">
                    <a:lumMod val="7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8562024" y="5624457"/>
              <a:ext cx="421910" cy="584775"/>
            </a:xfrm>
            <a:prstGeom prst="rect">
              <a:avLst/>
            </a:prstGeom>
            <a:noFill/>
          </p:spPr>
          <p:txBody>
            <a:bodyPr wrap="none" rtlCol="0">
              <a:spAutoFit/>
            </a:bodyPr>
            <a:lstStyle/>
            <a:p>
              <a:r>
                <a:rPr lang="en-US" sz="3200">
                  <a:solidFill>
                    <a:schemeClr val="bg1"/>
                  </a:solidFill>
                  <a:latin typeface="Bahnschrift" panose="020B0502040204020203" pitchFamily="34" charset="0"/>
                </a:rPr>
                <a:t>$</a:t>
              </a:r>
            </a:p>
          </p:txBody>
        </p:sp>
        <p:pic>
          <p:nvPicPr>
            <p:cNvPr id="44" name="Picture 43"/>
            <p:cNvPicPr>
              <a:picLocks/>
            </p:cNvPicPr>
            <p:nvPr/>
          </p:nvPicPr>
          <p:blipFill>
            <a:blip r:embed="rId7" cstate="email">
              <a:extLst>
                <a:ext uri="{28A0092B-C50C-407E-A947-70E740481C1C}">
                  <a14:useLocalDpi xmlns:a14="http://schemas.microsoft.com/office/drawing/2010/main"/>
                </a:ext>
              </a:extLst>
            </a:blip>
            <a:stretch>
              <a:fillRect/>
            </a:stretch>
          </p:blipFill>
          <p:spPr>
            <a:xfrm rot="1427622">
              <a:off x="8543645" y="5610714"/>
              <a:ext cx="512456" cy="585367"/>
            </a:xfrm>
            <a:prstGeom prst="rect">
              <a:avLst/>
            </a:prstGeom>
          </p:spPr>
        </p:pic>
      </p:grpSp>
    </p:spTree>
    <p:extLst>
      <p:ext uri="{BB962C8B-B14F-4D97-AF65-F5344CB8AC3E}">
        <p14:creationId xmlns:p14="http://schemas.microsoft.com/office/powerpoint/2010/main" val="423991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lehealth Trainin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4" name="Content Placeholder 4"/>
          <p:cNvSpPr>
            <a:spLocks noGrp="1"/>
          </p:cNvSpPr>
          <p:nvPr>
            <p:ph sz="half" idx="2"/>
          </p:nvPr>
        </p:nvSpPr>
        <p:spPr>
          <a:xfrm>
            <a:off x="6172200" y="1255776"/>
            <a:ext cx="5181600" cy="4351338"/>
          </a:xfrm>
        </p:spPr>
        <p:txBody>
          <a:bodyPr/>
          <a:lstStyle>
            <a:lvl1pPr marL="347472" indent="-347472">
              <a:buClr>
                <a:schemeClr val="bg1">
                  <a:lumMod val="65000"/>
                </a:schemeClr>
              </a:buClr>
              <a:buSzPct val="90000"/>
              <a:buFont typeface="Arial" panose="020B0604020202020204" pitchFamily="34" charset="0"/>
              <a:buChar char="►"/>
              <a:defRPr sz="3600"/>
            </a:lvl1pPr>
            <a:lvl2pPr marL="740664" indent="-283464">
              <a:buFont typeface="Arial" panose="020B0604020202020204" pitchFamily="34" charset="0"/>
              <a:buChar char="•"/>
              <a:defRPr sz="2800"/>
            </a:lvl2pPr>
            <a:lvl3pPr marL="1143000" indent="-228600">
              <a:buFont typeface="Wingdings" panose="05000000000000000000" pitchFamily="2" charset="2"/>
              <a:buChar char="§"/>
              <a:defRPr sz="2400"/>
            </a:lvl3pPr>
            <a:lvl4pPr>
              <a:defRPr sz="2000"/>
            </a:lvl4pPr>
            <a:lvl5pPr marL="2057400" indent="-228600">
              <a:buFont typeface="Wingdings" panose="05000000000000000000" pitchFamily="2" charset="2"/>
              <a:buChar char="ü"/>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00715" y="1602645"/>
            <a:ext cx="3657600" cy="365760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62732691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Rural Workforc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81409" y="1303954"/>
            <a:ext cx="4514797" cy="4514797"/>
          </a:xfrm>
          <a:prstGeom prst="ellipse">
            <a:avLst/>
          </a:prstGeom>
        </p:spPr>
      </p:pic>
      <p:grpSp>
        <p:nvGrpSpPr>
          <p:cNvPr id="9" name="Group 8"/>
          <p:cNvGrpSpPr/>
          <p:nvPr userDrawn="1"/>
        </p:nvGrpSpPr>
        <p:grpSpPr>
          <a:xfrm>
            <a:off x="948117" y="3171756"/>
            <a:ext cx="914400" cy="914400"/>
            <a:chOff x="2894129" y="1662778"/>
            <a:chExt cx="914400" cy="91440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0718" y="1799938"/>
              <a:ext cx="581222" cy="640080"/>
            </a:xfrm>
            <a:prstGeom prst="rect">
              <a:avLst/>
            </a:prstGeom>
          </p:spPr>
        </p:pic>
        <p:sp>
          <p:nvSpPr>
            <p:cNvPr id="11" name="Oval 10"/>
            <p:cNvSpPr/>
            <p:nvPr/>
          </p:nvSpPr>
          <p:spPr>
            <a:xfrm>
              <a:off x="2894129" y="1662778"/>
              <a:ext cx="914400" cy="914400"/>
            </a:xfrm>
            <a:prstGeom prst="ellipse">
              <a:avLst/>
            </a:prstGeom>
            <a:no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userDrawn="1"/>
        </p:nvGrpSpPr>
        <p:grpSpPr>
          <a:xfrm>
            <a:off x="948117" y="1441241"/>
            <a:ext cx="914400" cy="914400"/>
            <a:chOff x="948117" y="1441241"/>
            <a:chExt cx="914400" cy="914400"/>
          </a:xfrm>
        </p:grpSpPr>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0600" y="1696685"/>
              <a:ext cx="804288" cy="492998"/>
            </a:xfrm>
            <a:prstGeom prst="rect">
              <a:avLst/>
            </a:prstGeom>
          </p:spPr>
        </p:pic>
        <p:sp>
          <p:nvSpPr>
            <p:cNvPr id="14" name="Oval 13"/>
            <p:cNvSpPr/>
            <p:nvPr/>
          </p:nvSpPr>
          <p:spPr>
            <a:xfrm>
              <a:off x="948117" y="1441241"/>
              <a:ext cx="914400" cy="914400"/>
            </a:xfrm>
            <a:prstGeom prst="ellipse">
              <a:avLst/>
            </a:prstGeom>
            <a:no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userDrawn="1"/>
        </p:nvGrpSpPr>
        <p:grpSpPr>
          <a:xfrm>
            <a:off x="6130780" y="3166963"/>
            <a:ext cx="914400" cy="914400"/>
            <a:chOff x="1243543" y="5000045"/>
            <a:chExt cx="914400" cy="914400"/>
          </a:xfrm>
        </p:grpSpPr>
        <p:sp>
          <p:nvSpPr>
            <p:cNvPr id="16" name="Oval 15"/>
            <p:cNvSpPr/>
            <p:nvPr/>
          </p:nvSpPr>
          <p:spPr>
            <a:xfrm>
              <a:off x="1243543" y="5000045"/>
              <a:ext cx="914400" cy="914400"/>
            </a:xfrm>
            <a:prstGeom prst="ellipse">
              <a:avLst/>
            </a:prstGeom>
            <a:no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41269" y="5106433"/>
              <a:ext cx="715016" cy="638014"/>
            </a:xfrm>
            <a:prstGeom prst="rect">
              <a:avLst/>
            </a:prstGeom>
          </p:spPr>
        </p:pic>
      </p:grpSp>
      <p:grpSp>
        <p:nvGrpSpPr>
          <p:cNvPr id="18" name="Group 17"/>
          <p:cNvGrpSpPr/>
          <p:nvPr userDrawn="1"/>
        </p:nvGrpSpPr>
        <p:grpSpPr>
          <a:xfrm>
            <a:off x="2990088" y="4953000"/>
            <a:ext cx="914400" cy="914400"/>
            <a:chOff x="6172200" y="4582561"/>
            <a:chExt cx="914400" cy="914400"/>
          </a:xfrm>
        </p:grpSpPr>
        <p:sp>
          <p:nvSpPr>
            <p:cNvPr id="19" name="Oval 18"/>
            <p:cNvSpPr/>
            <p:nvPr/>
          </p:nvSpPr>
          <p:spPr>
            <a:xfrm>
              <a:off x="6172200" y="4582561"/>
              <a:ext cx="914400" cy="914400"/>
            </a:xfrm>
            <a:prstGeom prst="ellipse">
              <a:avLst/>
            </a:prstGeom>
            <a:no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95878" y="4678446"/>
              <a:ext cx="667043" cy="722630"/>
            </a:xfrm>
            <a:prstGeom prst="rect">
              <a:avLst/>
            </a:prstGeom>
          </p:spPr>
        </p:pic>
      </p:grpSp>
      <p:grpSp>
        <p:nvGrpSpPr>
          <p:cNvPr id="21" name="Group 20"/>
          <p:cNvGrpSpPr/>
          <p:nvPr userDrawn="1"/>
        </p:nvGrpSpPr>
        <p:grpSpPr>
          <a:xfrm>
            <a:off x="6153865" y="1426757"/>
            <a:ext cx="914400" cy="914400"/>
            <a:chOff x="971514" y="4766503"/>
            <a:chExt cx="914400" cy="914400"/>
          </a:xfrm>
        </p:grpSpPr>
        <p:cxnSp>
          <p:nvCxnSpPr>
            <p:cNvPr id="22" name="Straight Connector 21"/>
            <p:cNvCxnSpPr/>
            <p:nvPr/>
          </p:nvCxnSpPr>
          <p:spPr>
            <a:xfrm>
              <a:off x="1108674" y="5257800"/>
              <a:ext cx="640080" cy="0"/>
            </a:xfrm>
            <a:prstGeom prst="line">
              <a:avLst/>
            </a:prstGeom>
            <a:ln w="15875">
              <a:solidFill>
                <a:srgbClr val="80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971514" y="4766503"/>
              <a:ext cx="914400" cy="914400"/>
            </a:xfrm>
            <a:prstGeom prst="ellipse">
              <a:avLst/>
            </a:prstGeom>
            <a:no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art 23"/>
            <p:cNvSpPr/>
            <p:nvPr/>
          </p:nvSpPr>
          <p:spPr>
            <a:xfrm>
              <a:off x="1159541" y="5002064"/>
              <a:ext cx="538346" cy="512705"/>
            </a:xfrm>
            <a:prstGeom prst="heart">
              <a:avLst/>
            </a:prstGeom>
            <a:solidFill>
              <a:srgbClr val="8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1541" y="5094748"/>
              <a:ext cx="677784" cy="327336"/>
            </a:xfrm>
            <a:prstGeom prst="rect">
              <a:avLst/>
            </a:prstGeom>
          </p:spPr>
        </p:pic>
      </p:grpSp>
    </p:spTree>
    <p:extLst>
      <p:ext uri="{BB962C8B-B14F-4D97-AF65-F5344CB8AC3E}">
        <p14:creationId xmlns:p14="http://schemas.microsoft.com/office/powerpoint/2010/main" val="237462713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Workforce 1">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2386"/>
                    </a14:imgEffect>
                    <a14:imgEffect>
                      <a14:saturation sat="23000"/>
                    </a14:imgEffect>
                  </a14:imgLayer>
                </a14:imgProps>
              </a:ext>
              <a:ext uri="{28A0092B-C50C-407E-A947-70E740481C1C}">
                <a14:useLocalDpi xmlns:a14="http://schemas.microsoft.com/office/drawing/2010/main"/>
              </a:ext>
            </a:extLst>
          </a:blip>
          <a:srcRect/>
          <a:stretch/>
        </p:blipFill>
        <p:spPr>
          <a:xfrm>
            <a:off x="1" y="1342041"/>
            <a:ext cx="5022927" cy="4178808"/>
          </a:xfrm>
          <a:prstGeom prst="flowChartDelay">
            <a:avLst/>
          </a:prstGeom>
        </p:spPr>
      </p:pic>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4" name="Content Placeholder 4"/>
          <p:cNvSpPr>
            <a:spLocks noGrp="1"/>
          </p:cNvSpPr>
          <p:nvPr>
            <p:ph sz="half" idx="2"/>
          </p:nvPr>
        </p:nvSpPr>
        <p:spPr>
          <a:xfrm>
            <a:off x="6172200" y="144475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130504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Main text -20-pt bulleted text">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5961FCB1-9CBA-4927-BB30-88D6CCC63B58}"/>
              </a:ext>
            </a:extLst>
          </p:cNvPr>
          <p:cNvSpPr>
            <a:spLocks noGrp="1"/>
          </p:cNvSpPr>
          <p:nvPr>
            <p:ph type="title"/>
          </p:nvPr>
        </p:nvSpPr>
        <p:spPr>
          <a:xfrm>
            <a:off x="1828800" y="0"/>
            <a:ext cx="9600627" cy="1137300"/>
          </a:xfrm>
        </p:spPr>
        <p:txBody>
          <a:bodyPr/>
          <a:lstStyle/>
          <a:p>
            <a:endParaRPr lang="en-US"/>
          </a:p>
        </p:txBody>
      </p:sp>
      <p:grpSp>
        <p:nvGrpSpPr>
          <p:cNvPr id="10" name="Group 9">
            <a:extLst>
              <a:ext uri="{FF2B5EF4-FFF2-40B4-BE49-F238E27FC236}">
                <a16:creationId xmlns:a16="http://schemas.microsoft.com/office/drawing/2014/main" id="{4FB53C40-EC94-4637-A93B-D7BBE360F13C}"/>
              </a:ext>
            </a:extLst>
          </p:cNvPr>
          <p:cNvGrpSpPr/>
          <p:nvPr userDrawn="1"/>
        </p:nvGrpSpPr>
        <p:grpSpPr>
          <a:xfrm>
            <a:off x="4059635" y="4734607"/>
            <a:ext cx="4072731" cy="1521582"/>
            <a:chOff x="3971103" y="4662429"/>
            <a:chExt cx="4072731" cy="1521582"/>
          </a:xfrm>
        </p:grpSpPr>
        <p:pic>
          <p:nvPicPr>
            <p:cNvPr id="11" name="Picture 10">
              <a:extLst>
                <a:ext uri="{FF2B5EF4-FFF2-40B4-BE49-F238E27FC236}">
                  <a16:creationId xmlns:a16="http://schemas.microsoft.com/office/drawing/2014/main" id="{23011222-E051-4C5D-B8B2-9F65C11441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1103" y="4963011"/>
              <a:ext cx="4072731" cy="1221000"/>
            </a:xfrm>
            <a:prstGeom prst="rect">
              <a:avLst/>
            </a:prstGeom>
          </p:spPr>
        </p:pic>
        <p:pic>
          <p:nvPicPr>
            <p:cNvPr id="12" name="Picture 11">
              <a:extLst>
                <a:ext uri="{FF2B5EF4-FFF2-40B4-BE49-F238E27FC236}">
                  <a16:creationId xmlns:a16="http://schemas.microsoft.com/office/drawing/2014/main" id="{DBFF0CAE-A94C-4C96-9BB8-1BCC6E58F7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6256" y="4662429"/>
              <a:ext cx="628079" cy="591133"/>
            </a:xfrm>
            <a:prstGeom prst="rect">
              <a:avLst/>
            </a:prstGeom>
          </p:spPr>
        </p:pic>
      </p:grpSp>
      <p:sp>
        <p:nvSpPr>
          <p:cNvPr id="4" name="Content Placeholder 3">
            <a:extLst>
              <a:ext uri="{FF2B5EF4-FFF2-40B4-BE49-F238E27FC236}">
                <a16:creationId xmlns:a16="http://schemas.microsoft.com/office/drawing/2014/main" id="{AE8E0B54-8262-4B1C-9B9E-1D8263AC3BD8}"/>
              </a:ext>
            </a:extLst>
          </p:cNvPr>
          <p:cNvSpPr>
            <a:spLocks noGrp="1"/>
          </p:cNvSpPr>
          <p:nvPr>
            <p:ph sz="quarter" idx="12"/>
          </p:nvPr>
        </p:nvSpPr>
        <p:spPr>
          <a:xfrm>
            <a:off x="1828800" y="1646238"/>
            <a:ext cx="9601200" cy="490537"/>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CA" dirty="0"/>
            </a:lvl5pPr>
          </a:lstStyle>
          <a:p>
            <a:pPr lvl="0"/>
            <a:r>
              <a:rPr lang="en-US"/>
              <a:t>Click to</a:t>
            </a:r>
            <a:endParaRPr lang="en-CA"/>
          </a:p>
        </p:txBody>
      </p:sp>
      <p:sp>
        <p:nvSpPr>
          <p:cNvPr id="3" name="Content Placeholder 2">
            <a:extLst>
              <a:ext uri="{FF2B5EF4-FFF2-40B4-BE49-F238E27FC236}">
                <a16:creationId xmlns:a16="http://schemas.microsoft.com/office/drawing/2014/main" id="{ED6BDD8F-9441-4291-B084-5622F1AD40FC}"/>
              </a:ext>
            </a:extLst>
          </p:cNvPr>
          <p:cNvSpPr>
            <a:spLocks noGrp="1"/>
          </p:cNvSpPr>
          <p:nvPr>
            <p:ph sz="quarter" idx="13"/>
          </p:nvPr>
        </p:nvSpPr>
        <p:spPr>
          <a:xfrm>
            <a:off x="1828800" y="2286000"/>
            <a:ext cx="9171976" cy="490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able Placeholder 13">
            <a:extLst>
              <a:ext uri="{FF2B5EF4-FFF2-40B4-BE49-F238E27FC236}">
                <a16:creationId xmlns:a16="http://schemas.microsoft.com/office/drawing/2014/main" id="{97BE3994-55AB-49C4-ABD0-034C183F2DFD}"/>
              </a:ext>
            </a:extLst>
          </p:cNvPr>
          <p:cNvSpPr>
            <a:spLocks noGrp="1"/>
          </p:cNvSpPr>
          <p:nvPr>
            <p:ph type="tbl" sz="quarter" idx="14"/>
          </p:nvPr>
        </p:nvSpPr>
        <p:spPr>
          <a:xfrm>
            <a:off x="1828800" y="2776538"/>
            <a:ext cx="4585988" cy="1797050"/>
          </a:xfrm>
        </p:spPr>
        <p:txBody>
          <a:bodyPr/>
          <a:lstStyle/>
          <a:p>
            <a:endParaRPr lang="en-CA"/>
          </a:p>
        </p:txBody>
      </p:sp>
      <p:sp>
        <p:nvSpPr>
          <p:cNvPr id="15" name="Table Placeholder 13">
            <a:extLst>
              <a:ext uri="{FF2B5EF4-FFF2-40B4-BE49-F238E27FC236}">
                <a16:creationId xmlns:a16="http://schemas.microsoft.com/office/drawing/2014/main" id="{72942D1D-D6E7-4F48-B7E9-9213FEFDABDE}"/>
              </a:ext>
            </a:extLst>
          </p:cNvPr>
          <p:cNvSpPr>
            <a:spLocks noGrp="1"/>
          </p:cNvSpPr>
          <p:nvPr>
            <p:ph type="tbl" sz="quarter" idx="15"/>
          </p:nvPr>
        </p:nvSpPr>
        <p:spPr>
          <a:xfrm>
            <a:off x="6414788" y="2783893"/>
            <a:ext cx="4585988" cy="1797050"/>
          </a:xfrm>
        </p:spPr>
        <p:txBody>
          <a:bodyPr/>
          <a:lstStyle/>
          <a:p>
            <a:endParaRPr lang="en-CA"/>
          </a:p>
        </p:txBody>
      </p:sp>
      <p:sp>
        <p:nvSpPr>
          <p:cNvPr id="16" name="Slide Number Placeholder 1">
            <a:extLst>
              <a:ext uri="{FF2B5EF4-FFF2-40B4-BE49-F238E27FC236}">
                <a16:creationId xmlns:a16="http://schemas.microsoft.com/office/drawing/2014/main" id="{67D1479F-F4F9-4B52-A28F-5F51ADAF2B47}"/>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38344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Workforce 2">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4" name="Content Placeholder 4"/>
          <p:cNvSpPr>
            <a:spLocks noGrp="1"/>
          </p:cNvSpPr>
          <p:nvPr>
            <p:ph sz="half" idx="2"/>
          </p:nvPr>
        </p:nvSpPr>
        <p:spPr>
          <a:xfrm>
            <a:off x="5029200" y="1453544"/>
            <a:ext cx="640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grpSp>
        <p:nvGrpSpPr>
          <p:cNvPr id="9" name="Group 8"/>
          <p:cNvGrpSpPr/>
          <p:nvPr userDrawn="1"/>
        </p:nvGrpSpPr>
        <p:grpSpPr>
          <a:xfrm>
            <a:off x="838200" y="1444752"/>
            <a:ext cx="3338027" cy="4480560"/>
            <a:chOff x="563017" y="1432560"/>
            <a:chExt cx="3338027" cy="4480560"/>
          </a:xfrm>
        </p:grpSpPr>
        <p:pic>
          <p:nvPicPr>
            <p:cNvPr id="10" name="Picture 9"/>
            <p:cNvPicPr>
              <a:picLocks noChangeAspect="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flipH="1">
              <a:off x="2072244" y="4084320"/>
              <a:ext cx="1828800" cy="1828800"/>
            </a:xfrm>
            <a:prstGeom prst="ellipse">
              <a:avLst/>
            </a:prstGeom>
          </p:spPr>
        </p:pic>
        <p:pic>
          <p:nvPicPr>
            <p:cNvPr id="11" name="Picture 10"/>
            <p:cNvPicPr>
              <a:picLocks noChangeAspect="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163684" y="1905000"/>
              <a:ext cx="1645920" cy="1645920"/>
            </a:xfrm>
            <a:prstGeom prst="ellipse">
              <a:avLst/>
            </a:prstGeom>
          </p:spPr>
        </p:pic>
        <p:pic>
          <p:nvPicPr>
            <p:cNvPr id="13" name="Picture 12"/>
            <p:cNvPicPr>
              <a:picLocks noChangeAspect="1"/>
            </p:cNvPicPr>
            <p:nvPr/>
          </p:nvPicPr>
          <p:blipFill rotWithShape="1">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563017" y="1432560"/>
              <a:ext cx="1463040" cy="1463040"/>
            </a:xfrm>
            <a:prstGeom prst="ellipse">
              <a:avLst/>
            </a:prstGeom>
          </p:spPr>
        </p:pic>
        <p:pic>
          <p:nvPicPr>
            <p:cNvPr id="14" name="Picture 13"/>
            <p:cNvPicPr>
              <a:picLocks noChangeAspect="1"/>
            </p:cNvPicPr>
            <p:nvPr/>
          </p:nvPicPr>
          <p:blipFill rotWithShape="1">
            <a:blip r:embed="rId5" cstate="email">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400000"/>
                      </a14:imgEffect>
                    </a14:imgLayer>
                  </a14:imgProps>
                </a:ext>
                <a:ext uri="{28A0092B-C50C-407E-A947-70E740481C1C}">
                  <a14:useLocalDpi xmlns:a14="http://schemas.microsoft.com/office/drawing/2010/main"/>
                </a:ext>
              </a:extLst>
            </a:blip>
            <a:srcRect/>
            <a:stretch/>
          </p:blipFill>
          <p:spPr>
            <a:xfrm>
              <a:off x="563017" y="2941320"/>
              <a:ext cx="2011680" cy="2011680"/>
            </a:xfrm>
            <a:prstGeom prst="ellipse">
              <a:avLst/>
            </a:prstGeom>
          </p:spPr>
        </p:pic>
      </p:grpSp>
    </p:spTree>
    <p:extLst>
      <p:ext uri="{BB962C8B-B14F-4D97-AF65-F5344CB8AC3E}">
        <p14:creationId xmlns:p14="http://schemas.microsoft.com/office/powerpoint/2010/main" val="341823161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Workforce 3">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4" name="Content Placeholder 4"/>
          <p:cNvSpPr>
            <a:spLocks noGrp="1"/>
          </p:cNvSpPr>
          <p:nvPr>
            <p:ph sz="half" idx="2"/>
          </p:nvPr>
        </p:nvSpPr>
        <p:spPr>
          <a:xfrm>
            <a:off x="6477000" y="1453544"/>
            <a:ext cx="4953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pic>
        <p:nvPicPr>
          <p:cNvPr id="12" name="Picture 11"/>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5800" y="1752600"/>
            <a:ext cx="5486400" cy="3533241"/>
          </a:xfrm>
          <a:prstGeom prst="rect">
            <a:avLst/>
          </a:prstGeom>
        </p:spPr>
      </p:pic>
    </p:spTree>
    <p:extLst>
      <p:ext uri="{BB962C8B-B14F-4D97-AF65-F5344CB8AC3E}">
        <p14:creationId xmlns:p14="http://schemas.microsoft.com/office/powerpoint/2010/main" val="364660702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4000"/>
            </a:lvl1pPr>
          </a:lstStyle>
          <a:p>
            <a:r>
              <a:rPr lang="en-US"/>
              <a:t>Click to edit Master title style</a:t>
            </a:r>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14499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4000"/>
            </a:lvl1pPr>
          </a:lstStyle>
          <a:p>
            <a:r>
              <a:rPr lang="en-US"/>
              <a:t>Click to edit Master title style</a:t>
            </a:r>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2200">
                <a:solidFill>
                  <a:srgbClr val="0F4D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623615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8800" b="1">
                <a:solidFill>
                  <a:srgbClr val="800000"/>
                </a:solidFill>
              </a:defRPr>
            </a:lvl1pPr>
          </a:lstStyle>
          <a:p>
            <a:pPr lvl="0"/>
            <a:r>
              <a:rPr lang="en-US" sz="8800" b="1"/>
              <a:t>AGENDA</a:t>
            </a:r>
            <a:endParaRPr lang="en-US"/>
          </a:p>
        </p:txBody>
      </p:sp>
      <p:cxnSp>
        <p:nvCxnSpPr>
          <p:cNvPr id="9" name="Straight Connector 3" descr="&quot; &quot;">
            <a:extLst>
              <a:ext uri="{C183D7F6-B498-43B3-948B-1728B52AA6E4}">
                <adec:decorative xmlns:adec="http://schemas.microsoft.com/office/drawing/2017/decorative" val="1"/>
              </a:ext>
            </a:extLst>
          </p:cNvPr>
          <p:cNvCxnSpPr/>
          <p:nvPr userDrawn="1"/>
        </p:nvCxnSpPr>
        <p:spPr>
          <a:xfrm>
            <a:off x="2080847"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81312047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5635281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Budget">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8382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6368769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userDrawn="1"/>
        </p:nvSpPr>
        <p:spPr>
          <a:xfrm>
            <a:off x="1358449" y="1644297"/>
            <a:ext cx="9454896" cy="338554"/>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userDrawn="1"/>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4957" b="14540"/>
          <a:stretch/>
        </p:blipFill>
        <p:spPr>
          <a:xfrm>
            <a:off x="1504438" y="1535600"/>
            <a:ext cx="665743" cy="598621"/>
          </a:xfrm>
          <a:prstGeom prst="rect">
            <a:avLst/>
          </a:prstGeom>
        </p:spPr>
      </p:pic>
      <p:sp>
        <p:nvSpPr>
          <p:cNvPr id="10" name="Content Placeholder 1"/>
          <p:cNvSpPr>
            <a:spLocks noGrp="1"/>
          </p:cNvSpPr>
          <p:nvPr>
            <p:ph sz="quarter" idx="13"/>
          </p:nvPr>
        </p:nvSpPr>
        <p:spPr>
          <a:xfrm>
            <a:off x="2281220" y="1600200"/>
            <a:ext cx="1292225" cy="685800"/>
          </a:xfrm>
        </p:spPr>
        <p:txBody>
          <a:bodyPr>
            <a:noAutofit/>
          </a:bodyPr>
          <a:lstStyle>
            <a:lvl1pPr marL="0" indent="0">
              <a:buNone/>
              <a:defRPr sz="2400" b="1"/>
            </a:lvl1pPr>
          </a:lstStyle>
          <a:p>
            <a:pPr lvl="0"/>
            <a:r>
              <a:rPr lang="en-US"/>
              <a:t>Edit Master</a:t>
            </a:r>
          </a:p>
        </p:txBody>
      </p:sp>
      <p:grpSp>
        <p:nvGrpSpPr>
          <p:cNvPr id="4" name="Group 1" descr="&quot; &quot;"/>
          <p:cNvGrpSpPr/>
          <p:nvPr userDrawn="1"/>
        </p:nvGrpSpPr>
        <p:grpSpPr>
          <a:xfrm>
            <a:off x="3782989" y="1672426"/>
            <a:ext cx="672207"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userDrawn="1"/>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userDrawn="1"/>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userDrawn="1"/>
        </p:nvSpPr>
        <p:spPr>
          <a:xfrm>
            <a:off x="1358447" y="2544818"/>
            <a:ext cx="9454896" cy="36933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userDrawn="1"/>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t="5027" b="16215"/>
          <a:stretch/>
        </p:blipFill>
        <p:spPr>
          <a:xfrm>
            <a:off x="1410303" y="2421393"/>
            <a:ext cx="848701" cy="668420"/>
          </a:xfrm>
          <a:prstGeom prst="rect">
            <a:avLst/>
          </a:prstGeom>
        </p:spPr>
      </p:pic>
      <p:sp>
        <p:nvSpPr>
          <p:cNvPr id="16" name="Content Placeholder 2"/>
          <p:cNvSpPr>
            <a:spLocks noGrp="1"/>
          </p:cNvSpPr>
          <p:nvPr>
            <p:ph sz="quarter" idx="14"/>
          </p:nvPr>
        </p:nvSpPr>
        <p:spPr>
          <a:xfrm>
            <a:off x="2286001" y="2514600"/>
            <a:ext cx="1292225" cy="685800"/>
          </a:xfrm>
        </p:spPr>
        <p:txBody>
          <a:bodyPr>
            <a:noAutofit/>
          </a:bodyPr>
          <a:lstStyle>
            <a:lvl1pPr marL="0" indent="0">
              <a:buNone/>
              <a:defRPr sz="2400" b="1"/>
            </a:lvl1pPr>
          </a:lstStyle>
          <a:p>
            <a:pPr lvl="0"/>
            <a:r>
              <a:rPr lang="en-US"/>
              <a:t>Edit Master</a:t>
            </a:r>
          </a:p>
        </p:txBody>
      </p:sp>
      <p:grpSp>
        <p:nvGrpSpPr>
          <p:cNvPr id="5" name="Group 2" descr="&quot; &quot;"/>
          <p:cNvGrpSpPr/>
          <p:nvPr userDrawn="1"/>
        </p:nvGrpSpPr>
        <p:grpSpPr>
          <a:xfrm>
            <a:off x="3781817" y="2580900"/>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userDrawn="1"/>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userDrawn="1"/>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userDrawn="1"/>
        </p:nvSpPr>
        <p:spPr>
          <a:xfrm>
            <a:off x="1358449" y="3459218"/>
            <a:ext cx="9451427" cy="36933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userDrawn="1"/>
        </p:nvPicPr>
        <p:blipFill rotWithShape="1">
          <a:blip r:embed="rId4" cstate="email">
            <a:duotone>
              <a:schemeClr val="accent1">
                <a:shade val="45000"/>
                <a:satMod val="135000"/>
              </a:schemeClr>
              <a:prstClr val="white"/>
            </a:duotone>
            <a:extLst>
              <a:ext uri="{28A0092B-C50C-407E-A947-70E740481C1C}">
                <a14:useLocalDpi xmlns:a14="http://schemas.microsoft.com/office/drawing/2010/main"/>
              </a:ext>
            </a:extLst>
          </a:blip>
          <a:srcRect b="24347"/>
          <a:stretch/>
        </p:blipFill>
        <p:spPr>
          <a:xfrm>
            <a:off x="1373854" y="3224268"/>
            <a:ext cx="948727" cy="717739"/>
          </a:xfrm>
          <a:prstGeom prst="rect">
            <a:avLst/>
          </a:prstGeom>
        </p:spPr>
      </p:pic>
      <p:sp>
        <p:nvSpPr>
          <p:cNvPr id="22" name="Content Placeholder 3"/>
          <p:cNvSpPr>
            <a:spLocks noGrp="1"/>
          </p:cNvSpPr>
          <p:nvPr>
            <p:ph sz="quarter" idx="15"/>
          </p:nvPr>
        </p:nvSpPr>
        <p:spPr>
          <a:xfrm>
            <a:off x="2286001" y="3429000"/>
            <a:ext cx="1292225" cy="685800"/>
          </a:xfrm>
        </p:spPr>
        <p:txBody>
          <a:bodyPr>
            <a:noAutofit/>
          </a:bodyPr>
          <a:lstStyle>
            <a:lvl1pPr marL="0" indent="0">
              <a:buNone/>
              <a:defRPr sz="2400" b="1"/>
            </a:lvl1pPr>
          </a:lstStyle>
          <a:p>
            <a:pPr lvl="0"/>
            <a:r>
              <a:rPr lang="en-US"/>
              <a:t>Edit Master</a:t>
            </a:r>
          </a:p>
        </p:txBody>
      </p:sp>
      <p:grpSp>
        <p:nvGrpSpPr>
          <p:cNvPr id="40" name="Group 3" descr="&quot; &quot;"/>
          <p:cNvGrpSpPr/>
          <p:nvPr userDrawn="1"/>
        </p:nvGrpSpPr>
        <p:grpSpPr>
          <a:xfrm>
            <a:off x="3782989" y="3481002"/>
            <a:ext cx="672207"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userDrawn="1"/>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userDrawn="1"/>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userDrawn="1"/>
        </p:nvSpPr>
        <p:spPr>
          <a:xfrm>
            <a:off x="1358447" y="4373618"/>
            <a:ext cx="9454896" cy="36933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userDrawn="1"/>
        </p:nvPicPr>
        <p:blipFill rotWithShape="1">
          <a:blip r:embed="rId5" cstate="email">
            <a:duotone>
              <a:schemeClr val="accent1">
                <a:shade val="45000"/>
                <a:satMod val="135000"/>
              </a:schemeClr>
              <a:prstClr val="white"/>
            </a:duotone>
            <a:extLst>
              <a:ext uri="{28A0092B-C50C-407E-A947-70E740481C1C}">
                <a14:useLocalDpi xmlns:a14="http://schemas.microsoft.com/office/drawing/2010/main"/>
              </a:ext>
            </a:extLst>
          </a:blip>
          <a:srcRect b="15556"/>
          <a:stretch/>
        </p:blipFill>
        <p:spPr>
          <a:xfrm>
            <a:off x="1459822" y="4218554"/>
            <a:ext cx="779503" cy="658246"/>
          </a:xfrm>
          <a:prstGeom prst="rect">
            <a:avLst/>
          </a:prstGeom>
        </p:spPr>
      </p:pic>
      <p:sp>
        <p:nvSpPr>
          <p:cNvPr id="28" name="Content Placeholder 4"/>
          <p:cNvSpPr>
            <a:spLocks noGrp="1"/>
          </p:cNvSpPr>
          <p:nvPr>
            <p:ph sz="quarter" idx="16"/>
          </p:nvPr>
        </p:nvSpPr>
        <p:spPr>
          <a:xfrm>
            <a:off x="2286001" y="4343400"/>
            <a:ext cx="1292225" cy="685800"/>
          </a:xfrm>
        </p:spPr>
        <p:txBody>
          <a:bodyPr>
            <a:noAutofit/>
          </a:bodyPr>
          <a:lstStyle>
            <a:lvl1pPr marL="0" indent="0">
              <a:buNone/>
              <a:defRPr sz="2400" b="1"/>
            </a:lvl1pPr>
          </a:lstStyle>
          <a:p>
            <a:pPr lvl="0"/>
            <a:r>
              <a:rPr lang="en-US"/>
              <a:t>Edit Master</a:t>
            </a:r>
          </a:p>
        </p:txBody>
      </p:sp>
      <p:grpSp>
        <p:nvGrpSpPr>
          <p:cNvPr id="41" name="Group 4" descr="&quot; &quot;"/>
          <p:cNvGrpSpPr/>
          <p:nvPr userDrawn="1"/>
        </p:nvGrpSpPr>
        <p:grpSpPr>
          <a:xfrm>
            <a:off x="3780693" y="4398462"/>
            <a:ext cx="674503"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userDrawn="1"/>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userDrawn="1"/>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userDrawn="1"/>
        </p:nvSpPr>
        <p:spPr>
          <a:xfrm>
            <a:off x="1358452" y="5288673"/>
            <a:ext cx="9451425" cy="36933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userDrawn="1"/>
        </p:nvPicPr>
        <p:blipFill rotWithShape="1">
          <a:blip r:embed="rId6" cstate="email">
            <a:duotone>
              <a:schemeClr val="accent1">
                <a:shade val="45000"/>
                <a:satMod val="135000"/>
              </a:schemeClr>
              <a:prstClr val="white"/>
            </a:duotone>
            <a:extLst>
              <a:ext uri="{28A0092B-C50C-407E-A947-70E740481C1C}">
                <a14:useLocalDpi xmlns:a14="http://schemas.microsoft.com/office/drawing/2010/main"/>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1" y="5257800"/>
            <a:ext cx="1292225" cy="685800"/>
          </a:xfrm>
        </p:spPr>
        <p:txBody>
          <a:bodyPr>
            <a:noAutofit/>
          </a:bodyPr>
          <a:lstStyle>
            <a:lvl1pPr marL="0" indent="0">
              <a:buNone/>
              <a:defRPr sz="2400" b="1"/>
            </a:lvl1pPr>
          </a:lstStyle>
          <a:p>
            <a:pPr lvl="0"/>
            <a:r>
              <a:rPr lang="en-US"/>
              <a:t>Edit Master</a:t>
            </a:r>
          </a:p>
        </p:txBody>
      </p:sp>
      <p:grpSp>
        <p:nvGrpSpPr>
          <p:cNvPr id="42" name="Group 5"/>
          <p:cNvGrpSpPr/>
          <p:nvPr userDrawn="1"/>
        </p:nvGrpSpPr>
        <p:grpSpPr>
          <a:xfrm>
            <a:off x="3781861" y="5329485"/>
            <a:ext cx="674503"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userDrawn="1"/>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userDrawn="1"/>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69103258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77085307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957167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Main text -20-pt bulleted text">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4F43DF4-992E-4775-BF07-B87E5C39EBF0}"/>
              </a:ext>
            </a:extLst>
          </p:cNvPr>
          <p:cNvSpPr>
            <a:spLocks noGrp="1"/>
          </p:cNvSpPr>
          <p:nvPr>
            <p:ph type="title"/>
          </p:nvPr>
        </p:nvSpPr>
        <p:spPr>
          <a:xfrm>
            <a:off x="1828800" y="0"/>
            <a:ext cx="9600627" cy="1137300"/>
          </a:xfrm>
        </p:spPr>
        <p:txBody>
          <a:bodyPr/>
          <a:lstStyle/>
          <a:p>
            <a:endParaRPr lang="en-US"/>
          </a:p>
        </p:txBody>
      </p:sp>
      <p:sp>
        <p:nvSpPr>
          <p:cNvPr id="4" name="Content Placeholder 3">
            <a:extLst>
              <a:ext uri="{FF2B5EF4-FFF2-40B4-BE49-F238E27FC236}">
                <a16:creationId xmlns:a16="http://schemas.microsoft.com/office/drawing/2014/main" id="{444E5126-4529-48A0-B583-1CA111424D7E}"/>
              </a:ext>
            </a:extLst>
          </p:cNvPr>
          <p:cNvSpPr>
            <a:spLocks noGrp="1"/>
          </p:cNvSpPr>
          <p:nvPr>
            <p:ph sz="quarter" idx="12"/>
          </p:nvPr>
        </p:nvSpPr>
        <p:spPr>
          <a:xfrm>
            <a:off x="1828800" y="1646238"/>
            <a:ext cx="6832600" cy="355600"/>
          </a:xfrm>
        </p:spPr>
        <p:txBody>
          <a:bodyPr/>
          <a:lstStyle/>
          <a:p>
            <a:pPr lvl="0"/>
            <a:r>
              <a:rPr lang="en-US"/>
              <a:t>Click to edit Master text style</a:t>
            </a:r>
            <a:endParaRPr lang="en-CA"/>
          </a:p>
        </p:txBody>
      </p:sp>
      <p:sp>
        <p:nvSpPr>
          <p:cNvPr id="13" name="Table Placeholder 12">
            <a:extLst>
              <a:ext uri="{FF2B5EF4-FFF2-40B4-BE49-F238E27FC236}">
                <a16:creationId xmlns:a16="http://schemas.microsoft.com/office/drawing/2014/main" id="{38D08608-E691-4CB6-91E9-C0C33A961553}"/>
              </a:ext>
            </a:extLst>
          </p:cNvPr>
          <p:cNvSpPr>
            <a:spLocks noGrp="1"/>
          </p:cNvSpPr>
          <p:nvPr>
            <p:ph type="tbl" sz="quarter" idx="13"/>
          </p:nvPr>
        </p:nvSpPr>
        <p:spPr>
          <a:xfrm>
            <a:off x="1828800" y="2286000"/>
            <a:ext cx="4330700" cy="2908300"/>
          </a:xfrm>
        </p:spPr>
        <p:txBody>
          <a:bodyPr/>
          <a:lstStyle/>
          <a:p>
            <a:endParaRPr lang="en-CA"/>
          </a:p>
        </p:txBody>
      </p:sp>
      <p:sp>
        <p:nvSpPr>
          <p:cNvPr id="15" name="Table Placeholder 14">
            <a:extLst>
              <a:ext uri="{FF2B5EF4-FFF2-40B4-BE49-F238E27FC236}">
                <a16:creationId xmlns:a16="http://schemas.microsoft.com/office/drawing/2014/main" id="{E501EBD1-6D46-4481-9D13-AE1053474F23}"/>
              </a:ext>
            </a:extLst>
          </p:cNvPr>
          <p:cNvSpPr>
            <a:spLocks noGrp="1"/>
          </p:cNvSpPr>
          <p:nvPr>
            <p:ph type="tbl" sz="quarter" idx="14"/>
          </p:nvPr>
        </p:nvSpPr>
        <p:spPr>
          <a:xfrm>
            <a:off x="6386513" y="2286000"/>
            <a:ext cx="4967287" cy="2895600"/>
          </a:xfrm>
        </p:spPr>
        <p:txBody>
          <a:bodyPr/>
          <a:lstStyle/>
          <a:p>
            <a:endParaRPr lang="en-CA"/>
          </a:p>
        </p:txBody>
      </p:sp>
      <p:sp>
        <p:nvSpPr>
          <p:cNvPr id="17" name="Content Placeholder 16">
            <a:extLst>
              <a:ext uri="{FF2B5EF4-FFF2-40B4-BE49-F238E27FC236}">
                <a16:creationId xmlns:a16="http://schemas.microsoft.com/office/drawing/2014/main" id="{9BA15BFE-45A8-413A-BE80-C38A076CA521}"/>
              </a:ext>
            </a:extLst>
          </p:cNvPr>
          <p:cNvSpPr>
            <a:spLocks noGrp="1"/>
          </p:cNvSpPr>
          <p:nvPr>
            <p:ph sz="quarter" idx="15"/>
          </p:nvPr>
        </p:nvSpPr>
        <p:spPr>
          <a:xfrm>
            <a:off x="6386513" y="5264150"/>
            <a:ext cx="4967287" cy="1998496"/>
          </a:xfrm>
          <a:noFill/>
        </p:spPr>
        <p:txBody>
          <a:bodyPr wrap="square" lIns="0" tIns="0" rIns="0" bIns="0" rtlCol="0">
            <a:spAutoFit/>
          </a:bodyPr>
          <a:lstStyle>
            <a:lvl1pPr>
              <a:defRPr lang="en-US" sz="1100" i="1"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endParaRPr lang="en-CA"/>
          </a:p>
        </p:txBody>
      </p:sp>
      <p:sp>
        <p:nvSpPr>
          <p:cNvPr id="7" name="Slide Number Placeholder 1">
            <a:extLst>
              <a:ext uri="{FF2B5EF4-FFF2-40B4-BE49-F238E27FC236}">
                <a16:creationId xmlns:a16="http://schemas.microsoft.com/office/drawing/2014/main" id="{12DB6764-47AF-4419-921B-C9CF3F99F03F}"/>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93855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5981927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spcBef>
                <a:spcPts val="0"/>
              </a:spcBef>
              <a:buNone/>
              <a:defRPr sz="1400"/>
            </a:lvl2pPr>
            <a:lvl3pPr marL="914400" indent="0">
              <a:spcBef>
                <a:spcPts val="0"/>
              </a:spcBef>
              <a:buNone/>
              <a:defRPr sz="1400"/>
            </a:lvl3pPr>
            <a:lvl4pPr marL="1371600" indent="0">
              <a:spcBef>
                <a:spcPts val="0"/>
              </a:spcBef>
              <a:buNone/>
              <a:defRPr sz="1400"/>
            </a:lvl4pPr>
            <a:lvl5pPr marL="1828800" indent="0">
              <a:spcBef>
                <a:spcPts val="0"/>
              </a:spcBef>
              <a:buNone/>
              <a:defRPr sz="1400"/>
            </a:lvl5pPr>
          </a:lstStyle>
          <a:p>
            <a:pPr lvl="0"/>
            <a:endParaRPr lang="en-US"/>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9015070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38200" y="4700016"/>
            <a:ext cx="10515600" cy="1225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31584486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75071591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91215455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a"/>
          <p:cNvSpPr>
            <a:spLocks noGrp="1"/>
          </p:cNvSpPr>
          <p:nvPr>
            <p:ph sz="quarter" idx="17"/>
          </p:nvPr>
        </p:nvSpPr>
        <p:spPr>
          <a:xfrm>
            <a:off x="841248" y="1895476"/>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a"/>
          <p:cNvSpPr>
            <a:spLocks noGrp="1"/>
          </p:cNvSpPr>
          <p:nvPr>
            <p:ph sz="half" idx="2"/>
          </p:nvPr>
        </p:nvSpPr>
        <p:spPr>
          <a:xfrm>
            <a:off x="7616952" y="1895856"/>
            <a:ext cx="3660648" cy="3951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b.1" descr="&quot; &quot;"/>
          <p:cNvSpPr>
            <a:spLocks noGrp="1"/>
          </p:cNvSpPr>
          <p:nvPr>
            <p:ph type="pic" sz="quarter" idx="14"/>
          </p:nvPr>
        </p:nvSpPr>
        <p:spPr>
          <a:xfrm>
            <a:off x="6705600" y="2157984"/>
            <a:ext cx="685800" cy="685800"/>
          </a:xfrm>
        </p:spPr>
        <p:txBody>
          <a:bodyPr/>
          <a:lstStyle/>
          <a:p>
            <a:endParaRPr lang="en-US"/>
          </a:p>
        </p:txBody>
      </p:sp>
      <p:sp>
        <p:nvSpPr>
          <p:cNvPr id="11" name="Picture Placeholder 4b.2" descr="&quot; &quot;"/>
          <p:cNvSpPr>
            <a:spLocks noGrp="1"/>
          </p:cNvSpPr>
          <p:nvPr>
            <p:ph type="pic" sz="quarter" idx="15"/>
          </p:nvPr>
        </p:nvSpPr>
        <p:spPr>
          <a:xfrm>
            <a:off x="6705600" y="3364992"/>
            <a:ext cx="685800" cy="685800"/>
          </a:xfrm>
        </p:spPr>
        <p:txBody>
          <a:bodyPr/>
          <a:lstStyle/>
          <a:p>
            <a:endParaRPr lang="en-US"/>
          </a:p>
        </p:txBody>
      </p:sp>
      <p:sp>
        <p:nvSpPr>
          <p:cNvPr id="12" name="Picture Placeholder 4b.3" descr="&quot; &quot;"/>
          <p:cNvSpPr>
            <a:spLocks noGrp="1"/>
          </p:cNvSpPr>
          <p:nvPr>
            <p:ph type="pic" sz="quarter" idx="16"/>
          </p:nvPr>
        </p:nvSpPr>
        <p:spPr>
          <a:xfrm>
            <a:off x="6720255" y="4572000"/>
            <a:ext cx="685800" cy="685800"/>
          </a:xfrm>
        </p:spPr>
        <p:txBody>
          <a:bodyPr/>
          <a:lstStyle/>
          <a:p>
            <a:endParaRPr lang="en-US"/>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21553256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350748"/>
            <a:ext cx="5184648" cy="2139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675847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228600" y="3118105"/>
            <a:ext cx="11704320" cy="25968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97055052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4331208" y="1444752"/>
            <a:ext cx="3529584"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229600"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8823639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sz="half" idx="15"/>
          </p:nvPr>
        </p:nvSpPr>
        <p:spPr>
          <a:xfrm>
            <a:off x="2057400" y="1444752"/>
            <a:ext cx="19659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096512" y="1444752"/>
            <a:ext cx="19659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p:cNvSpPr>
            <a:spLocks noGrp="1"/>
          </p:cNvSpPr>
          <p:nvPr>
            <p:ph sz="half" idx="16"/>
          </p:nvPr>
        </p:nvSpPr>
        <p:spPr>
          <a:xfrm>
            <a:off x="6135624" y="1444752"/>
            <a:ext cx="19659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7"/>
          <p:cNvSpPr>
            <a:spLocks noGrp="1"/>
          </p:cNvSpPr>
          <p:nvPr>
            <p:ph sz="quarter" idx="13"/>
          </p:nvPr>
        </p:nvSpPr>
        <p:spPr>
          <a:xfrm>
            <a:off x="8174736"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p:cNvSpPr>
            <a:spLocks noGrp="1"/>
          </p:cNvSpPr>
          <p:nvPr>
            <p:ph sz="quarter" idx="17"/>
          </p:nvPr>
        </p:nvSpPr>
        <p:spPr>
          <a:xfrm>
            <a:off x="1021384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101284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Main text -20-pt bulleted text">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4F43DF4-992E-4775-BF07-B87E5C39EBF0}"/>
              </a:ext>
            </a:extLst>
          </p:cNvPr>
          <p:cNvSpPr>
            <a:spLocks noGrp="1"/>
          </p:cNvSpPr>
          <p:nvPr>
            <p:ph type="title"/>
          </p:nvPr>
        </p:nvSpPr>
        <p:spPr>
          <a:xfrm>
            <a:off x="1828800" y="0"/>
            <a:ext cx="9600627" cy="1137300"/>
          </a:xfrm>
        </p:spPr>
        <p:txBody>
          <a:bodyPr/>
          <a:lstStyle/>
          <a:p>
            <a:endParaRPr lang="en-US"/>
          </a:p>
        </p:txBody>
      </p:sp>
      <p:sp>
        <p:nvSpPr>
          <p:cNvPr id="4" name="Content Placeholder 3">
            <a:extLst>
              <a:ext uri="{FF2B5EF4-FFF2-40B4-BE49-F238E27FC236}">
                <a16:creationId xmlns:a16="http://schemas.microsoft.com/office/drawing/2014/main" id="{444E5126-4529-48A0-B583-1CA111424D7E}"/>
              </a:ext>
            </a:extLst>
          </p:cNvPr>
          <p:cNvSpPr>
            <a:spLocks noGrp="1"/>
          </p:cNvSpPr>
          <p:nvPr>
            <p:ph sz="quarter" idx="12"/>
          </p:nvPr>
        </p:nvSpPr>
        <p:spPr>
          <a:xfrm>
            <a:off x="1828800" y="1646238"/>
            <a:ext cx="6832600" cy="355600"/>
          </a:xfrm>
        </p:spPr>
        <p:txBody>
          <a:bodyPr/>
          <a:lstStyle/>
          <a:p>
            <a:pPr lvl="0"/>
            <a:r>
              <a:rPr lang="en-US"/>
              <a:t>Click to edit Master text style</a:t>
            </a:r>
            <a:endParaRPr lang="en-CA"/>
          </a:p>
        </p:txBody>
      </p:sp>
      <p:sp>
        <p:nvSpPr>
          <p:cNvPr id="3" name="Content Placeholder 2">
            <a:extLst>
              <a:ext uri="{FF2B5EF4-FFF2-40B4-BE49-F238E27FC236}">
                <a16:creationId xmlns:a16="http://schemas.microsoft.com/office/drawing/2014/main" id="{FA7E4350-43C6-4842-8D19-7F0C34E93152}"/>
              </a:ext>
            </a:extLst>
          </p:cNvPr>
          <p:cNvSpPr>
            <a:spLocks noGrp="1"/>
          </p:cNvSpPr>
          <p:nvPr>
            <p:ph sz="quarter" idx="15"/>
          </p:nvPr>
        </p:nvSpPr>
        <p:spPr>
          <a:xfrm>
            <a:off x="1828800" y="2286000"/>
            <a:ext cx="4330700" cy="46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able Placeholder 5">
            <a:extLst>
              <a:ext uri="{FF2B5EF4-FFF2-40B4-BE49-F238E27FC236}">
                <a16:creationId xmlns:a16="http://schemas.microsoft.com/office/drawing/2014/main" id="{CEE70746-0559-4A35-A26F-AB922A69337A}"/>
              </a:ext>
            </a:extLst>
          </p:cNvPr>
          <p:cNvSpPr>
            <a:spLocks noGrp="1"/>
          </p:cNvSpPr>
          <p:nvPr>
            <p:ph type="tbl" sz="quarter" idx="16"/>
          </p:nvPr>
        </p:nvSpPr>
        <p:spPr>
          <a:xfrm>
            <a:off x="1828800" y="2755900"/>
            <a:ext cx="4330700" cy="2722563"/>
          </a:xfrm>
        </p:spPr>
        <p:txBody>
          <a:bodyPr/>
          <a:lstStyle/>
          <a:p>
            <a:endParaRPr lang="en-CA"/>
          </a:p>
        </p:txBody>
      </p:sp>
      <p:sp>
        <p:nvSpPr>
          <p:cNvPr id="16" name="Content Placeholder 2">
            <a:extLst>
              <a:ext uri="{FF2B5EF4-FFF2-40B4-BE49-F238E27FC236}">
                <a16:creationId xmlns:a16="http://schemas.microsoft.com/office/drawing/2014/main" id="{06A914A1-4765-483E-94E6-D5D43413BABE}"/>
              </a:ext>
            </a:extLst>
          </p:cNvPr>
          <p:cNvSpPr>
            <a:spLocks noGrp="1"/>
          </p:cNvSpPr>
          <p:nvPr>
            <p:ph sz="quarter" idx="17"/>
          </p:nvPr>
        </p:nvSpPr>
        <p:spPr>
          <a:xfrm>
            <a:off x="6386512" y="2286000"/>
            <a:ext cx="4967287" cy="46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8" name="Table Placeholder 17">
            <a:extLst>
              <a:ext uri="{FF2B5EF4-FFF2-40B4-BE49-F238E27FC236}">
                <a16:creationId xmlns:a16="http://schemas.microsoft.com/office/drawing/2014/main" id="{9C08A121-811C-4FD3-8773-91B89EAC1F1A}"/>
              </a:ext>
            </a:extLst>
          </p:cNvPr>
          <p:cNvSpPr>
            <a:spLocks noGrp="1"/>
          </p:cNvSpPr>
          <p:nvPr>
            <p:ph type="tbl" sz="quarter" idx="18"/>
          </p:nvPr>
        </p:nvSpPr>
        <p:spPr>
          <a:xfrm>
            <a:off x="6386513" y="2755900"/>
            <a:ext cx="4967287" cy="2722563"/>
          </a:xfrm>
        </p:spPr>
        <p:txBody>
          <a:bodyPr/>
          <a:lstStyle/>
          <a:p>
            <a:endParaRPr lang="en-CA"/>
          </a:p>
        </p:txBody>
      </p:sp>
      <p:sp>
        <p:nvSpPr>
          <p:cNvPr id="20" name="Content Placeholder 19">
            <a:extLst>
              <a:ext uri="{FF2B5EF4-FFF2-40B4-BE49-F238E27FC236}">
                <a16:creationId xmlns:a16="http://schemas.microsoft.com/office/drawing/2014/main" id="{71FB5B65-EA13-4E53-B692-8F955FF2E93B}"/>
              </a:ext>
            </a:extLst>
          </p:cNvPr>
          <p:cNvSpPr>
            <a:spLocks noGrp="1"/>
          </p:cNvSpPr>
          <p:nvPr>
            <p:ph sz="quarter" idx="19"/>
          </p:nvPr>
        </p:nvSpPr>
        <p:spPr>
          <a:xfrm>
            <a:off x="6386513" y="5554663"/>
            <a:ext cx="4967287" cy="87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1" name="Slide Number Placeholder 1">
            <a:extLst>
              <a:ext uri="{FF2B5EF4-FFF2-40B4-BE49-F238E27FC236}">
                <a16:creationId xmlns:a16="http://schemas.microsoft.com/office/drawing/2014/main" id="{7F14106C-D59B-4E1F-8883-91A3ADD815D1}"/>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29843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331208" y="1524000"/>
            <a:ext cx="3529584"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3"/>
          </p:nvPr>
        </p:nvSpPr>
        <p:spPr>
          <a:xfrm>
            <a:off x="8229600"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89337185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08297775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endParaRPr lang="en-US"/>
          </a:p>
        </p:txBody>
      </p:sp>
      <p:sp>
        <p:nvSpPr>
          <p:cNvPr id="6" name="Content Placeholder 3"/>
          <p:cNvSpPr>
            <a:spLocks noGrp="1"/>
          </p:cNvSpPr>
          <p:nvPr>
            <p:ph sz="quarter" idx="13"/>
          </p:nvPr>
        </p:nvSpPr>
        <p:spPr>
          <a:xfrm>
            <a:off x="1981200" y="1115568"/>
            <a:ext cx="9375648"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38200" y="2334768"/>
            <a:ext cx="439216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5376865"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5452769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486656"/>
            <a:ext cx="6501384" cy="923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2072151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41248" y="2438400"/>
            <a:ext cx="5705856"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16"/>
          </p:nvPr>
        </p:nvSpPr>
        <p:spPr>
          <a:xfrm>
            <a:off x="838200" y="5105402"/>
            <a:ext cx="5708651" cy="454025"/>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32109699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endParaRPr lang="en-US"/>
          </a:p>
        </p:txBody>
      </p:sp>
      <p:sp>
        <p:nvSpPr>
          <p:cNvPr id="9" name="Text Placeholder 3a.2"/>
          <p:cNvSpPr>
            <a:spLocks noGrp="1"/>
          </p:cNvSpPr>
          <p:nvPr>
            <p:ph type="body" sz="quarter" idx="12"/>
          </p:nvPr>
        </p:nvSpPr>
        <p:spPr>
          <a:xfrm>
            <a:off x="1518136"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4294162" y="1133856"/>
            <a:ext cx="849967" cy="850392"/>
          </a:xfrm>
        </p:spPr>
        <p:txBody>
          <a:bodyPr/>
          <a:lstStyle>
            <a:lvl1pPr marL="0" indent="0">
              <a:buNone/>
              <a:defRPr/>
            </a:lvl1pPr>
          </a:lstStyle>
          <a:p>
            <a:endParaRPr lang="en-US"/>
          </a:p>
        </p:txBody>
      </p:sp>
      <p:sp>
        <p:nvSpPr>
          <p:cNvPr id="11" name="Text Placeholder 3b.2"/>
          <p:cNvSpPr>
            <a:spLocks noGrp="1"/>
          </p:cNvSpPr>
          <p:nvPr>
            <p:ph type="body" sz="quarter" idx="13"/>
          </p:nvPr>
        </p:nvSpPr>
        <p:spPr>
          <a:xfrm>
            <a:off x="5210908" y="1114427"/>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7981541" y="1133856"/>
            <a:ext cx="849967" cy="850392"/>
          </a:xfrm>
        </p:spPr>
        <p:txBody>
          <a:bodyPr/>
          <a:lstStyle>
            <a:lvl1pPr marL="0" indent="0">
              <a:buNone/>
              <a:defRPr/>
            </a:lvl1pPr>
          </a:lstStyle>
          <a:p>
            <a:endParaRPr lang="en-US"/>
          </a:p>
        </p:txBody>
      </p:sp>
      <p:sp>
        <p:nvSpPr>
          <p:cNvPr id="13" name="Text Placeholder 3c.2"/>
          <p:cNvSpPr>
            <a:spLocks noGrp="1"/>
          </p:cNvSpPr>
          <p:nvPr>
            <p:ph type="body" sz="quarter" idx="14"/>
          </p:nvPr>
        </p:nvSpPr>
        <p:spPr>
          <a:xfrm>
            <a:off x="8891955" y="1114427"/>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411293577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4" y="1133856"/>
            <a:ext cx="849965" cy="850392"/>
          </a:xfrm>
        </p:spPr>
        <p:txBody>
          <a:bodyPr/>
          <a:lstStyle>
            <a:lvl1pPr marL="0" indent="0">
              <a:buNone/>
              <a:defRPr/>
            </a:lvl1pPr>
          </a:lstStyle>
          <a:p>
            <a:endParaRPr lang="en-US"/>
          </a:p>
        </p:txBody>
      </p:sp>
      <p:sp>
        <p:nvSpPr>
          <p:cNvPr id="9" name="Text Placeholder 3a.2"/>
          <p:cNvSpPr>
            <a:spLocks noGrp="1"/>
          </p:cNvSpPr>
          <p:nvPr>
            <p:ph type="body" sz="quarter" idx="12"/>
          </p:nvPr>
        </p:nvSpPr>
        <p:spPr>
          <a:xfrm>
            <a:off x="2514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7008054" y="1133856"/>
            <a:ext cx="849967" cy="850392"/>
          </a:xfrm>
        </p:spPr>
        <p:txBody>
          <a:bodyPr/>
          <a:lstStyle>
            <a:lvl1pPr marL="0" indent="0">
              <a:buNone/>
              <a:defRPr/>
            </a:lvl1pPr>
          </a:lstStyle>
          <a:p>
            <a:endParaRPr lang="en-US"/>
          </a:p>
        </p:txBody>
      </p:sp>
      <p:sp>
        <p:nvSpPr>
          <p:cNvPr id="11" name="Text Placeholder 3b.2"/>
          <p:cNvSpPr>
            <a:spLocks noGrp="1"/>
          </p:cNvSpPr>
          <p:nvPr>
            <p:ph type="body" sz="quarter" idx="13"/>
          </p:nvPr>
        </p:nvSpPr>
        <p:spPr>
          <a:xfrm>
            <a:off x="7924800" y="1114427"/>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51771702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endParaRPr lang="en-US"/>
          </a:p>
        </p:txBody>
      </p:sp>
      <p:sp>
        <p:nvSpPr>
          <p:cNvPr id="9" name="Text Placeholder 3a.2"/>
          <p:cNvSpPr>
            <a:spLocks noGrp="1"/>
          </p:cNvSpPr>
          <p:nvPr>
            <p:ph type="body" sz="quarter" idx="12"/>
          </p:nvPr>
        </p:nvSpPr>
        <p:spPr>
          <a:xfrm>
            <a:off x="1752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4753708" y="1114427"/>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7748955" y="1114427"/>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744201" y="1133856"/>
            <a:ext cx="849967" cy="850392"/>
          </a:xfrm>
        </p:spPr>
        <p:txBody>
          <a:bodyPr/>
          <a:lstStyle>
            <a:lvl1pPr marL="0" indent="0">
              <a:buNone/>
              <a:defRPr/>
            </a:lvl1pPr>
          </a:lstStyle>
          <a:p>
            <a:endParaRPr lang="en-US"/>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287974575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endParaRPr lang="en-US"/>
          </a:p>
        </p:txBody>
      </p:sp>
      <p:sp>
        <p:nvSpPr>
          <p:cNvPr id="9" name="Text Placeholder 3a.2"/>
          <p:cNvSpPr>
            <a:spLocks noGrp="1"/>
          </p:cNvSpPr>
          <p:nvPr>
            <p:ph type="body" sz="quarter" idx="12"/>
          </p:nvPr>
        </p:nvSpPr>
        <p:spPr>
          <a:xfrm>
            <a:off x="1464905"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3828661"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8519160" y="1114424"/>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915262" y="1133856"/>
            <a:ext cx="849967" cy="850392"/>
          </a:xfrm>
        </p:spPr>
        <p:txBody>
          <a:bodyPr/>
          <a:lstStyle>
            <a:lvl1pPr marL="0" indent="0">
              <a:buNone/>
              <a:defRPr/>
            </a:lvl1pPr>
          </a:lstStyle>
          <a:p>
            <a:endParaRPr lang="en-US"/>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
        <p:nvSpPr>
          <p:cNvPr id="8" name="Content Placeholder 7"/>
          <p:cNvSpPr>
            <a:spLocks noGrp="1"/>
          </p:cNvSpPr>
          <p:nvPr>
            <p:ph sz="quarter" idx="20"/>
          </p:nvPr>
        </p:nvSpPr>
        <p:spPr>
          <a:xfrm>
            <a:off x="6172200"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3669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5" y="1114427"/>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7"/>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157927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9BB884D-224B-4B7C-B1AD-3D8C75F988D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723376" y="0"/>
            <a:ext cx="3488443" cy="5624423"/>
          </a:xfrm>
          <a:custGeom>
            <a:avLst/>
            <a:gdLst>
              <a:gd name="connsiteX0" fmla="*/ 1767050 w 3488443"/>
              <a:gd name="connsiteY0" fmla="*/ 0 h 6224507"/>
              <a:gd name="connsiteX1" fmla="*/ 3488443 w 3488443"/>
              <a:gd name="connsiteY1" fmla="*/ 0 h 6224507"/>
              <a:gd name="connsiteX2" fmla="*/ 3488443 w 3488443"/>
              <a:gd name="connsiteY2" fmla="*/ 6220608 h 6224507"/>
              <a:gd name="connsiteX3" fmla="*/ 3332989 w 3488443"/>
              <a:gd name="connsiteY3" fmla="*/ 6224507 h 6224507"/>
              <a:gd name="connsiteX4" fmla="*/ 0 w 3488443"/>
              <a:gd name="connsiteY4" fmla="*/ 2918163 h 6224507"/>
              <a:gd name="connsiteX5" fmla="*/ 1744289 w 3488443"/>
              <a:gd name="connsiteY5" fmla="*/ 10877 h 622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8443" h="6224507">
                <a:moveTo>
                  <a:pt x="1767050" y="0"/>
                </a:moveTo>
                <a:lnTo>
                  <a:pt x="3488443" y="0"/>
                </a:lnTo>
                <a:lnTo>
                  <a:pt x="3488443" y="6220608"/>
                </a:lnTo>
                <a:lnTo>
                  <a:pt x="3332989" y="6224507"/>
                </a:lnTo>
                <a:cubicBezTo>
                  <a:pt x="1492230" y="6224507"/>
                  <a:pt x="0" y="4744206"/>
                  <a:pt x="0" y="2918163"/>
                </a:cubicBezTo>
                <a:cubicBezTo>
                  <a:pt x="0" y="1662759"/>
                  <a:pt x="705312" y="570771"/>
                  <a:pt x="1744289" y="10877"/>
                </a:cubicBezTo>
                <a:close/>
              </a:path>
            </a:pathLst>
          </a:custGeom>
        </p:spPr>
      </p:pic>
      <p:pic>
        <p:nvPicPr>
          <p:cNvPr id="25" name="Picture 24">
            <a:extLst>
              <a:ext uri="{FF2B5EF4-FFF2-40B4-BE49-F238E27FC236}">
                <a16:creationId xmlns:a16="http://schemas.microsoft.com/office/drawing/2014/main" id="{166EA0A6-4872-4B10-B54B-AD17196D7D0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293188" y="3885719"/>
            <a:ext cx="2909760" cy="2807967"/>
          </a:xfrm>
          <a:prstGeom prst="ellipse">
            <a:avLst/>
          </a:prstGeom>
        </p:spPr>
      </p:pic>
      <p:pic>
        <p:nvPicPr>
          <p:cNvPr id="26" name="Picture 25">
            <a:extLst>
              <a:ext uri="{FF2B5EF4-FFF2-40B4-BE49-F238E27FC236}">
                <a16:creationId xmlns:a16="http://schemas.microsoft.com/office/drawing/2014/main" id="{DDFAA748-D770-47C9-95BB-2447563991E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025638" y="97367"/>
            <a:ext cx="1395476" cy="1395476"/>
          </a:xfrm>
          <a:prstGeom prst="ellipse">
            <a:avLst/>
          </a:prstGeom>
        </p:spPr>
      </p:pic>
      <p:sp>
        <p:nvSpPr>
          <p:cNvPr id="3" name="Title 2">
            <a:extLst>
              <a:ext uri="{FF2B5EF4-FFF2-40B4-BE49-F238E27FC236}">
                <a16:creationId xmlns:a16="http://schemas.microsoft.com/office/drawing/2014/main" id="{70D775E0-2E33-4595-B663-FB8CE86F2421}"/>
              </a:ext>
            </a:extLst>
          </p:cNvPr>
          <p:cNvSpPr>
            <a:spLocks noGrp="1"/>
          </p:cNvSpPr>
          <p:nvPr>
            <p:ph type="title"/>
          </p:nvPr>
        </p:nvSpPr>
        <p:spPr>
          <a:xfrm>
            <a:off x="1204634" y="2570848"/>
            <a:ext cx="10515600" cy="1325563"/>
          </a:xfrm>
          <a:prstGeom prst="rect">
            <a:avLst/>
          </a:prstGeom>
        </p:spPr>
        <p:txBody>
          <a:bodyPr lIns="0" tIns="0" rIns="0" bIns="0"/>
          <a:lstStyle>
            <a:lvl1pPr>
              <a:defRPr lang="en-CA" sz="8000" spc="-150">
                <a:solidFill>
                  <a:schemeClr val="tx2"/>
                </a:solidFill>
                <a:latin typeface="Arial" panose="020B0604020202020204" pitchFamily="34" charset="0"/>
                <a:ea typeface="+mn-ea"/>
                <a:cs typeface="Arial" panose="020B0604020202020204" pitchFamily="34" charset="0"/>
              </a:defRPr>
            </a:lvl1pPr>
          </a:lstStyle>
          <a:p>
            <a:pPr marL="0" lvl="0" indent="0">
              <a:lnSpc>
                <a:spcPct val="100000"/>
              </a:lnSpc>
              <a:spcBef>
                <a:spcPts val="1000"/>
              </a:spcBef>
              <a:buFont typeface="Arial" panose="020B0604020202020204" pitchFamily="34" charset="0"/>
            </a:pPr>
            <a:endParaRPr lang="en-CA"/>
          </a:p>
        </p:txBody>
      </p:sp>
      <p:sp>
        <p:nvSpPr>
          <p:cNvPr id="35" name="Content Placeholder 2">
            <a:extLst>
              <a:ext uri="{FF2B5EF4-FFF2-40B4-BE49-F238E27FC236}">
                <a16:creationId xmlns:a16="http://schemas.microsoft.com/office/drawing/2014/main" id="{F39CCA55-6196-4D28-9439-0010EB9BEA63}"/>
              </a:ext>
            </a:extLst>
          </p:cNvPr>
          <p:cNvSpPr>
            <a:spLocks noGrp="1"/>
          </p:cNvSpPr>
          <p:nvPr>
            <p:ph sz="quarter" idx="17"/>
          </p:nvPr>
        </p:nvSpPr>
        <p:spPr>
          <a:xfrm>
            <a:off x="1306513" y="3708400"/>
            <a:ext cx="6619875" cy="544513"/>
          </a:xfrm>
          <a:prstGeom prst="rect">
            <a:avLst/>
          </a:prstGeom>
        </p:spPr>
        <p:txBody>
          <a:bodyPr lIns="0" tIns="0" rIns="0" bIns="0"/>
          <a:lstStyle>
            <a:lvl1pPr>
              <a:defRPr lang="en-US" sz="2400" i="0" smtClean="0">
                <a:solidFill>
                  <a:srgbClr val="0070C0"/>
                </a:solidFill>
                <a:latin typeface="Georgia" panose="02040502050405020303" pitchFamily="18" charset="0"/>
              </a:defRPr>
            </a:lvl1pPr>
            <a:lvl2pPr>
              <a:defRPr lang="en-US" sz="2400" b="1" smtClean="0">
                <a:solidFill>
                  <a:schemeClr val="bg1"/>
                </a:solidFill>
                <a:latin typeface="Georgia" panose="02040502050405020303" pitchFamily="18" charset="0"/>
              </a:defRPr>
            </a:lvl2pPr>
            <a:lvl3pPr>
              <a:defRPr lang="en-US" sz="2400" b="1" smtClean="0">
                <a:solidFill>
                  <a:schemeClr val="bg1"/>
                </a:solidFill>
                <a:latin typeface="Georgia" panose="02040502050405020303" pitchFamily="18" charset="0"/>
              </a:defRPr>
            </a:lvl3pPr>
            <a:lvl4pPr>
              <a:defRPr lang="en-US" sz="2400" b="1" smtClean="0">
                <a:solidFill>
                  <a:schemeClr val="bg1"/>
                </a:solidFill>
                <a:latin typeface="Georgia" panose="02040502050405020303" pitchFamily="18" charset="0"/>
              </a:defRPr>
            </a:lvl4pPr>
            <a:lvl5pPr>
              <a:defRPr lang="en-CA" sz="2400" b="1">
                <a:solidFill>
                  <a:schemeClr val="bg1"/>
                </a:solidFill>
                <a:latin typeface="Georgia" panose="02040502050405020303" pitchFamily="18" charset="0"/>
              </a:defRPr>
            </a:lvl5pPr>
          </a:lstStyle>
          <a:p>
            <a:pPr lvl="0">
              <a:lnSpc>
                <a:spcPct val="100000"/>
              </a:lnSpc>
            </a:pPr>
            <a:endParaRPr lang="en-CA"/>
          </a:p>
        </p:txBody>
      </p:sp>
      <p:sp>
        <p:nvSpPr>
          <p:cNvPr id="36" name="Content Placeholder 4">
            <a:extLst>
              <a:ext uri="{FF2B5EF4-FFF2-40B4-BE49-F238E27FC236}">
                <a16:creationId xmlns:a16="http://schemas.microsoft.com/office/drawing/2014/main" id="{57ABE6D8-2585-46A8-8880-188D5B60C4C9}"/>
              </a:ext>
            </a:extLst>
          </p:cNvPr>
          <p:cNvSpPr>
            <a:spLocks noGrp="1"/>
          </p:cNvSpPr>
          <p:nvPr>
            <p:ph sz="quarter" idx="18"/>
          </p:nvPr>
        </p:nvSpPr>
        <p:spPr>
          <a:xfrm>
            <a:off x="1306513" y="4160838"/>
            <a:ext cx="5427662" cy="312737"/>
          </a:xfrm>
          <a:prstGeom prst="rect">
            <a:avLst/>
          </a:prstGeom>
        </p:spPr>
        <p:txBody>
          <a:bodyPr lIns="0" tIns="0" rIns="0" bIns="0"/>
          <a:lstStyle>
            <a:lvl1pPr>
              <a:defRPr lang="en-US" smtClean="0"/>
            </a:lvl1pPr>
            <a:lvl2pPr>
              <a:defRPr lang="en-US" smtClean="0"/>
            </a:lvl2pPr>
            <a:lvl3pPr>
              <a:defRPr lang="en-US" smtClean="0"/>
            </a:lvl3pPr>
            <a:lvl4pPr>
              <a:defRPr lang="en-US" smtClean="0"/>
            </a:lvl4pPr>
            <a:lvl5pPr>
              <a:defRPr lang="en-CA"/>
            </a:lvl5pPr>
          </a:lstStyle>
          <a:p>
            <a:pPr lvl="0"/>
            <a:endParaRPr lang="en-CA"/>
          </a:p>
        </p:txBody>
      </p:sp>
      <p:sp>
        <p:nvSpPr>
          <p:cNvPr id="37" name="Content Placeholder 4">
            <a:extLst>
              <a:ext uri="{FF2B5EF4-FFF2-40B4-BE49-F238E27FC236}">
                <a16:creationId xmlns:a16="http://schemas.microsoft.com/office/drawing/2014/main" id="{424B986E-1B32-4C3D-B0EB-4EF502251B8B}"/>
              </a:ext>
            </a:extLst>
          </p:cNvPr>
          <p:cNvSpPr>
            <a:spLocks noGrp="1"/>
          </p:cNvSpPr>
          <p:nvPr>
            <p:ph sz="quarter" idx="19"/>
          </p:nvPr>
        </p:nvSpPr>
        <p:spPr>
          <a:xfrm>
            <a:off x="1311456" y="4877221"/>
            <a:ext cx="5427662" cy="312737"/>
          </a:xfrm>
          <a:prstGeom prst="rect">
            <a:avLst/>
          </a:prstGeom>
        </p:spPr>
        <p:txBody>
          <a:bodyPr lIns="0" tIns="0" rIns="0" bIns="0"/>
          <a:lstStyle>
            <a:lvl1pPr>
              <a:defRPr lang="en-US" smtClean="0"/>
            </a:lvl1pPr>
            <a:lvl2pPr>
              <a:defRPr lang="en-US" smtClean="0"/>
            </a:lvl2pPr>
            <a:lvl3pPr>
              <a:defRPr lang="en-US" smtClean="0"/>
            </a:lvl3pPr>
            <a:lvl4pPr>
              <a:defRPr lang="en-US" smtClean="0"/>
            </a:lvl4pPr>
            <a:lvl5pPr>
              <a:defRPr lang="en-CA"/>
            </a:lvl5pPr>
          </a:lstStyle>
          <a:p>
            <a:pPr lvl="0"/>
            <a:endParaRPr lang="en-CA"/>
          </a:p>
        </p:txBody>
      </p:sp>
      <p:sp>
        <p:nvSpPr>
          <p:cNvPr id="5" name="Content Placeholder 4">
            <a:extLst>
              <a:ext uri="{FF2B5EF4-FFF2-40B4-BE49-F238E27FC236}">
                <a16:creationId xmlns:a16="http://schemas.microsoft.com/office/drawing/2014/main" id="{F9BFE954-1CB1-42B8-9C3C-E8B450BB80E1}"/>
              </a:ext>
            </a:extLst>
          </p:cNvPr>
          <p:cNvSpPr>
            <a:spLocks noGrp="1"/>
          </p:cNvSpPr>
          <p:nvPr>
            <p:ph sz="quarter" idx="20"/>
          </p:nvPr>
        </p:nvSpPr>
        <p:spPr>
          <a:xfrm>
            <a:off x="1306513" y="5175250"/>
            <a:ext cx="5899150" cy="787400"/>
          </a:xfrm>
          <a:prstGeom prst="rect">
            <a:avLst/>
          </a:prstGeom>
        </p:spPr>
        <p:txBody>
          <a:bodyPr vert="horz" lIns="0" tIns="0" rIns="0" bIns="0" rtlCol="0">
            <a:noAutofit/>
          </a:bodyPr>
          <a:lstStyle>
            <a:lvl1pPr>
              <a:defRPr lang="en-US" b="0" smtClean="0">
                <a:solidFill>
                  <a:schemeClr val="bg2"/>
                </a:solidFill>
              </a:defRPr>
            </a:lvl1pPr>
            <a:lvl2pPr>
              <a:defRPr lang="en-US" smtClean="0"/>
            </a:lvl2pPr>
            <a:lvl3pPr>
              <a:defRPr lang="en-US" smtClean="0"/>
            </a:lvl3pPr>
            <a:lvl4pPr>
              <a:defRPr lang="en-US" smtClean="0"/>
            </a:lvl4pPr>
            <a:lvl5pPr>
              <a:defRPr lang="en-CA"/>
            </a:lvl5pPr>
          </a:lstStyle>
          <a:p>
            <a:pPr marR="0" lvl="0" fontAlgn="auto">
              <a:lnSpc>
                <a:spcPct val="100000"/>
              </a:lnSpc>
              <a:spcBef>
                <a:spcPts val="0"/>
              </a:spcBef>
              <a:spcAft>
                <a:spcPts val="0"/>
              </a:spcAft>
              <a:buClrTx/>
              <a:buSzTx/>
              <a:tabLst/>
            </a:pPr>
            <a:endParaRPr lang="en-CA"/>
          </a:p>
        </p:txBody>
      </p:sp>
    </p:spTree>
    <p:extLst>
      <p:ext uri="{BB962C8B-B14F-4D97-AF65-F5344CB8AC3E}">
        <p14:creationId xmlns:p14="http://schemas.microsoft.com/office/powerpoint/2010/main" val="3472762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Main text -20-pt bulleted text">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4F43DF4-992E-4775-BF07-B87E5C39EBF0}"/>
              </a:ext>
            </a:extLst>
          </p:cNvPr>
          <p:cNvSpPr>
            <a:spLocks noGrp="1"/>
          </p:cNvSpPr>
          <p:nvPr>
            <p:ph type="title"/>
          </p:nvPr>
        </p:nvSpPr>
        <p:spPr>
          <a:xfrm>
            <a:off x="1828800" y="0"/>
            <a:ext cx="9600627" cy="1137300"/>
          </a:xfrm>
        </p:spPr>
        <p:txBody>
          <a:bodyPr/>
          <a:lstStyle/>
          <a:p>
            <a:endParaRPr lang="en-US"/>
          </a:p>
        </p:txBody>
      </p:sp>
      <p:sp>
        <p:nvSpPr>
          <p:cNvPr id="4" name="Content Placeholder 3">
            <a:extLst>
              <a:ext uri="{FF2B5EF4-FFF2-40B4-BE49-F238E27FC236}">
                <a16:creationId xmlns:a16="http://schemas.microsoft.com/office/drawing/2014/main" id="{444E5126-4529-48A0-B583-1CA111424D7E}"/>
              </a:ext>
            </a:extLst>
          </p:cNvPr>
          <p:cNvSpPr>
            <a:spLocks noGrp="1"/>
          </p:cNvSpPr>
          <p:nvPr>
            <p:ph sz="quarter" idx="12"/>
          </p:nvPr>
        </p:nvSpPr>
        <p:spPr>
          <a:xfrm>
            <a:off x="1828800" y="1646238"/>
            <a:ext cx="6832600" cy="355600"/>
          </a:xfrm>
        </p:spPr>
        <p:txBody>
          <a:bodyPr/>
          <a:lstStyle/>
          <a:p>
            <a:pPr lvl="0"/>
            <a:r>
              <a:rPr lang="en-US"/>
              <a:t>Click to edit Master text style</a:t>
            </a:r>
            <a:endParaRPr lang="en-CA"/>
          </a:p>
        </p:txBody>
      </p:sp>
      <p:sp>
        <p:nvSpPr>
          <p:cNvPr id="3" name="Content Placeholder 2">
            <a:extLst>
              <a:ext uri="{FF2B5EF4-FFF2-40B4-BE49-F238E27FC236}">
                <a16:creationId xmlns:a16="http://schemas.microsoft.com/office/drawing/2014/main" id="{FA7E4350-43C6-4842-8D19-7F0C34E93152}"/>
              </a:ext>
            </a:extLst>
          </p:cNvPr>
          <p:cNvSpPr>
            <a:spLocks noGrp="1"/>
          </p:cNvSpPr>
          <p:nvPr>
            <p:ph sz="quarter" idx="15"/>
          </p:nvPr>
        </p:nvSpPr>
        <p:spPr>
          <a:xfrm>
            <a:off x="1828800" y="2286000"/>
            <a:ext cx="4330700" cy="46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able Placeholder 5">
            <a:extLst>
              <a:ext uri="{FF2B5EF4-FFF2-40B4-BE49-F238E27FC236}">
                <a16:creationId xmlns:a16="http://schemas.microsoft.com/office/drawing/2014/main" id="{CEE70746-0559-4A35-A26F-AB922A69337A}"/>
              </a:ext>
            </a:extLst>
          </p:cNvPr>
          <p:cNvSpPr>
            <a:spLocks noGrp="1"/>
          </p:cNvSpPr>
          <p:nvPr>
            <p:ph type="tbl" sz="quarter" idx="16"/>
          </p:nvPr>
        </p:nvSpPr>
        <p:spPr>
          <a:xfrm>
            <a:off x="1828800" y="2755900"/>
            <a:ext cx="4330700" cy="2722563"/>
          </a:xfrm>
        </p:spPr>
        <p:txBody>
          <a:bodyPr/>
          <a:lstStyle/>
          <a:p>
            <a:endParaRPr lang="en-CA"/>
          </a:p>
        </p:txBody>
      </p:sp>
      <p:sp>
        <p:nvSpPr>
          <p:cNvPr id="16" name="Content Placeholder 2">
            <a:extLst>
              <a:ext uri="{FF2B5EF4-FFF2-40B4-BE49-F238E27FC236}">
                <a16:creationId xmlns:a16="http://schemas.microsoft.com/office/drawing/2014/main" id="{06A914A1-4765-483E-94E6-D5D43413BABE}"/>
              </a:ext>
            </a:extLst>
          </p:cNvPr>
          <p:cNvSpPr>
            <a:spLocks noGrp="1"/>
          </p:cNvSpPr>
          <p:nvPr>
            <p:ph sz="quarter" idx="17"/>
          </p:nvPr>
        </p:nvSpPr>
        <p:spPr>
          <a:xfrm>
            <a:off x="6386512" y="2286000"/>
            <a:ext cx="4967287" cy="46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8" name="Table Placeholder 17">
            <a:extLst>
              <a:ext uri="{FF2B5EF4-FFF2-40B4-BE49-F238E27FC236}">
                <a16:creationId xmlns:a16="http://schemas.microsoft.com/office/drawing/2014/main" id="{9C08A121-811C-4FD3-8773-91B89EAC1F1A}"/>
              </a:ext>
            </a:extLst>
          </p:cNvPr>
          <p:cNvSpPr>
            <a:spLocks noGrp="1"/>
          </p:cNvSpPr>
          <p:nvPr>
            <p:ph type="tbl" sz="quarter" idx="18"/>
          </p:nvPr>
        </p:nvSpPr>
        <p:spPr>
          <a:xfrm>
            <a:off x="6386513" y="2755900"/>
            <a:ext cx="3138487" cy="2722563"/>
          </a:xfrm>
        </p:spPr>
        <p:txBody>
          <a:bodyPr/>
          <a:lstStyle/>
          <a:p>
            <a:endParaRPr lang="en-CA"/>
          </a:p>
        </p:txBody>
      </p:sp>
      <p:sp>
        <p:nvSpPr>
          <p:cNvPr id="20" name="Content Placeholder 19">
            <a:extLst>
              <a:ext uri="{FF2B5EF4-FFF2-40B4-BE49-F238E27FC236}">
                <a16:creationId xmlns:a16="http://schemas.microsoft.com/office/drawing/2014/main" id="{71FB5B65-EA13-4E53-B692-8F955FF2E93B}"/>
              </a:ext>
            </a:extLst>
          </p:cNvPr>
          <p:cNvSpPr>
            <a:spLocks noGrp="1"/>
          </p:cNvSpPr>
          <p:nvPr>
            <p:ph sz="quarter" idx="19"/>
          </p:nvPr>
        </p:nvSpPr>
        <p:spPr>
          <a:xfrm>
            <a:off x="9563100" y="2764631"/>
            <a:ext cx="1790699" cy="365125"/>
          </a:xfrm>
        </p:spPr>
        <p:txBody>
          <a:bodyPr/>
          <a:lstStyle/>
          <a:p>
            <a:pPr lvl="0"/>
            <a:endParaRPr lang="en-CA"/>
          </a:p>
        </p:txBody>
      </p:sp>
      <p:sp>
        <p:nvSpPr>
          <p:cNvPr id="21" name="Slide Number Placeholder 1">
            <a:extLst>
              <a:ext uri="{FF2B5EF4-FFF2-40B4-BE49-F238E27FC236}">
                <a16:creationId xmlns:a16="http://schemas.microsoft.com/office/drawing/2014/main" id="{7F14106C-D59B-4E1F-8883-91A3ADD815D1}"/>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10" name="Content Placeholder 19">
            <a:extLst>
              <a:ext uri="{FF2B5EF4-FFF2-40B4-BE49-F238E27FC236}">
                <a16:creationId xmlns:a16="http://schemas.microsoft.com/office/drawing/2014/main" id="{6DA8DEFE-4637-4BDA-957E-B477E458E957}"/>
              </a:ext>
            </a:extLst>
          </p:cNvPr>
          <p:cNvSpPr>
            <a:spLocks noGrp="1"/>
          </p:cNvSpPr>
          <p:nvPr>
            <p:ph sz="quarter" idx="20"/>
          </p:nvPr>
        </p:nvSpPr>
        <p:spPr>
          <a:xfrm>
            <a:off x="9569449" y="3164974"/>
            <a:ext cx="1790699" cy="2313489"/>
          </a:xfrm>
        </p:spPr>
        <p:txBody>
          <a:bodyPr/>
          <a:lstStyle/>
          <a:p>
            <a:pPr lvl="0"/>
            <a:endParaRPr lang="en-CA"/>
          </a:p>
        </p:txBody>
      </p:sp>
      <p:sp>
        <p:nvSpPr>
          <p:cNvPr id="11" name="Content Placeholder 19">
            <a:extLst>
              <a:ext uri="{FF2B5EF4-FFF2-40B4-BE49-F238E27FC236}">
                <a16:creationId xmlns:a16="http://schemas.microsoft.com/office/drawing/2014/main" id="{AC054B36-1C90-4E1C-B2F5-CBBF0AF09C00}"/>
              </a:ext>
            </a:extLst>
          </p:cNvPr>
          <p:cNvSpPr>
            <a:spLocks noGrp="1"/>
          </p:cNvSpPr>
          <p:nvPr>
            <p:ph sz="quarter" idx="21"/>
          </p:nvPr>
        </p:nvSpPr>
        <p:spPr>
          <a:xfrm>
            <a:off x="6386513" y="5572605"/>
            <a:ext cx="4967286" cy="974245"/>
          </a:xfrm>
        </p:spPr>
        <p:txBody>
          <a:bodyPr/>
          <a:lstStyle/>
          <a:p>
            <a:pPr lvl="0"/>
            <a:endParaRPr lang="en-CA"/>
          </a:p>
        </p:txBody>
      </p:sp>
    </p:spTree>
    <p:extLst>
      <p:ext uri="{BB962C8B-B14F-4D97-AF65-F5344CB8AC3E}">
        <p14:creationId xmlns:p14="http://schemas.microsoft.com/office/powerpoint/2010/main" val="52915295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5" y="1114427"/>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7"/>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339272137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5" y="1114427"/>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7"/>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91808976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a:t>Click to edit Master title style</a:t>
            </a:r>
          </a:p>
        </p:txBody>
      </p:sp>
      <p:cxnSp>
        <p:nvCxnSpPr>
          <p:cNvPr id="10"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9" y="1371600"/>
            <a:ext cx="5157787"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19551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371600"/>
            <a:ext cx="5183188"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4"/>
          <p:cNvSpPr>
            <a:spLocks noGrp="1"/>
          </p:cNvSpPr>
          <p:nvPr>
            <p:ph sz="quarter" idx="4"/>
          </p:nvPr>
        </p:nvSpPr>
        <p:spPr>
          <a:xfrm>
            <a:off x="6172201" y="219551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91976459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73876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16430161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solidFill>
                  <a:srgbClr val="0F4D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183188" y="987427"/>
            <a:ext cx="6172200" cy="4873625"/>
          </a:xfrm>
        </p:spPr>
        <p:txBody>
          <a:bodyPr/>
          <a:lstStyle>
            <a:lvl1pPr>
              <a:defRPr sz="2200"/>
            </a:lvl1pPr>
            <a:lvl2pPr>
              <a:defRPr sz="2000"/>
            </a:lvl2pPr>
            <a:lvl3pPr>
              <a:defRPr sz="1800"/>
            </a:lvl3pPr>
            <a:lvl4pPr>
              <a:defRPr sz="1600"/>
            </a:lvl4pPr>
            <a:lvl5pPr>
              <a:lnSpc>
                <a:spcPct val="100000"/>
              </a:lnSpc>
              <a:spcBef>
                <a:spcPts val="380"/>
              </a:spcBef>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09249271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3"/>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98424199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a:t>Click to edit Master title style</a:t>
            </a:r>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82490988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2362284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ivider ">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97B504-699C-0F47-8274-5E7E5526F016}"/>
              </a:ext>
            </a:extLst>
          </p:cNvPr>
          <p:cNvSpPr>
            <a:spLocks noGrp="1"/>
          </p:cNvSpPr>
          <p:nvPr>
            <p:ph type="body" sz="quarter" idx="13" hasCustomPrompt="1"/>
          </p:nvPr>
        </p:nvSpPr>
        <p:spPr>
          <a:xfrm>
            <a:off x="1765300" y="1790700"/>
            <a:ext cx="8466138" cy="353852"/>
          </a:xfrm>
        </p:spPr>
        <p:txBody>
          <a:bodyPr>
            <a:noAutofit/>
          </a:bodyPr>
          <a:lstStyle>
            <a:lvl1pPr>
              <a:lnSpc>
                <a:spcPct val="100000"/>
              </a:lnSpc>
              <a:defRPr lang="en-US" sz="2700" b="1" i="0" kern="1200" dirty="0" smtClean="0">
                <a:solidFill>
                  <a:schemeClr val="bg2"/>
                </a:solidFill>
                <a:latin typeface="Georgia" panose="02040502050405020303" pitchFamily="18" charset="0"/>
                <a:ea typeface="+mn-ea"/>
                <a:cs typeface="Arial" panose="020B0604020202020204" pitchFamily="34" charset="0"/>
              </a:defRPr>
            </a:lvl1pPr>
            <a:lvl2pPr>
              <a:defRPr sz="2400" b="1" i="0">
                <a:latin typeface="Georgia" panose="02040502050405020303" pitchFamily="18" charset="0"/>
              </a:defRPr>
            </a:lvl2pPr>
            <a:lvl3pPr>
              <a:defRPr sz="2400" b="1" i="0">
                <a:latin typeface="Georgia" panose="02040502050405020303" pitchFamily="18" charset="0"/>
              </a:defRPr>
            </a:lvl3pPr>
            <a:lvl4pPr>
              <a:defRPr sz="2400" b="1" i="0">
                <a:latin typeface="Georgia" panose="02040502050405020303" pitchFamily="18" charset="0"/>
              </a:defRPr>
            </a:lvl4pPr>
            <a:lvl5pPr>
              <a:defRPr sz="2400" b="1" i="0">
                <a:latin typeface="Georgia" panose="02040502050405020303" pitchFamily="18" charset="0"/>
              </a:defRPr>
            </a:lvl5pPr>
          </a:lstStyle>
          <a:p>
            <a:pPr lvl="0"/>
            <a:r>
              <a:rPr lang="en-US" dirty="0"/>
              <a:t>Click to edit Master Subhead styles</a:t>
            </a:r>
          </a:p>
        </p:txBody>
      </p:sp>
      <p:sp>
        <p:nvSpPr>
          <p:cNvPr id="10" name="Text Placeholder 9">
            <a:extLst>
              <a:ext uri="{FF2B5EF4-FFF2-40B4-BE49-F238E27FC236}">
                <a16:creationId xmlns:a16="http://schemas.microsoft.com/office/drawing/2014/main" id="{22FB98BE-05F0-F046-AED9-1865FCF04640}"/>
              </a:ext>
            </a:extLst>
          </p:cNvPr>
          <p:cNvSpPr>
            <a:spLocks noGrp="1"/>
          </p:cNvSpPr>
          <p:nvPr>
            <p:ph type="body" sz="quarter" idx="14" hasCustomPrompt="1"/>
          </p:nvPr>
        </p:nvSpPr>
        <p:spPr>
          <a:xfrm>
            <a:off x="1738795" y="2367752"/>
            <a:ext cx="6286017" cy="3593848"/>
          </a:xfrm>
        </p:spPr>
        <p:txBody>
          <a:bodyPr>
            <a:normAutofit/>
          </a:bodyPr>
          <a:lstStyle>
            <a:lvl1pPr>
              <a:lnSpc>
                <a:spcPct val="82000"/>
              </a:lnSpc>
              <a:spcBef>
                <a:spcPts val="0"/>
              </a:spcBef>
              <a:spcAft>
                <a:spcPts val="0"/>
              </a:spcAft>
              <a:defRPr sz="4000" b="1" cap="all" spc="-150" baseline="0">
                <a:solidFill>
                  <a:schemeClr val="tx2"/>
                </a:solidFill>
              </a:defRPr>
            </a:lvl1pPr>
          </a:lstStyle>
          <a:p>
            <a:pPr lvl="0"/>
            <a:r>
              <a:rPr lang="en-US" dirty="0"/>
              <a:t>CLICK TO EDIT MASTER TITLE STYLES</a:t>
            </a:r>
          </a:p>
        </p:txBody>
      </p:sp>
      <p:sp>
        <p:nvSpPr>
          <p:cNvPr id="4"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33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Main text -20-pt bulleted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B77AE67-7CAC-4490-8989-34CEDF763BED}"/>
              </a:ext>
            </a:extLst>
          </p:cNvPr>
          <p:cNvSpPr>
            <a:spLocks noGrp="1"/>
          </p:cNvSpPr>
          <p:nvPr>
            <p:ph type="title"/>
          </p:nvPr>
        </p:nvSpPr>
        <p:spPr>
          <a:xfrm>
            <a:off x="1828800" y="0"/>
            <a:ext cx="9600627" cy="1137300"/>
          </a:xfrm>
        </p:spPr>
        <p:txBody>
          <a:bodyPr>
            <a:normAutofit/>
          </a:bodyPr>
          <a:lstStyle/>
          <a:p>
            <a:endParaRPr lang="en-US"/>
          </a:p>
        </p:txBody>
      </p:sp>
      <p:sp>
        <p:nvSpPr>
          <p:cNvPr id="4" name="Content Placeholder 3">
            <a:extLst>
              <a:ext uri="{FF2B5EF4-FFF2-40B4-BE49-F238E27FC236}">
                <a16:creationId xmlns:a16="http://schemas.microsoft.com/office/drawing/2014/main" id="{40390CCC-5923-4C43-9B71-369F0AC2E26D}"/>
              </a:ext>
            </a:extLst>
          </p:cNvPr>
          <p:cNvSpPr>
            <a:spLocks noGrp="1"/>
          </p:cNvSpPr>
          <p:nvPr>
            <p:ph sz="quarter" idx="12"/>
          </p:nvPr>
        </p:nvSpPr>
        <p:spPr>
          <a:xfrm>
            <a:off x="1828800" y="1646238"/>
            <a:ext cx="4533900" cy="357187"/>
          </a:xfrm>
        </p:spPr>
        <p:txBody>
          <a:bodyPr vert="horz" lIns="0" tIns="0" rIns="0" bIns="0" rtlCol="0">
            <a:noAutofit/>
          </a:bodyPr>
          <a:lstStyle>
            <a:lvl1pPr>
              <a:defRPr lang="en-US" smtClean="0">
                <a:solidFill>
                  <a:schemeClr val="tx2"/>
                </a:solidFill>
              </a:defRPr>
            </a:lvl1pPr>
            <a:lvl2pPr>
              <a:defRPr lang="en-US" smtClean="0"/>
            </a:lvl2pPr>
            <a:lvl3pPr>
              <a:defRPr lang="en-US" smtClean="0"/>
            </a:lvl3pPr>
            <a:lvl4pPr>
              <a:defRPr lang="en-US" smtClean="0"/>
            </a:lvl4pPr>
            <a:lvl5pPr>
              <a:defRPr lang="en-CA"/>
            </a:lvl5pPr>
          </a:lstStyle>
          <a:p>
            <a:pPr lvl="0">
              <a:spcBef>
                <a:spcPts val="1000"/>
              </a:spcBef>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12">
            <a:extLst>
              <a:ext uri="{FF2B5EF4-FFF2-40B4-BE49-F238E27FC236}">
                <a16:creationId xmlns:a16="http://schemas.microsoft.com/office/drawing/2014/main" id="{4BE31571-7AB3-42B7-9B39-AF0516CD9E55}"/>
              </a:ext>
            </a:extLst>
          </p:cNvPr>
          <p:cNvSpPr>
            <a:spLocks noGrp="1"/>
          </p:cNvSpPr>
          <p:nvPr>
            <p:ph sz="quarter" idx="13"/>
          </p:nvPr>
        </p:nvSpPr>
        <p:spPr>
          <a:xfrm>
            <a:off x="2552700" y="5795963"/>
            <a:ext cx="7085013" cy="382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Content Placeholder 14">
            <a:extLst>
              <a:ext uri="{FF2B5EF4-FFF2-40B4-BE49-F238E27FC236}">
                <a16:creationId xmlns:a16="http://schemas.microsoft.com/office/drawing/2014/main" id="{E51340F0-37D4-4AAA-841D-0D4E4DB31A35}"/>
              </a:ext>
            </a:extLst>
          </p:cNvPr>
          <p:cNvSpPr>
            <a:spLocks noGrp="1"/>
          </p:cNvSpPr>
          <p:nvPr>
            <p:ph sz="quarter" idx="14"/>
          </p:nvPr>
        </p:nvSpPr>
        <p:spPr>
          <a:xfrm>
            <a:off x="2311400" y="1905000"/>
            <a:ext cx="7543800" cy="458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1">
            <a:extLst>
              <a:ext uri="{FF2B5EF4-FFF2-40B4-BE49-F238E27FC236}">
                <a16:creationId xmlns:a16="http://schemas.microsoft.com/office/drawing/2014/main" id="{9B39C385-A17D-4649-B3E6-5B72DEA6A2D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44264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8_Divider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E7EDE9-06F0-4A06-BC0F-493EC42876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b="-1"/>
          <a:stretch/>
        </p:blipFill>
        <p:spPr>
          <a:xfrm>
            <a:off x="5755467" y="3602838"/>
            <a:ext cx="3857866" cy="3255162"/>
          </a:xfrm>
          <a:custGeom>
            <a:avLst/>
            <a:gdLst>
              <a:gd name="connsiteX0" fmla="*/ 1928933 w 3857866"/>
              <a:gd name="connsiteY0" fmla="*/ 0 h 3255162"/>
              <a:gd name="connsiteX1" fmla="*/ 3857866 w 3857866"/>
              <a:gd name="connsiteY1" fmla="*/ 1926739 h 3255162"/>
              <a:gd name="connsiteX2" fmla="*/ 3417391 w 3857866"/>
              <a:gd name="connsiteY2" fmla="*/ 3152324 h 3255162"/>
              <a:gd name="connsiteX3" fmla="*/ 3323820 w 3857866"/>
              <a:gd name="connsiteY3" fmla="*/ 3255162 h 3255162"/>
              <a:gd name="connsiteX4" fmla="*/ 534047 w 3857866"/>
              <a:gd name="connsiteY4" fmla="*/ 3255162 h 3255162"/>
              <a:gd name="connsiteX5" fmla="*/ 440475 w 3857866"/>
              <a:gd name="connsiteY5" fmla="*/ 3152324 h 3255162"/>
              <a:gd name="connsiteX6" fmla="*/ 0 w 3857866"/>
              <a:gd name="connsiteY6" fmla="*/ 1926739 h 3255162"/>
              <a:gd name="connsiteX7" fmla="*/ 1928933 w 3857866"/>
              <a:gd name="connsiteY7" fmla="*/ 0 h 325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7866" h="3255162">
                <a:moveTo>
                  <a:pt x="1928933" y="0"/>
                </a:moveTo>
                <a:cubicBezTo>
                  <a:pt x="2994253" y="0"/>
                  <a:pt x="3857866" y="862630"/>
                  <a:pt x="3857866" y="1926739"/>
                </a:cubicBezTo>
                <a:cubicBezTo>
                  <a:pt x="3857866" y="2392287"/>
                  <a:pt x="3692565" y="2819270"/>
                  <a:pt x="3417391" y="3152324"/>
                </a:cubicBezTo>
                <a:lnTo>
                  <a:pt x="3323820" y="3255162"/>
                </a:lnTo>
                <a:lnTo>
                  <a:pt x="534047" y="3255162"/>
                </a:lnTo>
                <a:lnTo>
                  <a:pt x="440475" y="3152324"/>
                </a:lnTo>
                <a:cubicBezTo>
                  <a:pt x="165301" y="2819270"/>
                  <a:pt x="0" y="2392287"/>
                  <a:pt x="0" y="1926739"/>
                </a:cubicBezTo>
                <a:cubicBezTo>
                  <a:pt x="0" y="862630"/>
                  <a:pt x="863613" y="0"/>
                  <a:pt x="1928933" y="0"/>
                </a:cubicBezTo>
                <a:close/>
              </a:path>
            </a:pathLst>
          </a:custGeom>
          <a:noFill/>
        </p:spPr>
      </p:pic>
      <p:pic>
        <p:nvPicPr>
          <p:cNvPr id="6" name="Picture 5">
            <a:extLst>
              <a:ext uri="{FF2B5EF4-FFF2-40B4-BE49-F238E27FC236}">
                <a16:creationId xmlns:a16="http://schemas.microsoft.com/office/drawing/2014/main" id="{192B25CB-3FE3-4A72-A395-34DA970B1A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9942455">
            <a:off x="3921267" y="4087083"/>
            <a:ext cx="2066544" cy="2066544"/>
          </a:xfrm>
          <a:prstGeom prst="ellipse">
            <a:avLst/>
          </a:prstGeom>
        </p:spPr>
      </p:pic>
      <p:pic>
        <p:nvPicPr>
          <p:cNvPr id="7" name="Picture 6">
            <a:extLst>
              <a:ext uri="{FF2B5EF4-FFF2-40B4-BE49-F238E27FC236}">
                <a16:creationId xmlns:a16="http://schemas.microsoft.com/office/drawing/2014/main" id="{D249B797-1931-47AE-8460-626201EFED7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908722" y="-1"/>
            <a:ext cx="3283278" cy="5957611"/>
          </a:xfrm>
          <a:custGeom>
            <a:avLst/>
            <a:gdLst>
              <a:gd name="connsiteX0" fmla="*/ 1639199 w 3283277"/>
              <a:gd name="connsiteY0" fmla="*/ 0 h 5896801"/>
              <a:gd name="connsiteX1" fmla="*/ 3283277 w 3283277"/>
              <a:gd name="connsiteY1" fmla="*/ 0 h 5896801"/>
              <a:gd name="connsiteX2" fmla="*/ 3283277 w 3283277"/>
              <a:gd name="connsiteY2" fmla="*/ 5893150 h 5896801"/>
              <a:gd name="connsiteX3" fmla="*/ 3138890 w 3283277"/>
              <a:gd name="connsiteY3" fmla="*/ 5896801 h 5896801"/>
              <a:gd name="connsiteX4" fmla="*/ 0 w 3283277"/>
              <a:gd name="connsiteY4" fmla="*/ 2757911 h 5896801"/>
              <a:gd name="connsiteX5" fmla="*/ 1383907 w 3283277"/>
              <a:gd name="connsiteY5" fmla="*/ 155094 h 589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3277" h="5896801">
                <a:moveTo>
                  <a:pt x="1639199" y="0"/>
                </a:moveTo>
                <a:lnTo>
                  <a:pt x="3283277" y="0"/>
                </a:lnTo>
                <a:lnTo>
                  <a:pt x="3283277" y="5893150"/>
                </a:lnTo>
                <a:lnTo>
                  <a:pt x="3138890" y="5896801"/>
                </a:lnTo>
                <a:cubicBezTo>
                  <a:pt x="1405329" y="5896801"/>
                  <a:pt x="0" y="4491472"/>
                  <a:pt x="0" y="2757911"/>
                </a:cubicBezTo>
                <a:cubicBezTo>
                  <a:pt x="0" y="1674436"/>
                  <a:pt x="548957" y="719175"/>
                  <a:pt x="1383907" y="155094"/>
                </a:cubicBezTo>
                <a:close/>
              </a:path>
            </a:pathLst>
          </a:custGeom>
        </p:spPr>
      </p:pic>
      <p:sp>
        <p:nvSpPr>
          <p:cNvPr id="9" name="Title 1">
            <a:extLst>
              <a:ext uri="{FF2B5EF4-FFF2-40B4-BE49-F238E27FC236}">
                <a16:creationId xmlns:a16="http://schemas.microsoft.com/office/drawing/2014/main" id="{FCE5C385-ED77-4D7C-8F46-C3B4C0CB09C7}"/>
              </a:ext>
            </a:extLst>
          </p:cNvPr>
          <p:cNvSpPr>
            <a:spLocks noGrp="1"/>
          </p:cNvSpPr>
          <p:nvPr>
            <p:ph type="title"/>
          </p:nvPr>
        </p:nvSpPr>
        <p:spPr>
          <a:xfrm>
            <a:off x="1765300" y="1440084"/>
            <a:ext cx="9600627" cy="1137300"/>
          </a:xfrm>
        </p:spPr>
        <p:txBody>
          <a:bodyPr vert="horz" lIns="0" tIns="0" rIns="0" bIns="0" rtlCol="0">
            <a:noAutofit/>
          </a:bodyPr>
          <a:lstStyle>
            <a:lvl1pPr>
              <a:defRPr lang="en-CA" sz="2700">
                <a:solidFill>
                  <a:schemeClr val="bg2"/>
                </a:solidFill>
                <a:latin typeface="Georgia" panose="02040502050405020303" pitchFamily="18" charset="0"/>
                <a:ea typeface="+mn-ea"/>
              </a:defRPr>
            </a:lvl1pPr>
          </a:lstStyle>
          <a:p>
            <a:pPr marL="0" lvl="0" indent="0">
              <a:lnSpc>
                <a:spcPct val="100000"/>
              </a:lnSpc>
              <a:spcBef>
                <a:spcPts val="0"/>
              </a:spcBef>
              <a:spcAft>
                <a:spcPts val="1200"/>
              </a:spcAft>
              <a:buClr>
                <a:schemeClr val="tx1"/>
              </a:buClr>
              <a:buFont typeface="Arial" panose="020B0604020202020204" pitchFamily="34" charset="0"/>
              <a:tabLst/>
            </a:pPr>
            <a:r>
              <a:rPr lang="en-US" dirty="0"/>
              <a:t>Click to edit Master title style</a:t>
            </a:r>
            <a:endParaRPr lang="en-CA" dirty="0"/>
          </a:p>
        </p:txBody>
      </p:sp>
      <p:sp>
        <p:nvSpPr>
          <p:cNvPr id="11" name="Content Placeholder 13">
            <a:extLst>
              <a:ext uri="{FF2B5EF4-FFF2-40B4-BE49-F238E27FC236}">
                <a16:creationId xmlns:a16="http://schemas.microsoft.com/office/drawing/2014/main" id="{84E0BA27-9CAE-469A-A33D-96C42DDCB05D}"/>
              </a:ext>
            </a:extLst>
          </p:cNvPr>
          <p:cNvSpPr>
            <a:spLocks noGrp="1"/>
          </p:cNvSpPr>
          <p:nvPr>
            <p:ph sz="quarter" idx="15"/>
          </p:nvPr>
        </p:nvSpPr>
        <p:spPr>
          <a:xfrm>
            <a:off x="1738313" y="2366963"/>
            <a:ext cx="6289675" cy="3594100"/>
          </a:xfrm>
        </p:spPr>
        <p:txBody>
          <a:bodyPr vert="horz" lIns="0" tIns="0" rIns="0" bIns="0" rtlCol="0">
            <a:normAutofit/>
          </a:bodyPr>
          <a:lstStyle>
            <a:lvl1pPr>
              <a:defRPr lang="en-US" sz="4000" cap="all" spc="-150" baseline="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82000"/>
              </a:lnSpc>
              <a:spcAft>
                <a:spcPts val="0"/>
              </a:spcAft>
            </a:pPr>
            <a:endParaRPr lang="en-CA" dirty="0"/>
          </a:p>
        </p:txBody>
      </p:sp>
      <p:sp>
        <p:nvSpPr>
          <p:cNvPr id="8" name="Slide Number Placeholder 1">
            <a:extLst>
              <a:ext uri="{FF2B5EF4-FFF2-40B4-BE49-F238E27FC236}">
                <a16:creationId xmlns:a16="http://schemas.microsoft.com/office/drawing/2014/main" id="{36F66762-4F77-4B69-94E7-98C08B71101B}"/>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584058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7_Divider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70EA71-B4D7-471B-A16C-EA48571124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8883428" y="0"/>
            <a:ext cx="3308572" cy="5896801"/>
          </a:xfrm>
          <a:custGeom>
            <a:avLst/>
            <a:gdLst>
              <a:gd name="connsiteX0" fmla="*/ 1652409 w 3308572"/>
              <a:gd name="connsiteY0" fmla="*/ 0 h 5896801"/>
              <a:gd name="connsiteX1" fmla="*/ 3308572 w 3308572"/>
              <a:gd name="connsiteY1" fmla="*/ 0 h 5896801"/>
              <a:gd name="connsiteX2" fmla="*/ 3308572 w 3308572"/>
              <a:gd name="connsiteY2" fmla="*/ 5893180 h 5896801"/>
              <a:gd name="connsiteX3" fmla="*/ 3164185 w 3308572"/>
              <a:gd name="connsiteY3" fmla="*/ 5896801 h 5896801"/>
              <a:gd name="connsiteX4" fmla="*/ 0 w 3308572"/>
              <a:gd name="connsiteY4" fmla="*/ 2757911 h 5896801"/>
              <a:gd name="connsiteX5" fmla="*/ 1395059 w 3308572"/>
              <a:gd name="connsiteY5" fmla="*/ 155094 h 589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8572" h="5896801">
                <a:moveTo>
                  <a:pt x="1652409" y="0"/>
                </a:moveTo>
                <a:lnTo>
                  <a:pt x="3308572" y="0"/>
                </a:lnTo>
                <a:lnTo>
                  <a:pt x="3308572" y="5893180"/>
                </a:lnTo>
                <a:lnTo>
                  <a:pt x="3164185" y="5896801"/>
                </a:lnTo>
                <a:cubicBezTo>
                  <a:pt x="1416654" y="5896801"/>
                  <a:pt x="0" y="4491472"/>
                  <a:pt x="0" y="2757911"/>
                </a:cubicBezTo>
                <a:cubicBezTo>
                  <a:pt x="0" y="1674436"/>
                  <a:pt x="553381" y="719175"/>
                  <a:pt x="1395059" y="155094"/>
                </a:cubicBezTo>
                <a:close/>
              </a:path>
            </a:pathLst>
          </a:custGeom>
        </p:spPr>
      </p:pic>
      <p:pic>
        <p:nvPicPr>
          <p:cNvPr id="6" name="Picture 5">
            <a:extLst>
              <a:ext uri="{FF2B5EF4-FFF2-40B4-BE49-F238E27FC236}">
                <a16:creationId xmlns:a16="http://schemas.microsoft.com/office/drawing/2014/main" id="{81D4E485-CFC0-46C8-99D6-5EA07ED0002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615294" y="3591604"/>
            <a:ext cx="3856292" cy="3266396"/>
          </a:xfrm>
          <a:custGeom>
            <a:avLst/>
            <a:gdLst>
              <a:gd name="connsiteX0" fmla="*/ 1928146 w 3856292"/>
              <a:gd name="connsiteY0" fmla="*/ 0 h 3266396"/>
              <a:gd name="connsiteX1" fmla="*/ 3856292 w 3856292"/>
              <a:gd name="connsiteY1" fmla="*/ 1926739 h 3266396"/>
              <a:gd name="connsiteX2" fmla="*/ 3415997 w 3856292"/>
              <a:gd name="connsiteY2" fmla="*/ 3152324 h 3266396"/>
              <a:gd name="connsiteX3" fmla="*/ 3312246 w 3856292"/>
              <a:gd name="connsiteY3" fmla="*/ 3266396 h 3266396"/>
              <a:gd name="connsiteX4" fmla="*/ 544046 w 3856292"/>
              <a:gd name="connsiteY4" fmla="*/ 3266396 h 3266396"/>
              <a:gd name="connsiteX5" fmla="*/ 440295 w 3856292"/>
              <a:gd name="connsiteY5" fmla="*/ 3152324 h 3266396"/>
              <a:gd name="connsiteX6" fmla="*/ 0 w 3856292"/>
              <a:gd name="connsiteY6" fmla="*/ 1926739 h 3266396"/>
              <a:gd name="connsiteX7" fmla="*/ 1928146 w 3856292"/>
              <a:gd name="connsiteY7" fmla="*/ 0 h 326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6292" h="3266396">
                <a:moveTo>
                  <a:pt x="1928146" y="0"/>
                </a:moveTo>
                <a:cubicBezTo>
                  <a:pt x="2993032" y="0"/>
                  <a:pt x="3856292" y="862630"/>
                  <a:pt x="3856292" y="1926739"/>
                </a:cubicBezTo>
                <a:cubicBezTo>
                  <a:pt x="3856292" y="2392287"/>
                  <a:pt x="3691059" y="2819270"/>
                  <a:pt x="3415997" y="3152324"/>
                </a:cubicBezTo>
                <a:lnTo>
                  <a:pt x="3312246" y="3266396"/>
                </a:lnTo>
                <a:lnTo>
                  <a:pt x="544046" y="3266396"/>
                </a:lnTo>
                <a:lnTo>
                  <a:pt x="440295" y="3152324"/>
                </a:lnTo>
                <a:cubicBezTo>
                  <a:pt x="165234" y="2819270"/>
                  <a:pt x="0" y="2392287"/>
                  <a:pt x="0" y="1926739"/>
                </a:cubicBezTo>
                <a:cubicBezTo>
                  <a:pt x="0" y="862630"/>
                  <a:pt x="863260" y="0"/>
                  <a:pt x="1928146" y="0"/>
                </a:cubicBezTo>
                <a:close/>
              </a:path>
            </a:pathLst>
          </a:custGeom>
        </p:spPr>
      </p:pic>
      <p:pic>
        <p:nvPicPr>
          <p:cNvPr id="7" name="Picture 6">
            <a:extLst>
              <a:ext uri="{FF2B5EF4-FFF2-40B4-BE49-F238E27FC236}">
                <a16:creationId xmlns:a16="http://schemas.microsoft.com/office/drawing/2014/main" id="{1B680516-D5C5-4119-898C-940AD38E61E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988605" y="4324968"/>
            <a:ext cx="2107395" cy="2084832"/>
          </a:xfrm>
          <a:prstGeom prst="ellipse">
            <a:avLst/>
          </a:prstGeom>
        </p:spPr>
      </p:pic>
      <p:sp>
        <p:nvSpPr>
          <p:cNvPr id="9" name="Title 1">
            <a:extLst>
              <a:ext uri="{FF2B5EF4-FFF2-40B4-BE49-F238E27FC236}">
                <a16:creationId xmlns:a16="http://schemas.microsoft.com/office/drawing/2014/main" id="{94BDAEE5-7581-48D8-AF01-CAA7D4CAD953}"/>
              </a:ext>
            </a:extLst>
          </p:cNvPr>
          <p:cNvSpPr>
            <a:spLocks noGrp="1"/>
          </p:cNvSpPr>
          <p:nvPr>
            <p:ph type="title"/>
          </p:nvPr>
        </p:nvSpPr>
        <p:spPr>
          <a:xfrm>
            <a:off x="1765300" y="1440084"/>
            <a:ext cx="9600627" cy="1137300"/>
          </a:xfrm>
        </p:spPr>
        <p:txBody>
          <a:bodyPr vert="horz" lIns="0" tIns="0" rIns="0" bIns="0" rtlCol="0">
            <a:noAutofit/>
          </a:bodyPr>
          <a:lstStyle>
            <a:lvl1pPr>
              <a:defRPr lang="en-CA" sz="2700">
                <a:solidFill>
                  <a:schemeClr val="bg2"/>
                </a:solidFill>
                <a:latin typeface="Georgia" panose="02040502050405020303" pitchFamily="18" charset="0"/>
                <a:ea typeface="+mn-ea"/>
              </a:defRPr>
            </a:lvl1pPr>
          </a:lstStyle>
          <a:p>
            <a:pPr marL="0" lvl="0" indent="0">
              <a:lnSpc>
                <a:spcPct val="100000"/>
              </a:lnSpc>
              <a:spcBef>
                <a:spcPts val="0"/>
              </a:spcBef>
              <a:spcAft>
                <a:spcPts val="1200"/>
              </a:spcAft>
              <a:buClr>
                <a:schemeClr val="tx1"/>
              </a:buClr>
              <a:buFont typeface="Arial" panose="020B0604020202020204" pitchFamily="34" charset="0"/>
              <a:tabLst/>
            </a:pPr>
            <a:r>
              <a:rPr lang="en-US" dirty="0"/>
              <a:t>Click to edit Master title style</a:t>
            </a:r>
            <a:endParaRPr lang="en-CA" dirty="0"/>
          </a:p>
        </p:txBody>
      </p:sp>
      <p:sp>
        <p:nvSpPr>
          <p:cNvPr id="11" name="Content Placeholder 13">
            <a:extLst>
              <a:ext uri="{FF2B5EF4-FFF2-40B4-BE49-F238E27FC236}">
                <a16:creationId xmlns:a16="http://schemas.microsoft.com/office/drawing/2014/main" id="{8A70DA5F-D454-4EF9-9C47-88E8F70B990A}"/>
              </a:ext>
            </a:extLst>
          </p:cNvPr>
          <p:cNvSpPr>
            <a:spLocks noGrp="1"/>
          </p:cNvSpPr>
          <p:nvPr>
            <p:ph sz="quarter" idx="15"/>
          </p:nvPr>
        </p:nvSpPr>
        <p:spPr>
          <a:xfrm>
            <a:off x="1738313" y="2366963"/>
            <a:ext cx="6289675" cy="3594100"/>
          </a:xfrm>
        </p:spPr>
        <p:txBody>
          <a:bodyPr vert="horz" lIns="0" tIns="0" rIns="0" bIns="0" rtlCol="0">
            <a:normAutofit/>
          </a:bodyPr>
          <a:lstStyle>
            <a:lvl1pPr>
              <a:defRPr lang="en-US" sz="4000" cap="all" spc="-150" baseline="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82000"/>
              </a:lnSpc>
              <a:spcAft>
                <a:spcPts val="0"/>
              </a:spcAft>
            </a:pPr>
            <a:endParaRPr lang="en-CA" dirty="0"/>
          </a:p>
        </p:txBody>
      </p:sp>
      <p:sp>
        <p:nvSpPr>
          <p:cNvPr id="12" name="Slide Number Placeholder 1">
            <a:extLst>
              <a:ext uri="{FF2B5EF4-FFF2-40B4-BE49-F238E27FC236}">
                <a16:creationId xmlns:a16="http://schemas.microsoft.com/office/drawing/2014/main" id="{8CB64F34-72D7-469B-9D12-D8FCA718301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01782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6_Divider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D7456-F3B0-4B2C-AE82-1A46168F5A2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34102" y="3611850"/>
            <a:ext cx="3843414" cy="3247210"/>
          </a:xfrm>
          <a:custGeom>
            <a:avLst/>
            <a:gdLst>
              <a:gd name="connsiteX0" fmla="*/ 1921707 w 3843414"/>
              <a:gd name="connsiteY0" fmla="*/ 0 h 3247210"/>
              <a:gd name="connsiteX1" fmla="*/ 3843414 w 3843414"/>
              <a:gd name="connsiteY1" fmla="*/ 1922374 h 3247210"/>
              <a:gd name="connsiteX2" fmla="*/ 3404589 w 3843414"/>
              <a:gd name="connsiteY2" fmla="*/ 3145183 h 3247210"/>
              <a:gd name="connsiteX3" fmla="*/ 3311893 w 3843414"/>
              <a:gd name="connsiteY3" fmla="*/ 3247210 h 3247210"/>
              <a:gd name="connsiteX4" fmla="*/ 531522 w 3843414"/>
              <a:gd name="connsiteY4" fmla="*/ 3247210 h 3247210"/>
              <a:gd name="connsiteX5" fmla="*/ 438825 w 3843414"/>
              <a:gd name="connsiteY5" fmla="*/ 3145183 h 3247210"/>
              <a:gd name="connsiteX6" fmla="*/ 0 w 3843414"/>
              <a:gd name="connsiteY6" fmla="*/ 1922374 h 3247210"/>
              <a:gd name="connsiteX7" fmla="*/ 1921707 w 3843414"/>
              <a:gd name="connsiteY7" fmla="*/ 0 h 324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3414" h="3247210">
                <a:moveTo>
                  <a:pt x="1921707" y="0"/>
                </a:moveTo>
                <a:cubicBezTo>
                  <a:pt x="2983036" y="0"/>
                  <a:pt x="3843414" y="860676"/>
                  <a:pt x="3843414" y="1922374"/>
                </a:cubicBezTo>
                <a:cubicBezTo>
                  <a:pt x="3843414" y="2386867"/>
                  <a:pt x="3678732" y="2812883"/>
                  <a:pt x="3404589" y="3145183"/>
                </a:cubicBezTo>
                <a:lnTo>
                  <a:pt x="3311893" y="3247210"/>
                </a:lnTo>
                <a:lnTo>
                  <a:pt x="531522" y="3247210"/>
                </a:lnTo>
                <a:lnTo>
                  <a:pt x="438825" y="3145183"/>
                </a:lnTo>
                <a:cubicBezTo>
                  <a:pt x="164682" y="2812883"/>
                  <a:pt x="0" y="2386867"/>
                  <a:pt x="0" y="1922374"/>
                </a:cubicBezTo>
                <a:cubicBezTo>
                  <a:pt x="0" y="860676"/>
                  <a:pt x="860378" y="0"/>
                  <a:pt x="1921707" y="0"/>
                </a:cubicBezTo>
                <a:close/>
              </a:path>
            </a:pathLst>
          </a:custGeom>
        </p:spPr>
      </p:pic>
      <p:pic>
        <p:nvPicPr>
          <p:cNvPr id="6" name="Picture 5">
            <a:extLst>
              <a:ext uri="{FF2B5EF4-FFF2-40B4-BE49-F238E27FC236}">
                <a16:creationId xmlns:a16="http://schemas.microsoft.com/office/drawing/2014/main" id="{7A1AC56C-1847-47FC-AB99-3700F62733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867150" y="4201979"/>
            <a:ext cx="2066952" cy="2066952"/>
          </a:xfrm>
          <a:prstGeom prst="ellipse">
            <a:avLst/>
          </a:prstGeom>
        </p:spPr>
      </p:pic>
      <p:pic>
        <p:nvPicPr>
          <p:cNvPr id="11" name="Picture 10">
            <a:extLst>
              <a:ext uri="{FF2B5EF4-FFF2-40B4-BE49-F238E27FC236}">
                <a16:creationId xmlns:a16="http://schemas.microsoft.com/office/drawing/2014/main" id="{CF3626DE-21DB-4DA5-A4EF-D040D921F99F}"/>
              </a:ext>
            </a:extLst>
          </p:cNvPr>
          <p:cNvPicPr>
            <a:picLocks/>
          </p:cNvPicPr>
          <p:nvPr userDrawn="1"/>
        </p:nvPicPr>
        <p:blipFill rotWithShape="1">
          <a:blip r:embed="rId4" cstate="email">
            <a:extLst>
              <a:ext uri="{28A0092B-C50C-407E-A947-70E740481C1C}">
                <a14:useLocalDpi xmlns:a14="http://schemas.microsoft.com/office/drawing/2010/main"/>
              </a:ext>
            </a:extLst>
          </a:blip>
          <a:srcRect t="-1"/>
          <a:stretch/>
        </p:blipFill>
        <p:spPr>
          <a:xfrm>
            <a:off x="8844123" y="19878"/>
            <a:ext cx="3347213" cy="5757333"/>
          </a:xfrm>
          <a:custGeom>
            <a:avLst/>
            <a:gdLst>
              <a:gd name="connsiteX0" fmla="*/ 1261174 w 3612543"/>
              <a:gd name="connsiteY0" fmla="*/ 0 h 5896800"/>
              <a:gd name="connsiteX1" fmla="*/ 3612543 w 3612543"/>
              <a:gd name="connsiteY1" fmla="*/ 0 h 5896800"/>
              <a:gd name="connsiteX2" fmla="*/ 3612543 w 3612543"/>
              <a:gd name="connsiteY2" fmla="*/ 5881930 h 5896800"/>
              <a:gd name="connsiteX3" fmla="*/ 3473522 w 3612543"/>
              <a:gd name="connsiteY3" fmla="*/ 5892502 h 5896800"/>
              <a:gd name="connsiteX4" fmla="*/ 3303523 w 3612543"/>
              <a:gd name="connsiteY4" fmla="*/ 5896800 h 5896800"/>
              <a:gd name="connsiteX5" fmla="*/ 0 w 3612543"/>
              <a:gd name="connsiteY5" fmla="*/ 2593277 h 5896800"/>
              <a:gd name="connsiteX6" fmla="*/ 1202176 w 3612543"/>
              <a:gd name="connsiteY6" fmla="*/ 44118 h 589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2543" h="5896800">
                <a:moveTo>
                  <a:pt x="1261174" y="0"/>
                </a:moveTo>
                <a:lnTo>
                  <a:pt x="3612543" y="0"/>
                </a:lnTo>
                <a:lnTo>
                  <a:pt x="3612543" y="5881930"/>
                </a:lnTo>
                <a:lnTo>
                  <a:pt x="3473522" y="5892502"/>
                </a:lnTo>
                <a:cubicBezTo>
                  <a:pt x="3417216" y="5895356"/>
                  <a:pt x="3360538" y="5896800"/>
                  <a:pt x="3303523" y="5896800"/>
                </a:cubicBezTo>
                <a:cubicBezTo>
                  <a:pt x="1479038" y="5896800"/>
                  <a:pt x="0" y="4417762"/>
                  <a:pt x="0" y="2593277"/>
                </a:cubicBezTo>
                <a:cubicBezTo>
                  <a:pt x="0" y="1567004"/>
                  <a:pt x="467977" y="650033"/>
                  <a:pt x="1202176" y="44118"/>
                </a:cubicBezTo>
                <a:close/>
              </a:path>
            </a:pathLst>
          </a:custGeom>
        </p:spPr>
      </p:pic>
      <p:sp>
        <p:nvSpPr>
          <p:cNvPr id="12" name="Title 1">
            <a:extLst>
              <a:ext uri="{FF2B5EF4-FFF2-40B4-BE49-F238E27FC236}">
                <a16:creationId xmlns:a16="http://schemas.microsoft.com/office/drawing/2014/main" id="{0338F180-1168-46F4-807D-A9020A6E9ABA}"/>
              </a:ext>
            </a:extLst>
          </p:cNvPr>
          <p:cNvSpPr>
            <a:spLocks noGrp="1"/>
          </p:cNvSpPr>
          <p:nvPr>
            <p:ph type="title"/>
          </p:nvPr>
        </p:nvSpPr>
        <p:spPr>
          <a:xfrm>
            <a:off x="1765300" y="1440084"/>
            <a:ext cx="9600627" cy="1137300"/>
          </a:xfrm>
        </p:spPr>
        <p:txBody>
          <a:bodyPr vert="horz" lIns="0" tIns="0" rIns="0" bIns="0" rtlCol="0">
            <a:noAutofit/>
          </a:bodyPr>
          <a:lstStyle>
            <a:lvl1pPr>
              <a:defRPr lang="en-CA" sz="2700">
                <a:solidFill>
                  <a:schemeClr val="bg2"/>
                </a:solidFill>
                <a:latin typeface="Georgia" panose="02040502050405020303" pitchFamily="18" charset="0"/>
                <a:ea typeface="+mn-ea"/>
              </a:defRPr>
            </a:lvl1pPr>
          </a:lstStyle>
          <a:p>
            <a:pPr marL="0" lvl="0" indent="0">
              <a:lnSpc>
                <a:spcPct val="100000"/>
              </a:lnSpc>
              <a:spcBef>
                <a:spcPts val="0"/>
              </a:spcBef>
              <a:spcAft>
                <a:spcPts val="1200"/>
              </a:spcAft>
              <a:buClr>
                <a:schemeClr val="tx1"/>
              </a:buClr>
              <a:buFont typeface="Arial" panose="020B0604020202020204" pitchFamily="34" charset="0"/>
              <a:tabLst/>
            </a:pPr>
            <a:r>
              <a:rPr lang="en-US"/>
              <a:t>Click to edit Master title style</a:t>
            </a:r>
            <a:endParaRPr lang="en-CA"/>
          </a:p>
        </p:txBody>
      </p:sp>
      <p:sp>
        <p:nvSpPr>
          <p:cNvPr id="13" name="Content Placeholder 13">
            <a:extLst>
              <a:ext uri="{FF2B5EF4-FFF2-40B4-BE49-F238E27FC236}">
                <a16:creationId xmlns:a16="http://schemas.microsoft.com/office/drawing/2014/main" id="{44886610-783C-449E-B69B-40DBBA8DA543}"/>
              </a:ext>
            </a:extLst>
          </p:cNvPr>
          <p:cNvSpPr>
            <a:spLocks noGrp="1"/>
          </p:cNvSpPr>
          <p:nvPr>
            <p:ph sz="quarter" idx="15"/>
          </p:nvPr>
        </p:nvSpPr>
        <p:spPr>
          <a:xfrm>
            <a:off x="1738313" y="2366963"/>
            <a:ext cx="6289675" cy="3594100"/>
          </a:xfrm>
        </p:spPr>
        <p:txBody>
          <a:bodyPr vert="horz" lIns="0" tIns="0" rIns="0" bIns="0" rtlCol="0">
            <a:normAutofit/>
          </a:bodyPr>
          <a:lstStyle>
            <a:lvl1pPr>
              <a:defRPr lang="en-US" sz="4000" cap="all" spc="-150" baseline="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82000"/>
              </a:lnSpc>
              <a:spcAft>
                <a:spcPts val="0"/>
              </a:spcAft>
            </a:pPr>
            <a:endParaRPr lang="en-CA" dirty="0"/>
          </a:p>
        </p:txBody>
      </p:sp>
      <p:sp>
        <p:nvSpPr>
          <p:cNvPr id="7" name="Slide Number Placeholder 1">
            <a:extLst>
              <a:ext uri="{FF2B5EF4-FFF2-40B4-BE49-F238E27FC236}">
                <a16:creationId xmlns:a16="http://schemas.microsoft.com/office/drawing/2014/main" id="{668C84B9-3873-4DBA-B90B-E3456E21465C}"/>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67267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5_Divider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108E94-2838-4F57-A3CA-4D2A5FE4A8E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a:stretch/>
        </p:blipFill>
        <p:spPr>
          <a:xfrm>
            <a:off x="8903098" y="1"/>
            <a:ext cx="3288902" cy="5896801"/>
          </a:xfrm>
          <a:custGeom>
            <a:avLst/>
            <a:gdLst>
              <a:gd name="connsiteX0" fmla="*/ 1569143 w 3288902"/>
              <a:gd name="connsiteY0" fmla="*/ 0 h 5896801"/>
              <a:gd name="connsiteX1" fmla="*/ 3288902 w 3288902"/>
              <a:gd name="connsiteY1" fmla="*/ 0 h 5896801"/>
              <a:gd name="connsiteX2" fmla="*/ 3288902 w 3288902"/>
              <a:gd name="connsiteY2" fmla="*/ 5893760 h 5896801"/>
              <a:gd name="connsiteX3" fmla="*/ 3168534 w 3288902"/>
              <a:gd name="connsiteY3" fmla="*/ 5896801 h 5896801"/>
              <a:gd name="connsiteX4" fmla="*/ 0 w 3288902"/>
              <a:gd name="connsiteY4" fmla="*/ 2730267 h 5896801"/>
              <a:gd name="connsiteX5" fmla="*/ 1396977 w 3288902"/>
              <a:gd name="connsiteY5" fmla="*/ 104528 h 589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8902" h="5896801">
                <a:moveTo>
                  <a:pt x="1569143" y="0"/>
                </a:moveTo>
                <a:lnTo>
                  <a:pt x="3288902" y="0"/>
                </a:lnTo>
                <a:lnTo>
                  <a:pt x="3288902" y="5893760"/>
                </a:lnTo>
                <a:lnTo>
                  <a:pt x="3168534" y="5896801"/>
                </a:lnTo>
                <a:cubicBezTo>
                  <a:pt x="1418601" y="5896801"/>
                  <a:pt x="0" y="4479095"/>
                  <a:pt x="0" y="2730267"/>
                </a:cubicBezTo>
                <a:cubicBezTo>
                  <a:pt x="0" y="1637250"/>
                  <a:pt x="554141" y="673577"/>
                  <a:pt x="1396977" y="104528"/>
                </a:cubicBezTo>
                <a:close/>
              </a:path>
            </a:pathLst>
          </a:custGeom>
        </p:spPr>
      </p:pic>
      <p:pic>
        <p:nvPicPr>
          <p:cNvPr id="9" name="Picture 8">
            <a:extLst>
              <a:ext uri="{FF2B5EF4-FFF2-40B4-BE49-F238E27FC236}">
                <a16:creationId xmlns:a16="http://schemas.microsoft.com/office/drawing/2014/main" id="{52B1CB86-8418-4687-B8A7-C3E4ABF0B42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16901"/>
          <a:stretch/>
        </p:blipFill>
        <p:spPr>
          <a:xfrm>
            <a:off x="5970087" y="3627622"/>
            <a:ext cx="3774675" cy="3776341"/>
          </a:xfrm>
          <a:prstGeom prst="ellipse">
            <a:avLst/>
          </a:prstGeom>
        </p:spPr>
      </p:pic>
      <p:pic>
        <p:nvPicPr>
          <p:cNvPr id="11" name="Picture 10">
            <a:extLst>
              <a:ext uri="{FF2B5EF4-FFF2-40B4-BE49-F238E27FC236}">
                <a16:creationId xmlns:a16="http://schemas.microsoft.com/office/drawing/2014/main" id="{509F1DD3-EE78-4697-AAD5-1DF85D10921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931825" y="4145915"/>
            <a:ext cx="2066544" cy="2066544"/>
          </a:xfrm>
          <a:prstGeom prst="ellipse">
            <a:avLst/>
          </a:prstGeom>
        </p:spPr>
      </p:pic>
      <p:sp>
        <p:nvSpPr>
          <p:cNvPr id="12" name="Title 1">
            <a:extLst>
              <a:ext uri="{FF2B5EF4-FFF2-40B4-BE49-F238E27FC236}">
                <a16:creationId xmlns:a16="http://schemas.microsoft.com/office/drawing/2014/main" id="{A010F54D-70B2-4241-AD93-3D7C4E9666AC}"/>
              </a:ext>
            </a:extLst>
          </p:cNvPr>
          <p:cNvSpPr>
            <a:spLocks noGrp="1"/>
          </p:cNvSpPr>
          <p:nvPr>
            <p:ph type="title"/>
          </p:nvPr>
        </p:nvSpPr>
        <p:spPr>
          <a:xfrm>
            <a:off x="1765300" y="1440084"/>
            <a:ext cx="9600627" cy="1137300"/>
          </a:xfrm>
        </p:spPr>
        <p:txBody>
          <a:bodyPr vert="horz" lIns="0" tIns="0" rIns="0" bIns="0" rtlCol="0">
            <a:noAutofit/>
          </a:bodyPr>
          <a:lstStyle>
            <a:lvl1pPr>
              <a:defRPr lang="en-CA" sz="2700">
                <a:solidFill>
                  <a:schemeClr val="bg2"/>
                </a:solidFill>
                <a:latin typeface="Georgia" panose="02040502050405020303" pitchFamily="18" charset="0"/>
                <a:ea typeface="+mn-ea"/>
              </a:defRPr>
            </a:lvl1pPr>
          </a:lstStyle>
          <a:p>
            <a:pPr marL="0" lvl="0" indent="0">
              <a:lnSpc>
                <a:spcPct val="100000"/>
              </a:lnSpc>
              <a:spcBef>
                <a:spcPts val="0"/>
              </a:spcBef>
              <a:spcAft>
                <a:spcPts val="1200"/>
              </a:spcAft>
              <a:buClr>
                <a:schemeClr val="tx1"/>
              </a:buClr>
              <a:buFont typeface="Arial" panose="020B0604020202020204" pitchFamily="34" charset="0"/>
              <a:tabLst/>
            </a:pPr>
            <a:r>
              <a:rPr lang="en-US"/>
              <a:t>Click to edit Master title style</a:t>
            </a:r>
            <a:endParaRPr lang="en-CA"/>
          </a:p>
        </p:txBody>
      </p:sp>
      <p:sp>
        <p:nvSpPr>
          <p:cNvPr id="13" name="Content Placeholder 13">
            <a:extLst>
              <a:ext uri="{FF2B5EF4-FFF2-40B4-BE49-F238E27FC236}">
                <a16:creationId xmlns:a16="http://schemas.microsoft.com/office/drawing/2014/main" id="{8A58CA29-399C-4E8D-8671-C3D2E15778EC}"/>
              </a:ext>
            </a:extLst>
          </p:cNvPr>
          <p:cNvSpPr>
            <a:spLocks noGrp="1"/>
          </p:cNvSpPr>
          <p:nvPr>
            <p:ph sz="quarter" idx="15"/>
          </p:nvPr>
        </p:nvSpPr>
        <p:spPr>
          <a:xfrm>
            <a:off x="1738313" y="2366963"/>
            <a:ext cx="6289675" cy="3594100"/>
          </a:xfrm>
        </p:spPr>
        <p:txBody>
          <a:bodyPr vert="horz" lIns="0" tIns="0" rIns="0" bIns="0" rtlCol="0">
            <a:normAutofit/>
          </a:bodyPr>
          <a:lstStyle>
            <a:lvl1pPr>
              <a:defRPr lang="en-US" sz="4000" cap="all" spc="-150" baseline="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82000"/>
              </a:lnSpc>
              <a:spcAft>
                <a:spcPts val="0"/>
              </a:spcAft>
            </a:pPr>
            <a:endParaRPr lang="en-CA" dirty="0"/>
          </a:p>
        </p:txBody>
      </p:sp>
      <p:sp>
        <p:nvSpPr>
          <p:cNvPr id="14" name="Slide Number Placeholder 1">
            <a:extLst>
              <a:ext uri="{FF2B5EF4-FFF2-40B4-BE49-F238E27FC236}">
                <a16:creationId xmlns:a16="http://schemas.microsoft.com/office/drawing/2014/main" id="{A469C89E-E6BB-4D91-A773-5E9A23F29E1F}"/>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86442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4_Divider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0DA6BB-B58B-43BE-9C11-0E374714B14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12411" y="3563922"/>
            <a:ext cx="3849602" cy="3287367"/>
          </a:xfrm>
          <a:custGeom>
            <a:avLst/>
            <a:gdLst>
              <a:gd name="connsiteX0" fmla="*/ 1924801 w 3849602"/>
              <a:gd name="connsiteY0" fmla="*/ 0 h 3287367"/>
              <a:gd name="connsiteX1" fmla="*/ 3849602 w 3849602"/>
              <a:gd name="connsiteY1" fmla="*/ 1924628 h 3287367"/>
              <a:gd name="connsiteX2" fmla="*/ 3285841 w 3849602"/>
              <a:gd name="connsiteY2" fmla="*/ 3285546 h 3287367"/>
              <a:gd name="connsiteX3" fmla="*/ 3283837 w 3849602"/>
              <a:gd name="connsiteY3" fmla="*/ 3287367 h 3287367"/>
              <a:gd name="connsiteX4" fmla="*/ 565766 w 3849602"/>
              <a:gd name="connsiteY4" fmla="*/ 3287367 h 3287367"/>
              <a:gd name="connsiteX5" fmla="*/ 563762 w 3849602"/>
              <a:gd name="connsiteY5" fmla="*/ 3285546 h 3287367"/>
              <a:gd name="connsiteX6" fmla="*/ 0 w 3849602"/>
              <a:gd name="connsiteY6" fmla="*/ 1924628 h 3287367"/>
              <a:gd name="connsiteX7" fmla="*/ 1924801 w 3849602"/>
              <a:gd name="connsiteY7" fmla="*/ 0 h 32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9602" h="3287367">
                <a:moveTo>
                  <a:pt x="1924801" y="0"/>
                </a:moveTo>
                <a:cubicBezTo>
                  <a:pt x="2987839" y="0"/>
                  <a:pt x="3849602" y="861685"/>
                  <a:pt x="3849602" y="1924628"/>
                </a:cubicBezTo>
                <a:cubicBezTo>
                  <a:pt x="3849602" y="2456100"/>
                  <a:pt x="3634161" y="2937257"/>
                  <a:pt x="3285841" y="3285546"/>
                </a:cubicBezTo>
                <a:lnTo>
                  <a:pt x="3283837" y="3287367"/>
                </a:lnTo>
                <a:lnTo>
                  <a:pt x="565766" y="3287367"/>
                </a:lnTo>
                <a:lnTo>
                  <a:pt x="563762" y="3285546"/>
                </a:lnTo>
                <a:cubicBezTo>
                  <a:pt x="215441" y="2937257"/>
                  <a:pt x="0" y="2456100"/>
                  <a:pt x="0" y="1924628"/>
                </a:cubicBezTo>
                <a:cubicBezTo>
                  <a:pt x="0" y="861685"/>
                  <a:pt x="861763" y="0"/>
                  <a:pt x="1924801" y="0"/>
                </a:cubicBezTo>
                <a:close/>
              </a:path>
            </a:pathLst>
          </a:custGeom>
        </p:spPr>
      </p:pic>
      <p:pic>
        <p:nvPicPr>
          <p:cNvPr id="7" name="Picture 6">
            <a:extLst>
              <a:ext uri="{FF2B5EF4-FFF2-40B4-BE49-F238E27FC236}">
                <a16:creationId xmlns:a16="http://schemas.microsoft.com/office/drawing/2014/main" id="{11A2F08A-2F25-46B7-A744-4481995E4B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797630">
            <a:off x="3931732" y="4174334"/>
            <a:ext cx="2066544" cy="2066544"/>
          </a:xfrm>
          <a:prstGeom prst="ellipse">
            <a:avLst/>
          </a:prstGeom>
        </p:spPr>
      </p:pic>
      <p:pic>
        <p:nvPicPr>
          <p:cNvPr id="9" name="Picture 8">
            <a:extLst>
              <a:ext uri="{FF2B5EF4-FFF2-40B4-BE49-F238E27FC236}">
                <a16:creationId xmlns:a16="http://schemas.microsoft.com/office/drawing/2014/main" id="{130CA45D-BCCC-4194-9D13-540E7B77653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1"/>
          <a:stretch/>
        </p:blipFill>
        <p:spPr>
          <a:xfrm>
            <a:off x="8842247" y="0"/>
            <a:ext cx="3355848" cy="5902163"/>
          </a:xfrm>
          <a:custGeom>
            <a:avLst/>
            <a:gdLst>
              <a:gd name="connsiteX0" fmla="*/ 1641049 w 3352799"/>
              <a:gd name="connsiteY0" fmla="*/ 0 h 5896801"/>
              <a:gd name="connsiteX1" fmla="*/ 3352799 w 3352799"/>
              <a:gd name="connsiteY1" fmla="*/ 0 h 5896801"/>
              <a:gd name="connsiteX2" fmla="*/ 3352799 w 3352799"/>
              <a:gd name="connsiteY2" fmla="*/ 5889021 h 5896801"/>
              <a:gd name="connsiteX3" fmla="*/ 3304140 w 3352799"/>
              <a:gd name="connsiteY3" fmla="*/ 5892717 h 5896801"/>
              <a:gd name="connsiteX4" fmla="*/ 3142431 w 3352799"/>
              <a:gd name="connsiteY4" fmla="*/ 5896801 h 5896801"/>
              <a:gd name="connsiteX5" fmla="*/ 0 w 3352799"/>
              <a:gd name="connsiteY5" fmla="*/ 2757911 h 5896801"/>
              <a:gd name="connsiteX6" fmla="*/ 1385468 w 3352799"/>
              <a:gd name="connsiteY6" fmla="*/ 155094 h 589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799" h="5896801">
                <a:moveTo>
                  <a:pt x="1641049" y="0"/>
                </a:moveTo>
                <a:lnTo>
                  <a:pt x="3352799" y="0"/>
                </a:lnTo>
                <a:lnTo>
                  <a:pt x="3352799" y="5889021"/>
                </a:lnTo>
                <a:lnTo>
                  <a:pt x="3304140" y="5892717"/>
                </a:lnTo>
                <a:cubicBezTo>
                  <a:pt x="3250580" y="5895429"/>
                  <a:pt x="3196666" y="5896801"/>
                  <a:pt x="3142431" y="5896801"/>
                </a:cubicBezTo>
                <a:cubicBezTo>
                  <a:pt x="1406914" y="5896801"/>
                  <a:pt x="0" y="4491472"/>
                  <a:pt x="0" y="2757911"/>
                </a:cubicBezTo>
                <a:cubicBezTo>
                  <a:pt x="0" y="1674436"/>
                  <a:pt x="549576" y="719175"/>
                  <a:pt x="1385468" y="155094"/>
                </a:cubicBezTo>
                <a:close/>
              </a:path>
            </a:pathLst>
          </a:custGeom>
        </p:spPr>
      </p:pic>
      <p:sp>
        <p:nvSpPr>
          <p:cNvPr id="2" name="Title 1">
            <a:extLst>
              <a:ext uri="{FF2B5EF4-FFF2-40B4-BE49-F238E27FC236}">
                <a16:creationId xmlns:a16="http://schemas.microsoft.com/office/drawing/2014/main" id="{AFE5D789-D4A0-4716-B020-CA9BE43E54C0}"/>
              </a:ext>
            </a:extLst>
          </p:cNvPr>
          <p:cNvSpPr>
            <a:spLocks noGrp="1"/>
          </p:cNvSpPr>
          <p:nvPr>
            <p:ph type="title"/>
          </p:nvPr>
        </p:nvSpPr>
        <p:spPr>
          <a:xfrm>
            <a:off x="1738795" y="2382430"/>
            <a:ext cx="6286017" cy="1859369"/>
          </a:xfrm>
        </p:spPr>
        <p:txBody>
          <a:bodyPr vert="horz" lIns="0" tIns="0" rIns="0" bIns="0" rtlCol="0">
            <a:noAutofit/>
          </a:bodyPr>
          <a:lstStyle>
            <a:lvl1pPr>
              <a:defRPr kumimoji="0" lang="en-CA" sz="4000" u="none" strike="noStrike" cap="all" spc="0" normalizeH="0" baseline="0">
                <a:ln>
                  <a:noFill/>
                </a:ln>
                <a:solidFill>
                  <a:srgbClr val="232849"/>
                </a:solidFill>
                <a:effectLst/>
                <a:uLnTx/>
                <a:uFillTx/>
                <a:ea typeface="+mn-ea"/>
              </a:defRPr>
            </a:lvl1pPr>
          </a:lstStyle>
          <a:p>
            <a:pPr marL="0" marR="0" lvl="0" indent="0" fontAlgn="auto">
              <a:lnSpc>
                <a:spcPct val="82000"/>
              </a:lnSpc>
              <a:spcBef>
                <a:spcPts val="0"/>
              </a:spcBef>
              <a:spcAft>
                <a:spcPts val="0"/>
              </a:spcAft>
              <a:buClr>
                <a:srgbClr val="2374B3"/>
              </a:buClr>
              <a:buSzTx/>
              <a:buFont typeface="Arial" panose="020B0604020202020204" pitchFamily="34" charset="0"/>
              <a:tabLst/>
            </a:pPr>
            <a:r>
              <a:rPr lang="en-US" dirty="0"/>
              <a:t>Click to edit Master title style</a:t>
            </a:r>
            <a:endParaRPr lang="en-CA" dirty="0"/>
          </a:p>
        </p:txBody>
      </p:sp>
      <p:sp>
        <p:nvSpPr>
          <p:cNvPr id="6" name="Slide Number Placeholder 1">
            <a:extLst>
              <a:ext uri="{FF2B5EF4-FFF2-40B4-BE49-F238E27FC236}">
                <a16:creationId xmlns:a16="http://schemas.microsoft.com/office/drawing/2014/main" id="{B437CF1B-9C5C-44E2-B083-9C1E3474ADC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85369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Divider ">
    <p:spTree>
      <p:nvGrpSpPr>
        <p:cNvPr id="1" name=""/>
        <p:cNvGrpSpPr/>
        <p:nvPr/>
      </p:nvGrpSpPr>
      <p:grpSpPr>
        <a:xfrm>
          <a:off x="0" y="0"/>
          <a:ext cx="0" cy="0"/>
          <a:chOff x="0" y="0"/>
          <a:chExt cx="0" cy="0"/>
        </a:xfrm>
      </p:grpSpPr>
      <p:pic>
        <p:nvPicPr>
          <p:cNvPr id="6" name="Picture 5" descr="A group of people looking at a computer&#10;&#10;Description automatically generated">
            <a:extLst>
              <a:ext uri="{FF2B5EF4-FFF2-40B4-BE49-F238E27FC236}">
                <a16:creationId xmlns:a16="http://schemas.microsoft.com/office/drawing/2014/main" id="{EC7B989A-62D7-4CEA-A617-09370A8C94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22178" y="3602231"/>
            <a:ext cx="3593850" cy="3255769"/>
          </a:xfrm>
          <a:custGeom>
            <a:avLst/>
            <a:gdLst>
              <a:gd name="connsiteX0" fmla="*/ 1796925 w 3593850"/>
              <a:gd name="connsiteY0" fmla="*/ 0 h 3255769"/>
              <a:gd name="connsiteX1" fmla="*/ 3593850 w 3593850"/>
              <a:gd name="connsiteY1" fmla="*/ 1796925 h 3255769"/>
              <a:gd name="connsiteX2" fmla="*/ 2939936 w 3593850"/>
              <a:gd name="connsiteY2" fmla="*/ 3183520 h 3255769"/>
              <a:gd name="connsiteX3" fmla="*/ 2843318 w 3593850"/>
              <a:gd name="connsiteY3" fmla="*/ 3255769 h 3255769"/>
              <a:gd name="connsiteX4" fmla="*/ 750532 w 3593850"/>
              <a:gd name="connsiteY4" fmla="*/ 3255769 h 3255769"/>
              <a:gd name="connsiteX5" fmla="*/ 653914 w 3593850"/>
              <a:gd name="connsiteY5" fmla="*/ 3183520 h 3255769"/>
              <a:gd name="connsiteX6" fmla="*/ 0 w 3593850"/>
              <a:gd name="connsiteY6" fmla="*/ 1796925 h 3255769"/>
              <a:gd name="connsiteX7" fmla="*/ 1796925 w 3593850"/>
              <a:gd name="connsiteY7" fmla="*/ 0 h 325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3850" h="3255769">
                <a:moveTo>
                  <a:pt x="1796925" y="0"/>
                </a:moveTo>
                <a:cubicBezTo>
                  <a:pt x="2789339" y="0"/>
                  <a:pt x="3593850" y="804511"/>
                  <a:pt x="3593850" y="1796925"/>
                </a:cubicBezTo>
                <a:cubicBezTo>
                  <a:pt x="3593850" y="2355158"/>
                  <a:pt x="3339298" y="2853937"/>
                  <a:pt x="2939936" y="3183520"/>
                </a:cubicBezTo>
                <a:lnTo>
                  <a:pt x="2843318" y="3255769"/>
                </a:lnTo>
                <a:lnTo>
                  <a:pt x="750532" y="3255769"/>
                </a:lnTo>
                <a:lnTo>
                  <a:pt x="653914" y="3183520"/>
                </a:lnTo>
                <a:cubicBezTo>
                  <a:pt x="254553" y="2853937"/>
                  <a:pt x="0" y="2355158"/>
                  <a:pt x="0" y="1796925"/>
                </a:cubicBezTo>
                <a:cubicBezTo>
                  <a:pt x="0" y="804511"/>
                  <a:pt x="804511" y="0"/>
                  <a:pt x="1796925" y="0"/>
                </a:cubicBezTo>
                <a:close/>
              </a:path>
            </a:pathLst>
          </a:custGeom>
        </p:spPr>
      </p:pic>
      <p:pic>
        <p:nvPicPr>
          <p:cNvPr id="7" name="Picture 6" descr="A person smiling and posing for the camera&#10;&#10;Description automatically generated">
            <a:extLst>
              <a:ext uri="{FF2B5EF4-FFF2-40B4-BE49-F238E27FC236}">
                <a16:creationId xmlns:a16="http://schemas.microsoft.com/office/drawing/2014/main" id="{6EA6C928-02E1-4328-9A67-A3BBFA5611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246437" y="4511284"/>
            <a:ext cx="1775742" cy="1775742"/>
          </a:xfrm>
          <a:prstGeom prst="ellipse">
            <a:avLst/>
          </a:prstGeom>
        </p:spPr>
      </p:pic>
      <p:pic>
        <p:nvPicPr>
          <p:cNvPr id="9" name="Picture 8" descr="A person smiling for the camera&#10;&#10;Description automatically generated">
            <a:extLst>
              <a:ext uri="{FF2B5EF4-FFF2-40B4-BE49-F238E27FC236}">
                <a16:creationId xmlns:a16="http://schemas.microsoft.com/office/drawing/2014/main" id="{57F92E3B-0D9E-46C9-9846-74F0F6867F8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461255" y="227591"/>
            <a:ext cx="3730745" cy="4642792"/>
          </a:xfrm>
          <a:custGeom>
            <a:avLst/>
            <a:gdLst>
              <a:gd name="connsiteX0" fmla="*/ 2321396 w 3730745"/>
              <a:gd name="connsiteY0" fmla="*/ 0 h 4642792"/>
              <a:gd name="connsiteX1" fmla="*/ 3619311 w 3730745"/>
              <a:gd name="connsiteY1" fmla="*/ 396458 h 4642792"/>
              <a:gd name="connsiteX2" fmla="*/ 3730745 w 3730745"/>
              <a:gd name="connsiteY2" fmla="*/ 479787 h 4642792"/>
              <a:gd name="connsiteX3" fmla="*/ 3730745 w 3730745"/>
              <a:gd name="connsiteY3" fmla="*/ 4163006 h 4642792"/>
              <a:gd name="connsiteX4" fmla="*/ 3619311 w 3730745"/>
              <a:gd name="connsiteY4" fmla="*/ 4246334 h 4642792"/>
              <a:gd name="connsiteX5" fmla="*/ 2321396 w 3730745"/>
              <a:gd name="connsiteY5" fmla="*/ 4642792 h 4642792"/>
              <a:gd name="connsiteX6" fmla="*/ 0 w 3730745"/>
              <a:gd name="connsiteY6" fmla="*/ 2321396 h 4642792"/>
              <a:gd name="connsiteX7" fmla="*/ 2321396 w 3730745"/>
              <a:gd name="connsiteY7" fmla="*/ 0 h 464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45" h="4642792">
                <a:moveTo>
                  <a:pt x="2321396" y="0"/>
                </a:moveTo>
                <a:cubicBezTo>
                  <a:pt x="2802173" y="0"/>
                  <a:pt x="3248814" y="146155"/>
                  <a:pt x="3619311" y="396458"/>
                </a:cubicBezTo>
                <a:lnTo>
                  <a:pt x="3730745" y="479787"/>
                </a:lnTo>
                <a:lnTo>
                  <a:pt x="3730745" y="4163006"/>
                </a:lnTo>
                <a:lnTo>
                  <a:pt x="3619311" y="4246334"/>
                </a:lnTo>
                <a:cubicBezTo>
                  <a:pt x="3248814" y="4496637"/>
                  <a:pt x="2802173" y="4642792"/>
                  <a:pt x="2321396" y="4642792"/>
                </a:cubicBezTo>
                <a:cubicBezTo>
                  <a:pt x="1039324" y="4642792"/>
                  <a:pt x="0" y="3603468"/>
                  <a:pt x="0" y="2321396"/>
                </a:cubicBezTo>
                <a:cubicBezTo>
                  <a:pt x="0" y="1039324"/>
                  <a:pt x="1039324" y="0"/>
                  <a:pt x="2321396" y="0"/>
                </a:cubicBezTo>
                <a:close/>
              </a:path>
            </a:pathLst>
          </a:custGeom>
        </p:spPr>
      </p:pic>
      <p:sp>
        <p:nvSpPr>
          <p:cNvPr id="11" name="Title 1">
            <a:extLst>
              <a:ext uri="{FF2B5EF4-FFF2-40B4-BE49-F238E27FC236}">
                <a16:creationId xmlns:a16="http://schemas.microsoft.com/office/drawing/2014/main" id="{7EC0D2F9-2C18-4C17-862C-7533460CFE94}"/>
              </a:ext>
            </a:extLst>
          </p:cNvPr>
          <p:cNvSpPr>
            <a:spLocks noGrp="1"/>
          </p:cNvSpPr>
          <p:nvPr>
            <p:ph type="title"/>
          </p:nvPr>
        </p:nvSpPr>
        <p:spPr>
          <a:xfrm>
            <a:off x="1738795" y="2348346"/>
            <a:ext cx="6286017" cy="1970265"/>
          </a:xfrm>
        </p:spPr>
        <p:txBody>
          <a:bodyPr vert="horz" lIns="0" tIns="0" rIns="0" bIns="0" rtlCol="0">
            <a:normAutofit/>
          </a:bodyPr>
          <a:lstStyle>
            <a:lvl1pPr>
              <a:defRPr kumimoji="0" lang="en-CA" sz="4000" u="none" strike="noStrike" cap="all" spc="0" normalizeH="0" baseline="0" dirty="0">
                <a:ln>
                  <a:noFill/>
                </a:ln>
                <a:solidFill>
                  <a:srgbClr val="232849"/>
                </a:solidFill>
                <a:effectLst/>
                <a:uLnTx/>
                <a:uFillTx/>
                <a:ea typeface="+mn-ea"/>
              </a:defRPr>
            </a:lvl1pPr>
          </a:lstStyle>
          <a:p>
            <a:pPr marL="0" marR="0" lvl="0" indent="0" fontAlgn="auto">
              <a:lnSpc>
                <a:spcPct val="82000"/>
              </a:lnSpc>
              <a:spcBef>
                <a:spcPts val="0"/>
              </a:spcBef>
              <a:spcAft>
                <a:spcPts val="0"/>
              </a:spcAft>
              <a:buClr>
                <a:srgbClr val="2374B3"/>
              </a:buClr>
              <a:buSzTx/>
              <a:buFont typeface="Arial" panose="020B0604020202020204" pitchFamily="34" charset="0"/>
              <a:tabLst/>
            </a:pPr>
            <a:r>
              <a:rPr lang="en-US" dirty="0"/>
              <a:t>Click to edit Master title style</a:t>
            </a:r>
            <a:endParaRPr lang="en-CA" dirty="0"/>
          </a:p>
        </p:txBody>
      </p:sp>
      <p:sp>
        <p:nvSpPr>
          <p:cNvPr id="12" name="Slide Number Placeholder 1">
            <a:extLst>
              <a:ext uri="{FF2B5EF4-FFF2-40B4-BE49-F238E27FC236}">
                <a16:creationId xmlns:a16="http://schemas.microsoft.com/office/drawing/2014/main" id="{E0A17932-6A31-45C8-BE1C-5701319F481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07152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_Divider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E4B24-DB36-40D8-9837-6C4A8E080C3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5814"/>
          <a:stretch/>
        </p:blipFill>
        <p:spPr>
          <a:xfrm>
            <a:off x="5967425" y="3602231"/>
            <a:ext cx="3780000" cy="3776340"/>
          </a:xfrm>
          <a:prstGeom prst="ellipse">
            <a:avLst/>
          </a:prstGeom>
        </p:spPr>
      </p:pic>
      <p:pic>
        <p:nvPicPr>
          <p:cNvPr id="7" name="Picture 6">
            <a:extLst>
              <a:ext uri="{FF2B5EF4-FFF2-40B4-BE49-F238E27FC236}">
                <a16:creationId xmlns:a16="http://schemas.microsoft.com/office/drawing/2014/main" id="{CA979BE4-2572-499B-8532-38D0CCAD64C6}"/>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8908723" y="0"/>
            <a:ext cx="3283277" cy="5896801"/>
          </a:xfrm>
          <a:custGeom>
            <a:avLst/>
            <a:gdLst>
              <a:gd name="connsiteX0" fmla="*/ 1639200 w 3283277"/>
              <a:gd name="connsiteY0" fmla="*/ 0 h 5896801"/>
              <a:gd name="connsiteX1" fmla="*/ 3283277 w 3283277"/>
              <a:gd name="connsiteY1" fmla="*/ 0 h 5896801"/>
              <a:gd name="connsiteX2" fmla="*/ 3283277 w 3283277"/>
              <a:gd name="connsiteY2" fmla="*/ 5893150 h 5896801"/>
              <a:gd name="connsiteX3" fmla="*/ 3138890 w 3283277"/>
              <a:gd name="connsiteY3" fmla="*/ 5896801 h 5896801"/>
              <a:gd name="connsiteX4" fmla="*/ 0 w 3283277"/>
              <a:gd name="connsiteY4" fmla="*/ 2757911 h 5896801"/>
              <a:gd name="connsiteX5" fmla="*/ 1383907 w 3283277"/>
              <a:gd name="connsiteY5" fmla="*/ 155094 h 589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3277" h="5896801">
                <a:moveTo>
                  <a:pt x="1639200" y="0"/>
                </a:moveTo>
                <a:lnTo>
                  <a:pt x="3283277" y="0"/>
                </a:lnTo>
                <a:lnTo>
                  <a:pt x="3283277" y="5893150"/>
                </a:lnTo>
                <a:lnTo>
                  <a:pt x="3138890" y="5896801"/>
                </a:lnTo>
                <a:cubicBezTo>
                  <a:pt x="1405329" y="5896801"/>
                  <a:pt x="0" y="4491472"/>
                  <a:pt x="0" y="2757911"/>
                </a:cubicBezTo>
                <a:cubicBezTo>
                  <a:pt x="0" y="1674436"/>
                  <a:pt x="548957" y="719175"/>
                  <a:pt x="1383907" y="155094"/>
                </a:cubicBezTo>
                <a:close/>
              </a:path>
            </a:pathLst>
          </a:custGeom>
          <a:noFill/>
        </p:spPr>
      </p:pic>
      <p:pic>
        <p:nvPicPr>
          <p:cNvPr id="9" name="Picture 8">
            <a:extLst>
              <a:ext uri="{FF2B5EF4-FFF2-40B4-BE49-F238E27FC236}">
                <a16:creationId xmlns:a16="http://schemas.microsoft.com/office/drawing/2014/main" id="{759AACB5-187A-4E87-819A-3B82483F2E4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931825" y="4603542"/>
            <a:ext cx="2066544" cy="2066544"/>
          </a:xfrm>
          <a:prstGeom prst="ellipse">
            <a:avLst/>
          </a:prstGeom>
          <a:noFill/>
        </p:spPr>
      </p:pic>
      <p:sp>
        <p:nvSpPr>
          <p:cNvPr id="2" name="Title 1">
            <a:extLst>
              <a:ext uri="{FF2B5EF4-FFF2-40B4-BE49-F238E27FC236}">
                <a16:creationId xmlns:a16="http://schemas.microsoft.com/office/drawing/2014/main" id="{44D65BE3-CB72-4A78-846F-79B86AD60858}"/>
              </a:ext>
            </a:extLst>
          </p:cNvPr>
          <p:cNvSpPr>
            <a:spLocks noGrp="1"/>
          </p:cNvSpPr>
          <p:nvPr>
            <p:ph type="title"/>
          </p:nvPr>
        </p:nvSpPr>
        <p:spPr>
          <a:xfrm>
            <a:off x="1738795" y="2348346"/>
            <a:ext cx="6286017" cy="1970265"/>
          </a:xfrm>
        </p:spPr>
        <p:txBody>
          <a:bodyPr vert="horz" lIns="0" tIns="0" rIns="0" bIns="0" rtlCol="0">
            <a:normAutofit/>
          </a:bodyPr>
          <a:lstStyle>
            <a:lvl1pPr>
              <a:defRPr kumimoji="0" lang="en-CA" sz="4000" u="none" strike="noStrike" cap="all" spc="0" normalizeH="0" baseline="0" dirty="0">
                <a:ln>
                  <a:noFill/>
                </a:ln>
                <a:solidFill>
                  <a:srgbClr val="232849"/>
                </a:solidFill>
                <a:effectLst/>
                <a:uLnTx/>
                <a:uFillTx/>
                <a:ea typeface="+mn-ea"/>
              </a:defRPr>
            </a:lvl1pPr>
          </a:lstStyle>
          <a:p>
            <a:pPr marL="0" marR="0" lvl="0" indent="0" fontAlgn="auto">
              <a:lnSpc>
                <a:spcPct val="82000"/>
              </a:lnSpc>
              <a:spcBef>
                <a:spcPts val="0"/>
              </a:spcBef>
              <a:spcAft>
                <a:spcPts val="0"/>
              </a:spcAft>
              <a:buClr>
                <a:srgbClr val="2374B3"/>
              </a:buClr>
              <a:buSzTx/>
              <a:buFont typeface="Arial" panose="020B0604020202020204" pitchFamily="34" charset="0"/>
              <a:tabLst/>
            </a:pPr>
            <a:r>
              <a:rPr lang="en-US" dirty="0"/>
              <a:t>Click to edit Master title style</a:t>
            </a:r>
            <a:endParaRPr lang="en-CA" dirty="0"/>
          </a:p>
        </p:txBody>
      </p:sp>
      <p:sp>
        <p:nvSpPr>
          <p:cNvPr id="6" name="Slide Number Placeholder 1">
            <a:extLst>
              <a:ext uri="{FF2B5EF4-FFF2-40B4-BE49-F238E27FC236}">
                <a16:creationId xmlns:a16="http://schemas.microsoft.com/office/drawing/2014/main" id="{0064B0A6-5463-4CEB-BA00-09C14857C44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27013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Divider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42090A-6EFA-406E-83F5-B5726B37600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8854440" y="-2"/>
            <a:ext cx="3337560" cy="5925312"/>
          </a:xfrm>
          <a:custGeom>
            <a:avLst/>
            <a:gdLst>
              <a:gd name="connsiteX0" fmla="*/ 1690043 w 3334328"/>
              <a:gd name="connsiteY0" fmla="*/ 0 h 5921735"/>
              <a:gd name="connsiteX1" fmla="*/ 3334328 w 3334328"/>
              <a:gd name="connsiteY1" fmla="*/ 0 h 5921735"/>
              <a:gd name="connsiteX2" fmla="*/ 3334328 w 3334328"/>
              <a:gd name="connsiteY2" fmla="*/ 5915072 h 5921735"/>
              <a:gd name="connsiteX3" fmla="*/ 3300417 w 3334328"/>
              <a:gd name="connsiteY3" fmla="*/ 5917651 h 5921735"/>
              <a:gd name="connsiteX4" fmla="*/ 3138890 w 3334328"/>
              <a:gd name="connsiteY4" fmla="*/ 5921735 h 5921735"/>
              <a:gd name="connsiteX5" fmla="*/ 0 w 3334328"/>
              <a:gd name="connsiteY5" fmla="*/ 2782845 h 5921735"/>
              <a:gd name="connsiteX6" fmla="*/ 1642709 w 3334328"/>
              <a:gd name="connsiteY6" fmla="*/ 22802 h 592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328" h="5921735">
                <a:moveTo>
                  <a:pt x="1690043" y="0"/>
                </a:moveTo>
                <a:lnTo>
                  <a:pt x="3334328" y="0"/>
                </a:lnTo>
                <a:lnTo>
                  <a:pt x="3334328" y="5915072"/>
                </a:lnTo>
                <a:lnTo>
                  <a:pt x="3300417" y="5917651"/>
                </a:lnTo>
                <a:cubicBezTo>
                  <a:pt x="3246917" y="5920363"/>
                  <a:pt x="3193064" y="5921735"/>
                  <a:pt x="3138890" y="5921735"/>
                </a:cubicBezTo>
                <a:cubicBezTo>
                  <a:pt x="1405329" y="5921735"/>
                  <a:pt x="0" y="4516406"/>
                  <a:pt x="0" y="2782845"/>
                </a:cubicBezTo>
                <a:cubicBezTo>
                  <a:pt x="0" y="1591022"/>
                  <a:pt x="664238" y="554340"/>
                  <a:pt x="1642709" y="22802"/>
                </a:cubicBezTo>
                <a:close/>
              </a:path>
            </a:pathLst>
          </a:custGeom>
          <a:noFill/>
        </p:spPr>
      </p:pic>
      <p:pic>
        <p:nvPicPr>
          <p:cNvPr id="9" name="Picture 8">
            <a:extLst>
              <a:ext uri="{FF2B5EF4-FFF2-40B4-BE49-F238E27FC236}">
                <a16:creationId xmlns:a16="http://schemas.microsoft.com/office/drawing/2014/main" id="{B43F3620-AB5A-4708-AFEE-1DEC3BAF8C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251" b="-38299"/>
          <a:stretch/>
        </p:blipFill>
        <p:spPr>
          <a:xfrm>
            <a:off x="5548449" y="3632802"/>
            <a:ext cx="4811908" cy="4808216"/>
          </a:xfrm>
          <a:custGeom>
            <a:avLst/>
            <a:gdLst>
              <a:gd name="connsiteX0" fmla="*/ 317015 w 4811908"/>
              <a:gd name="connsiteY0" fmla="*/ 3593847 h 4808216"/>
              <a:gd name="connsiteX1" fmla="*/ 4494894 w 4811908"/>
              <a:gd name="connsiteY1" fmla="*/ 3593847 h 4808216"/>
              <a:gd name="connsiteX2" fmla="*/ 4401009 w 4811908"/>
              <a:gd name="connsiteY2" fmla="*/ 3748268 h 4808216"/>
              <a:gd name="connsiteX3" fmla="*/ 2405954 w 4811908"/>
              <a:gd name="connsiteY3" fmla="*/ 4808216 h 4808216"/>
              <a:gd name="connsiteX4" fmla="*/ 410899 w 4811908"/>
              <a:gd name="connsiteY4" fmla="*/ 3748268 h 4808216"/>
              <a:gd name="connsiteX5" fmla="*/ 2405954 w 4811908"/>
              <a:gd name="connsiteY5" fmla="*/ 0 h 4808216"/>
              <a:gd name="connsiteX6" fmla="*/ 4811908 w 4811908"/>
              <a:gd name="connsiteY6" fmla="*/ 2404108 h 4808216"/>
              <a:gd name="connsiteX7" fmla="*/ 4703741 w 4811908"/>
              <a:gd name="connsiteY7" fmla="*/ 3119016 h 4808216"/>
              <a:gd name="connsiteX8" fmla="*/ 4656797 w 4811908"/>
              <a:gd name="connsiteY8" fmla="*/ 3247180 h 4808216"/>
              <a:gd name="connsiteX9" fmla="*/ 155112 w 4811908"/>
              <a:gd name="connsiteY9" fmla="*/ 3247180 h 4808216"/>
              <a:gd name="connsiteX10" fmla="*/ 108167 w 4811908"/>
              <a:gd name="connsiteY10" fmla="*/ 3119016 h 4808216"/>
              <a:gd name="connsiteX11" fmla="*/ 0 w 4811908"/>
              <a:gd name="connsiteY11" fmla="*/ 2404108 h 4808216"/>
              <a:gd name="connsiteX12" fmla="*/ 2405954 w 4811908"/>
              <a:gd name="connsiteY12" fmla="*/ 0 h 480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1908" h="4808216">
                <a:moveTo>
                  <a:pt x="317015" y="3593847"/>
                </a:moveTo>
                <a:lnTo>
                  <a:pt x="4494894" y="3593847"/>
                </a:lnTo>
                <a:lnTo>
                  <a:pt x="4401009" y="3748268"/>
                </a:lnTo>
                <a:cubicBezTo>
                  <a:pt x="3968642" y="4387765"/>
                  <a:pt x="3236437" y="4808216"/>
                  <a:pt x="2405954" y="4808216"/>
                </a:cubicBezTo>
                <a:cubicBezTo>
                  <a:pt x="1575472" y="4808216"/>
                  <a:pt x="843267" y="4387765"/>
                  <a:pt x="410899" y="3748268"/>
                </a:cubicBezTo>
                <a:close/>
                <a:moveTo>
                  <a:pt x="2405954" y="0"/>
                </a:moveTo>
                <a:cubicBezTo>
                  <a:pt x="3734726" y="0"/>
                  <a:pt x="4811908" y="1076356"/>
                  <a:pt x="4811908" y="2404108"/>
                </a:cubicBezTo>
                <a:cubicBezTo>
                  <a:pt x="4811908" y="2653062"/>
                  <a:pt x="4774038" y="2893177"/>
                  <a:pt x="4703741" y="3119016"/>
                </a:cubicBezTo>
                <a:lnTo>
                  <a:pt x="4656797" y="3247180"/>
                </a:lnTo>
                <a:lnTo>
                  <a:pt x="155112" y="3247180"/>
                </a:lnTo>
                <a:lnTo>
                  <a:pt x="108167" y="3119016"/>
                </a:lnTo>
                <a:cubicBezTo>
                  <a:pt x="37870" y="2893177"/>
                  <a:pt x="0" y="2653062"/>
                  <a:pt x="0" y="2404108"/>
                </a:cubicBezTo>
                <a:cubicBezTo>
                  <a:pt x="0" y="1076356"/>
                  <a:pt x="1077182" y="0"/>
                  <a:pt x="2405954" y="0"/>
                </a:cubicBezTo>
                <a:close/>
              </a:path>
            </a:pathLst>
          </a:custGeom>
        </p:spPr>
      </p:pic>
      <p:pic>
        <p:nvPicPr>
          <p:cNvPr id="11" name="Picture 10">
            <a:extLst>
              <a:ext uri="{FF2B5EF4-FFF2-40B4-BE49-F238E27FC236}">
                <a16:creationId xmlns:a16="http://schemas.microsoft.com/office/drawing/2014/main" id="{47886521-1F72-4D16-8491-66D8CFFB617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7451" y="4345064"/>
            <a:ext cx="2064543" cy="2064543"/>
          </a:xfrm>
          <a:prstGeom prst="ellipse">
            <a:avLst/>
          </a:prstGeom>
        </p:spPr>
      </p:pic>
      <p:sp>
        <p:nvSpPr>
          <p:cNvPr id="2" name="Title 1">
            <a:extLst>
              <a:ext uri="{FF2B5EF4-FFF2-40B4-BE49-F238E27FC236}">
                <a16:creationId xmlns:a16="http://schemas.microsoft.com/office/drawing/2014/main" id="{C54B5609-7A7D-4D85-9C99-E798DC779809}"/>
              </a:ext>
            </a:extLst>
          </p:cNvPr>
          <p:cNvSpPr>
            <a:spLocks noGrp="1"/>
          </p:cNvSpPr>
          <p:nvPr>
            <p:ph type="title"/>
          </p:nvPr>
        </p:nvSpPr>
        <p:spPr>
          <a:xfrm>
            <a:off x="1765300" y="1440084"/>
            <a:ext cx="9600627" cy="1137300"/>
          </a:xfrm>
        </p:spPr>
        <p:txBody>
          <a:bodyPr vert="horz" lIns="0" tIns="0" rIns="0" bIns="0" rtlCol="0">
            <a:noAutofit/>
          </a:bodyPr>
          <a:lstStyle>
            <a:lvl1pPr>
              <a:defRPr lang="en-CA" sz="2700">
                <a:solidFill>
                  <a:schemeClr val="bg2"/>
                </a:solidFill>
                <a:latin typeface="Georgia" panose="02040502050405020303" pitchFamily="18" charset="0"/>
                <a:ea typeface="+mn-ea"/>
              </a:defRPr>
            </a:lvl1pPr>
          </a:lstStyle>
          <a:p>
            <a:pPr marL="0" lvl="0" indent="0">
              <a:lnSpc>
                <a:spcPct val="100000"/>
              </a:lnSpc>
              <a:spcBef>
                <a:spcPts val="0"/>
              </a:spcBef>
              <a:spcAft>
                <a:spcPts val="1200"/>
              </a:spcAft>
              <a:buClr>
                <a:schemeClr val="tx1"/>
              </a:buClr>
              <a:buFont typeface="Arial" panose="020B0604020202020204" pitchFamily="34" charset="0"/>
              <a:tabLst/>
            </a:pPr>
            <a:r>
              <a:rPr lang="en-US"/>
              <a:t>Click to edit Master title style</a:t>
            </a:r>
            <a:endParaRPr lang="en-CA"/>
          </a:p>
        </p:txBody>
      </p:sp>
      <p:sp>
        <p:nvSpPr>
          <p:cNvPr id="14" name="Content Placeholder 13">
            <a:extLst>
              <a:ext uri="{FF2B5EF4-FFF2-40B4-BE49-F238E27FC236}">
                <a16:creationId xmlns:a16="http://schemas.microsoft.com/office/drawing/2014/main" id="{28BEFB39-2A8E-4CDD-BC71-CCACDD5B2753}"/>
              </a:ext>
            </a:extLst>
          </p:cNvPr>
          <p:cNvSpPr>
            <a:spLocks noGrp="1"/>
          </p:cNvSpPr>
          <p:nvPr>
            <p:ph sz="quarter" idx="15"/>
          </p:nvPr>
        </p:nvSpPr>
        <p:spPr>
          <a:xfrm>
            <a:off x="1738313" y="2366963"/>
            <a:ext cx="6289675" cy="3594100"/>
          </a:xfrm>
        </p:spPr>
        <p:txBody>
          <a:bodyPr vert="horz" lIns="0" tIns="0" rIns="0" bIns="0" rtlCol="0">
            <a:normAutofit/>
          </a:bodyPr>
          <a:lstStyle>
            <a:lvl1pPr>
              <a:defRPr lang="en-US" sz="4000" cap="all" spc="-150" baseline="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82000"/>
              </a:lnSpc>
              <a:spcAft>
                <a:spcPts val="0"/>
              </a:spcAft>
            </a:pPr>
            <a:endParaRPr lang="en-CA" dirty="0"/>
          </a:p>
        </p:txBody>
      </p:sp>
      <p:sp>
        <p:nvSpPr>
          <p:cNvPr id="15" name="Slide Number Placeholder 1">
            <a:extLst>
              <a:ext uri="{FF2B5EF4-FFF2-40B4-BE49-F238E27FC236}">
                <a16:creationId xmlns:a16="http://schemas.microsoft.com/office/drawing/2014/main" id="{59DBD945-D2F3-4164-88A6-A1DCBD3F15D1}"/>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20158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Main 15-pt text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4410075"/>
          </a:xfrm>
          <a:ln>
            <a:noFill/>
          </a:ln>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F6545EE-1C9D-F843-9AF3-AD674A8A7EE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743251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Main 15-pt text Layout">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FEF70B26-21F8-494F-8001-65652BF05B7B}"/>
              </a:ext>
            </a:extLst>
          </p:cNvPr>
          <p:cNvSpPr>
            <a:spLocks noGrp="1"/>
          </p:cNvSpPr>
          <p:nvPr>
            <p:ph type="title"/>
          </p:nvPr>
        </p:nvSpPr>
        <p:spPr>
          <a:xfrm>
            <a:off x="1828800" y="0"/>
            <a:ext cx="9600627" cy="1137300"/>
          </a:xfrm>
        </p:spPr>
        <p:txBody>
          <a:bodyPr/>
          <a:lstStyle/>
          <a:p>
            <a:endParaRPr lang="en-US" dirty="0"/>
          </a:p>
        </p:txBody>
      </p:sp>
      <p:sp>
        <p:nvSpPr>
          <p:cNvPr id="4" name="Content Placeholder 3">
            <a:extLst>
              <a:ext uri="{FF2B5EF4-FFF2-40B4-BE49-F238E27FC236}">
                <a16:creationId xmlns:a16="http://schemas.microsoft.com/office/drawing/2014/main" id="{395ED3EF-36EA-48C5-B026-F45E65165712}"/>
              </a:ext>
            </a:extLst>
          </p:cNvPr>
          <p:cNvSpPr>
            <a:spLocks noGrp="1"/>
          </p:cNvSpPr>
          <p:nvPr>
            <p:ph sz="quarter" idx="12"/>
          </p:nvPr>
        </p:nvSpPr>
        <p:spPr>
          <a:xfrm>
            <a:off x="1828800" y="1646238"/>
            <a:ext cx="3236913" cy="368300"/>
          </a:xfrm>
        </p:spPr>
        <p:txBody>
          <a:bodyPr/>
          <a:lstStyle/>
          <a:p>
            <a:pPr lvl="0"/>
            <a:endParaRPr lang="en-CA" dirty="0"/>
          </a:p>
        </p:txBody>
      </p:sp>
      <p:sp>
        <p:nvSpPr>
          <p:cNvPr id="33" name="Content Placeholder 32">
            <a:extLst>
              <a:ext uri="{FF2B5EF4-FFF2-40B4-BE49-F238E27FC236}">
                <a16:creationId xmlns:a16="http://schemas.microsoft.com/office/drawing/2014/main" id="{6BD7DBB3-6748-4DCB-9ED3-799D45F441F5}"/>
              </a:ext>
            </a:extLst>
          </p:cNvPr>
          <p:cNvSpPr>
            <a:spLocks noGrp="1"/>
          </p:cNvSpPr>
          <p:nvPr>
            <p:ph sz="quarter" idx="13"/>
          </p:nvPr>
        </p:nvSpPr>
        <p:spPr>
          <a:xfrm>
            <a:off x="1816100" y="2022475"/>
            <a:ext cx="5080000" cy="500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5" name="Picture Placeholder 34">
            <a:extLst>
              <a:ext uri="{FF2B5EF4-FFF2-40B4-BE49-F238E27FC236}">
                <a16:creationId xmlns:a16="http://schemas.microsoft.com/office/drawing/2014/main" id="{6D878F34-7440-4452-84B1-C5946F604614}"/>
              </a:ext>
            </a:extLst>
          </p:cNvPr>
          <p:cNvSpPr>
            <a:spLocks noGrp="1"/>
          </p:cNvSpPr>
          <p:nvPr>
            <p:ph type="pic" sz="quarter" idx="14"/>
          </p:nvPr>
        </p:nvSpPr>
        <p:spPr>
          <a:xfrm>
            <a:off x="1838134" y="3025871"/>
            <a:ext cx="436563" cy="436562"/>
          </a:xfrm>
        </p:spPr>
        <p:txBody>
          <a:bodyPr/>
          <a:lstStyle/>
          <a:p>
            <a:endParaRPr lang="en-CA"/>
          </a:p>
        </p:txBody>
      </p:sp>
      <p:sp>
        <p:nvSpPr>
          <p:cNvPr id="37" name="Content Placeholder 36">
            <a:extLst>
              <a:ext uri="{FF2B5EF4-FFF2-40B4-BE49-F238E27FC236}">
                <a16:creationId xmlns:a16="http://schemas.microsoft.com/office/drawing/2014/main" id="{95A1BA85-74E7-421E-95C4-B9E6DE9ECA2D}"/>
              </a:ext>
            </a:extLst>
          </p:cNvPr>
          <p:cNvSpPr>
            <a:spLocks noGrp="1"/>
          </p:cNvSpPr>
          <p:nvPr>
            <p:ph sz="quarter" idx="15"/>
          </p:nvPr>
        </p:nvSpPr>
        <p:spPr>
          <a:xfrm>
            <a:off x="2324100" y="3041650"/>
            <a:ext cx="3327400" cy="395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0" name="Content Placeholder 30">
            <a:extLst>
              <a:ext uri="{FF2B5EF4-FFF2-40B4-BE49-F238E27FC236}">
                <a16:creationId xmlns:a16="http://schemas.microsoft.com/office/drawing/2014/main" id="{2C1CBE13-DCBA-428C-AA7B-5814E420D070}"/>
              </a:ext>
            </a:extLst>
          </p:cNvPr>
          <p:cNvSpPr>
            <a:spLocks noGrp="1"/>
          </p:cNvSpPr>
          <p:nvPr>
            <p:ph sz="quarter" idx="17"/>
          </p:nvPr>
        </p:nvSpPr>
        <p:spPr>
          <a:xfrm>
            <a:off x="1846862" y="3723760"/>
            <a:ext cx="1176338" cy="317500"/>
          </a:xfrm>
        </p:spPr>
        <p:txBody>
          <a:bodyPr vert="horz" lIns="0" tIns="0" rIns="0" bIns="0" rtlCol="0">
            <a:noAutofit/>
          </a:bodyPr>
          <a:lstStyle>
            <a:lvl2pPr>
              <a:defRPr lang="en-US" sz="1400" dirty="0" smtClean="0"/>
            </a:lvl2pPr>
            <a:lvl3pPr>
              <a:defRPr lang="en-US" dirty="0" smtClean="0"/>
            </a:lvl3pPr>
            <a:lvl4pPr>
              <a:defRPr lang="en-US" dirty="0" smtClean="0"/>
            </a:lvl4pPr>
            <a:lvl5pPr>
              <a:defRPr lang="en-CA" dirty="0"/>
            </a:lvl5pPr>
          </a:lstStyle>
          <a:p>
            <a:pPr marL="0" lvl="1" indent="0">
              <a:buNone/>
            </a:pPr>
            <a:endParaRPr lang="en-CA" dirty="0"/>
          </a:p>
        </p:txBody>
      </p:sp>
      <p:sp>
        <p:nvSpPr>
          <p:cNvPr id="41" name="Picture Placeholder 32">
            <a:extLst>
              <a:ext uri="{FF2B5EF4-FFF2-40B4-BE49-F238E27FC236}">
                <a16:creationId xmlns:a16="http://schemas.microsoft.com/office/drawing/2014/main" id="{C5CCB1D6-B4F2-4C8C-9C5D-B41F835B08E4}"/>
              </a:ext>
            </a:extLst>
          </p:cNvPr>
          <p:cNvSpPr>
            <a:spLocks noGrp="1"/>
          </p:cNvSpPr>
          <p:nvPr>
            <p:ph type="pic" sz="quarter" idx="18"/>
          </p:nvPr>
        </p:nvSpPr>
        <p:spPr>
          <a:xfrm>
            <a:off x="3507387" y="3642798"/>
            <a:ext cx="420688" cy="419100"/>
          </a:xfrm>
        </p:spPr>
        <p:txBody>
          <a:bodyPr/>
          <a:lstStyle/>
          <a:p>
            <a:endParaRPr lang="en-CA"/>
          </a:p>
        </p:txBody>
      </p:sp>
      <p:sp>
        <p:nvSpPr>
          <p:cNvPr id="42" name="Picture Placeholder 34">
            <a:extLst>
              <a:ext uri="{FF2B5EF4-FFF2-40B4-BE49-F238E27FC236}">
                <a16:creationId xmlns:a16="http://schemas.microsoft.com/office/drawing/2014/main" id="{8B433DCC-9290-4674-BC6D-3F6F705FE4F3}"/>
              </a:ext>
            </a:extLst>
          </p:cNvPr>
          <p:cNvSpPr>
            <a:spLocks noGrp="1"/>
          </p:cNvSpPr>
          <p:nvPr>
            <p:ph type="pic" sz="quarter" idx="19"/>
          </p:nvPr>
        </p:nvSpPr>
        <p:spPr>
          <a:xfrm>
            <a:off x="4039994" y="3658674"/>
            <a:ext cx="420688" cy="388938"/>
          </a:xfrm>
        </p:spPr>
        <p:txBody>
          <a:bodyPr/>
          <a:lstStyle/>
          <a:p>
            <a:endParaRPr lang="en-CA"/>
          </a:p>
        </p:txBody>
      </p:sp>
      <p:sp>
        <p:nvSpPr>
          <p:cNvPr id="43" name="Picture Placeholder 36">
            <a:extLst>
              <a:ext uri="{FF2B5EF4-FFF2-40B4-BE49-F238E27FC236}">
                <a16:creationId xmlns:a16="http://schemas.microsoft.com/office/drawing/2014/main" id="{281DE5D0-C007-48AE-8833-AD5AB6FC1EA8}"/>
              </a:ext>
            </a:extLst>
          </p:cNvPr>
          <p:cNvSpPr>
            <a:spLocks noGrp="1"/>
          </p:cNvSpPr>
          <p:nvPr>
            <p:ph type="pic" sz="quarter" idx="20"/>
          </p:nvPr>
        </p:nvSpPr>
        <p:spPr>
          <a:xfrm>
            <a:off x="4547200" y="3652323"/>
            <a:ext cx="420687" cy="409575"/>
          </a:xfrm>
        </p:spPr>
        <p:txBody>
          <a:bodyPr/>
          <a:lstStyle/>
          <a:p>
            <a:endParaRPr lang="en-CA"/>
          </a:p>
        </p:txBody>
      </p:sp>
      <p:sp>
        <p:nvSpPr>
          <p:cNvPr id="44" name="Picture Placeholder 38">
            <a:extLst>
              <a:ext uri="{FF2B5EF4-FFF2-40B4-BE49-F238E27FC236}">
                <a16:creationId xmlns:a16="http://schemas.microsoft.com/office/drawing/2014/main" id="{03E98D70-914F-45FF-8E1F-E0008D6938CA}"/>
              </a:ext>
            </a:extLst>
          </p:cNvPr>
          <p:cNvSpPr>
            <a:spLocks noGrp="1"/>
          </p:cNvSpPr>
          <p:nvPr>
            <p:ph type="pic" sz="quarter" idx="21"/>
          </p:nvPr>
        </p:nvSpPr>
        <p:spPr>
          <a:xfrm>
            <a:off x="5053612" y="3658673"/>
            <a:ext cx="420688" cy="388937"/>
          </a:xfrm>
        </p:spPr>
        <p:txBody>
          <a:bodyPr/>
          <a:lstStyle/>
          <a:p>
            <a:endParaRPr lang="en-CA"/>
          </a:p>
        </p:txBody>
      </p:sp>
      <p:sp>
        <p:nvSpPr>
          <p:cNvPr id="46" name="Picture Placeholder 45">
            <a:extLst>
              <a:ext uri="{FF2B5EF4-FFF2-40B4-BE49-F238E27FC236}">
                <a16:creationId xmlns:a16="http://schemas.microsoft.com/office/drawing/2014/main" id="{EF09979B-4E3E-43B3-AB1C-95B607EA9813}"/>
              </a:ext>
            </a:extLst>
          </p:cNvPr>
          <p:cNvSpPr>
            <a:spLocks noGrp="1"/>
          </p:cNvSpPr>
          <p:nvPr>
            <p:ph type="pic" sz="quarter" idx="22"/>
          </p:nvPr>
        </p:nvSpPr>
        <p:spPr>
          <a:xfrm>
            <a:off x="146050" y="5895975"/>
            <a:ext cx="914400" cy="914400"/>
          </a:xfrm>
        </p:spPr>
        <p:txBody>
          <a:bodyPr/>
          <a:lstStyle/>
          <a:p>
            <a:endParaRPr lang="en-CA"/>
          </a:p>
        </p:txBody>
      </p:sp>
      <p:sp>
        <p:nvSpPr>
          <p:cNvPr id="47" name="Picture Placeholder 45">
            <a:extLst>
              <a:ext uri="{FF2B5EF4-FFF2-40B4-BE49-F238E27FC236}">
                <a16:creationId xmlns:a16="http://schemas.microsoft.com/office/drawing/2014/main" id="{C78A02A8-5464-4565-9A84-BD44F4AC1020}"/>
              </a:ext>
            </a:extLst>
          </p:cNvPr>
          <p:cNvSpPr>
            <a:spLocks noGrp="1"/>
          </p:cNvSpPr>
          <p:nvPr>
            <p:ph type="pic" sz="quarter" idx="23"/>
          </p:nvPr>
        </p:nvSpPr>
        <p:spPr>
          <a:xfrm>
            <a:off x="10249129" y="6208651"/>
            <a:ext cx="1384452" cy="457200"/>
          </a:xfrm>
        </p:spPr>
        <p:txBody>
          <a:bodyPr/>
          <a:lstStyle/>
          <a:p>
            <a:endParaRPr lang="en-CA"/>
          </a:p>
        </p:txBody>
      </p:sp>
      <p:sp>
        <p:nvSpPr>
          <p:cNvPr id="48" name="Slide Number Placeholder 1">
            <a:extLst>
              <a:ext uri="{FF2B5EF4-FFF2-40B4-BE49-F238E27FC236}">
                <a16:creationId xmlns:a16="http://schemas.microsoft.com/office/drawing/2014/main" id="{21F0EC69-BB25-4CC7-8DF9-9BAE67524648}"/>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221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Main text -20-pt bulleted text">
    <p:spTree>
      <p:nvGrpSpPr>
        <p:cNvPr id="1" name=""/>
        <p:cNvGrpSpPr/>
        <p:nvPr/>
      </p:nvGrpSpPr>
      <p:grpSpPr>
        <a:xfrm>
          <a:off x="0" y="0"/>
          <a:ext cx="0" cy="0"/>
          <a:chOff x="0" y="0"/>
          <a:chExt cx="0" cy="0"/>
        </a:xfrm>
      </p:grpSpPr>
      <p:pic>
        <p:nvPicPr>
          <p:cNvPr id="7" name="Picture 6" descr="A person smiling for the camera&#10;&#10;Description automatically generated">
            <a:extLst>
              <a:ext uri="{FF2B5EF4-FFF2-40B4-BE49-F238E27FC236}">
                <a16:creationId xmlns:a16="http://schemas.microsoft.com/office/drawing/2014/main" id="{E9A42AF3-345A-495D-B4B7-40BBF943A4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123932" y="3319197"/>
            <a:ext cx="2414016" cy="2414016"/>
          </a:xfrm>
          <a:prstGeom prst="ellipse">
            <a:avLst/>
          </a:prstGeom>
        </p:spPr>
      </p:pic>
      <p:pic>
        <p:nvPicPr>
          <p:cNvPr id="8" name="Picture 7">
            <a:extLst>
              <a:ext uri="{FF2B5EF4-FFF2-40B4-BE49-F238E27FC236}">
                <a16:creationId xmlns:a16="http://schemas.microsoft.com/office/drawing/2014/main" id="{57412350-97E8-416F-B399-31AEFC1197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409508" y="3319197"/>
            <a:ext cx="2415203" cy="2415203"/>
          </a:xfrm>
          <a:prstGeom prst="ellipse">
            <a:avLst/>
          </a:prstGeom>
        </p:spPr>
      </p:pic>
      <p:sp>
        <p:nvSpPr>
          <p:cNvPr id="10" name="Title 1">
            <a:extLst>
              <a:ext uri="{FF2B5EF4-FFF2-40B4-BE49-F238E27FC236}">
                <a16:creationId xmlns:a16="http://schemas.microsoft.com/office/drawing/2014/main" id="{95B48E79-5FA0-4E80-B97B-B69FE68CA5BE}"/>
              </a:ext>
            </a:extLst>
          </p:cNvPr>
          <p:cNvSpPr>
            <a:spLocks noGrp="1"/>
          </p:cNvSpPr>
          <p:nvPr>
            <p:ph type="title"/>
          </p:nvPr>
        </p:nvSpPr>
        <p:spPr>
          <a:xfrm>
            <a:off x="1828800" y="0"/>
            <a:ext cx="9600627" cy="1137300"/>
          </a:xfrm>
        </p:spPr>
        <p:txBody>
          <a:bodyPr>
            <a:normAutofit/>
          </a:bodyPr>
          <a:lstStyle/>
          <a:p>
            <a:endParaRPr lang="en-US"/>
          </a:p>
        </p:txBody>
      </p:sp>
      <p:pic>
        <p:nvPicPr>
          <p:cNvPr id="11" name="Content Placeholder 21">
            <a:extLst>
              <a:ext uri="{FF2B5EF4-FFF2-40B4-BE49-F238E27FC236}">
                <a16:creationId xmlns:a16="http://schemas.microsoft.com/office/drawing/2014/main" id="{F6D574AF-B88E-4D38-8797-48CBF9C5891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696272" y="3319197"/>
            <a:ext cx="2414016" cy="2414016"/>
          </a:xfrm>
          <a:prstGeom prst="ellipse">
            <a:avLst/>
          </a:prstGeom>
        </p:spPr>
      </p:pic>
      <p:sp>
        <p:nvSpPr>
          <p:cNvPr id="12" name="Oval 11">
            <a:extLst>
              <a:ext uri="{FF2B5EF4-FFF2-40B4-BE49-F238E27FC236}">
                <a16:creationId xmlns:a16="http://schemas.microsoft.com/office/drawing/2014/main" id="{9C8470C2-E3A2-45BD-9124-4A63E95156CA}"/>
              </a:ext>
            </a:extLst>
          </p:cNvPr>
          <p:cNvSpPr/>
          <p:nvPr userDrawn="1"/>
        </p:nvSpPr>
        <p:spPr>
          <a:xfrm>
            <a:off x="2123932" y="5126268"/>
            <a:ext cx="904092" cy="9040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lvl="0" algn="ctr"/>
            <a:endParaRPr lang="en-CA" sz="1200" i="1">
              <a:solidFill>
                <a:schemeClr val="bg1"/>
              </a:solidFill>
              <a:latin typeface="Georgia" panose="02040502050405020303" pitchFamily="18" charset="0"/>
            </a:endParaRPr>
          </a:p>
        </p:txBody>
      </p:sp>
      <p:sp>
        <p:nvSpPr>
          <p:cNvPr id="13" name="Oval 12">
            <a:extLst>
              <a:ext uri="{FF2B5EF4-FFF2-40B4-BE49-F238E27FC236}">
                <a16:creationId xmlns:a16="http://schemas.microsoft.com/office/drawing/2014/main" id="{F13D0460-CFCF-4269-8AC1-2B9526CEAD97}"/>
              </a:ext>
            </a:extLst>
          </p:cNvPr>
          <p:cNvSpPr/>
          <p:nvPr userDrawn="1"/>
        </p:nvSpPr>
        <p:spPr>
          <a:xfrm>
            <a:off x="8696272" y="5126268"/>
            <a:ext cx="904092" cy="9040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sz="1200" i="1">
              <a:solidFill>
                <a:schemeClr val="bg1"/>
              </a:solidFill>
              <a:latin typeface="Georgia" panose="02040502050405020303" pitchFamily="18" charset="0"/>
            </a:endParaRPr>
          </a:p>
        </p:txBody>
      </p:sp>
      <p:pic>
        <p:nvPicPr>
          <p:cNvPr id="15" name="Picture 14">
            <a:hlinkClick r:id="rId5"/>
            <a:extLst>
              <a:ext uri="{FF2B5EF4-FFF2-40B4-BE49-F238E27FC236}">
                <a16:creationId xmlns:a16="http://schemas.microsoft.com/office/drawing/2014/main" id="{C0B5A1C3-F783-4ACC-BE67-C00B26F33FE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828800" y="2426329"/>
            <a:ext cx="1401657" cy="315961"/>
          </a:xfrm>
          <a:prstGeom prst="rect">
            <a:avLst/>
          </a:prstGeom>
        </p:spPr>
      </p:pic>
      <p:sp>
        <p:nvSpPr>
          <p:cNvPr id="16" name="Oval 15">
            <a:extLst>
              <a:ext uri="{FF2B5EF4-FFF2-40B4-BE49-F238E27FC236}">
                <a16:creationId xmlns:a16="http://schemas.microsoft.com/office/drawing/2014/main" id="{BE66E69A-ED97-4531-B20B-CE120E88B659}"/>
              </a:ext>
            </a:extLst>
          </p:cNvPr>
          <p:cNvSpPr/>
          <p:nvPr userDrawn="1"/>
        </p:nvSpPr>
        <p:spPr>
          <a:xfrm>
            <a:off x="5409508" y="5126268"/>
            <a:ext cx="904092" cy="9040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200" i="1">
              <a:solidFill>
                <a:schemeClr val="bg1"/>
              </a:solidFill>
              <a:latin typeface="Georgia" panose="02040502050405020303" pitchFamily="18" charset="0"/>
            </a:endParaRPr>
          </a:p>
        </p:txBody>
      </p:sp>
      <p:sp>
        <p:nvSpPr>
          <p:cNvPr id="4" name="Content Placeholder 3">
            <a:extLst>
              <a:ext uri="{FF2B5EF4-FFF2-40B4-BE49-F238E27FC236}">
                <a16:creationId xmlns:a16="http://schemas.microsoft.com/office/drawing/2014/main" id="{657A9121-5828-4D05-AB57-DC6BFB5200FB}"/>
              </a:ext>
            </a:extLst>
          </p:cNvPr>
          <p:cNvSpPr>
            <a:spLocks noGrp="1"/>
          </p:cNvSpPr>
          <p:nvPr>
            <p:ph sz="quarter" idx="12"/>
          </p:nvPr>
        </p:nvSpPr>
        <p:spPr>
          <a:xfrm>
            <a:off x="1828800" y="1646238"/>
            <a:ext cx="2984500" cy="315912"/>
          </a:xfrm>
        </p:spPr>
        <p:txBody>
          <a:bodyPr vert="horz" lIns="0" tIns="0" rIns="0" bIns="0" rtlCol="0">
            <a:normAutofit/>
          </a:bodyPr>
          <a:lstStyle>
            <a:lvl1pPr>
              <a:defRPr lang="en-US" smtClean="0">
                <a:solidFill>
                  <a:schemeClr val="tx2"/>
                </a:solidFill>
              </a:defRPr>
            </a:lvl1pPr>
            <a:lvl2pPr>
              <a:defRPr lang="en-US" smtClean="0"/>
            </a:lvl2pPr>
            <a:lvl3pPr>
              <a:defRPr lang="en-US" smtClean="0"/>
            </a:lvl3pPr>
            <a:lvl4pPr>
              <a:defRPr lang="en-US" smtClean="0"/>
            </a:lvl4pPr>
            <a:lvl5pPr>
              <a:defRPr lang="en-CA"/>
            </a:lvl5pPr>
          </a:lstStyle>
          <a:p>
            <a:pPr lvl="0">
              <a:spcBef>
                <a:spcPts val="1000"/>
              </a:spcBef>
            </a:pPr>
            <a:r>
              <a:rPr lang="en-US"/>
              <a:t>Click to edit Master</a:t>
            </a:r>
            <a:endParaRPr lang="en-CA"/>
          </a:p>
        </p:txBody>
      </p:sp>
      <p:sp>
        <p:nvSpPr>
          <p:cNvPr id="18" name="Content Placeholder 17">
            <a:extLst>
              <a:ext uri="{FF2B5EF4-FFF2-40B4-BE49-F238E27FC236}">
                <a16:creationId xmlns:a16="http://schemas.microsoft.com/office/drawing/2014/main" id="{A7120CF5-5045-46B3-B8F2-B8C40738B642}"/>
              </a:ext>
            </a:extLst>
          </p:cNvPr>
          <p:cNvSpPr>
            <a:spLocks noGrp="1"/>
          </p:cNvSpPr>
          <p:nvPr>
            <p:ph sz="quarter" idx="13"/>
          </p:nvPr>
        </p:nvSpPr>
        <p:spPr>
          <a:xfrm>
            <a:off x="3330575" y="2471738"/>
            <a:ext cx="2184400" cy="203004"/>
          </a:xfrm>
          <a:noFill/>
        </p:spPr>
        <p:txBody>
          <a:bodyPr wrap="square" lIns="0" tIns="0" rIns="0" bIns="0" rtlCol="0">
            <a:spAutoFit/>
          </a:bodyPr>
          <a:lstStyle>
            <a:lvl1pPr>
              <a:defRPr lang="en-US" sz="1300" u="sng"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20" name="Content Placeholder 19" hidden="1">
            <a:extLst>
              <a:ext uri="{FF2B5EF4-FFF2-40B4-BE49-F238E27FC236}">
                <a16:creationId xmlns:a16="http://schemas.microsoft.com/office/drawing/2014/main" id="{AD63965D-C027-470C-99F1-B988A803A7A4}"/>
              </a:ext>
            </a:extLst>
          </p:cNvPr>
          <p:cNvSpPr>
            <a:spLocks noGrp="1"/>
          </p:cNvSpPr>
          <p:nvPr>
            <p:ph sz="quarter" idx="14"/>
          </p:nvPr>
        </p:nvSpPr>
        <p:spPr>
          <a:xfrm>
            <a:off x="2124075" y="5211763"/>
            <a:ext cx="903288" cy="725487"/>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a:defRPr lang="en-US" sz="1200" i="1" smtClean="0">
                <a:solidFill>
                  <a:schemeClr val="bg1"/>
                </a:solidFill>
                <a:latin typeface="Georgia" panose="02040502050405020303" pitchFamily="18" charset="0"/>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CA" sz="1800">
                <a:solidFill>
                  <a:schemeClr val="lt1"/>
                </a:solidFill>
                <a:latin typeface="+mn-lt"/>
                <a:cs typeface="+mn-cs"/>
              </a:defRPr>
            </a:lvl5pPr>
          </a:lstStyle>
          <a:p>
            <a:pPr lvl="0" algn="ctr"/>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endParaRPr lang="en-CA"/>
          </a:p>
        </p:txBody>
      </p:sp>
      <p:sp>
        <p:nvSpPr>
          <p:cNvPr id="22" name="Content Placeholder 21" hidden="1">
            <a:extLst>
              <a:ext uri="{FF2B5EF4-FFF2-40B4-BE49-F238E27FC236}">
                <a16:creationId xmlns:a16="http://schemas.microsoft.com/office/drawing/2014/main" id="{A4096204-2C55-4031-8087-C25BF727FAC0}"/>
              </a:ext>
            </a:extLst>
          </p:cNvPr>
          <p:cNvSpPr>
            <a:spLocks noGrp="1"/>
          </p:cNvSpPr>
          <p:nvPr>
            <p:ph sz="quarter" idx="15"/>
          </p:nvPr>
        </p:nvSpPr>
        <p:spPr>
          <a:xfrm>
            <a:off x="5408613" y="5211763"/>
            <a:ext cx="904875" cy="725487"/>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a:defRPr lang="en-US" sz="1200" i="1" smtClean="0">
                <a:solidFill>
                  <a:schemeClr val="bg1"/>
                </a:solidFill>
                <a:latin typeface="Georgia" panose="02040502050405020303" pitchFamily="18" charset="0"/>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CA" sz="1800">
                <a:solidFill>
                  <a:schemeClr val="lt1"/>
                </a:solidFill>
                <a:latin typeface="+mn-lt"/>
                <a:cs typeface="+mn-cs"/>
              </a:defRPr>
            </a:lvl5pPr>
          </a:lstStyle>
          <a:p>
            <a:pPr lvl="0" algn="ctr"/>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endParaRPr lang="en-CA"/>
          </a:p>
        </p:txBody>
      </p:sp>
      <p:sp>
        <p:nvSpPr>
          <p:cNvPr id="24" name="Content Placeholder 23" hidden="1">
            <a:extLst>
              <a:ext uri="{FF2B5EF4-FFF2-40B4-BE49-F238E27FC236}">
                <a16:creationId xmlns:a16="http://schemas.microsoft.com/office/drawing/2014/main" id="{01A737D2-E935-4298-B498-7077230A18C4}"/>
              </a:ext>
            </a:extLst>
          </p:cNvPr>
          <p:cNvSpPr>
            <a:spLocks noGrp="1"/>
          </p:cNvSpPr>
          <p:nvPr>
            <p:ph sz="quarter" idx="16"/>
          </p:nvPr>
        </p:nvSpPr>
        <p:spPr>
          <a:xfrm>
            <a:off x="8694738" y="5295900"/>
            <a:ext cx="904875" cy="641350"/>
          </a:xfr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oAutofit/>
          </a:bodyPr>
          <a:lstStyle>
            <a:lvl1pPr>
              <a:defRPr lang="en-US" sz="1200" i="1" smtClean="0">
                <a:solidFill>
                  <a:schemeClr val="bg1"/>
                </a:solidFill>
                <a:latin typeface="Georgia" panose="02040502050405020303" pitchFamily="18" charset="0"/>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CA" sz="1800">
                <a:solidFill>
                  <a:schemeClr val="lt1"/>
                </a:solidFill>
                <a:latin typeface="+mn-lt"/>
                <a:cs typeface="+mn-cs"/>
              </a:defRPr>
            </a:lvl5pPr>
          </a:lstStyle>
          <a:p>
            <a:pPr lvl="0" algn="ctr"/>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endParaRPr lang="en-CA"/>
          </a:p>
        </p:txBody>
      </p:sp>
      <p:sp>
        <p:nvSpPr>
          <p:cNvPr id="17" name="Slide Number Placeholder 1">
            <a:extLst>
              <a:ext uri="{FF2B5EF4-FFF2-40B4-BE49-F238E27FC236}">
                <a16:creationId xmlns:a16="http://schemas.microsoft.com/office/drawing/2014/main" id="{80E1F93E-E916-43C2-9B81-7620537CD19A}"/>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78247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Main 15-pt text Layout">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30632B20-170B-403B-9EEE-BD1B686F2638}"/>
              </a:ext>
            </a:extLst>
          </p:cNvPr>
          <p:cNvSpPr>
            <a:spLocks noGrp="1"/>
          </p:cNvSpPr>
          <p:nvPr>
            <p:ph type="title"/>
          </p:nvPr>
        </p:nvSpPr>
        <p:spPr>
          <a:xfrm>
            <a:off x="1828800" y="0"/>
            <a:ext cx="9600627" cy="1137300"/>
          </a:xfrm>
        </p:spPr>
        <p:txBody>
          <a:bodyPr/>
          <a:lstStyle/>
          <a:p>
            <a:endParaRPr lang="en-US" dirty="0"/>
          </a:p>
        </p:txBody>
      </p:sp>
      <p:grpSp>
        <p:nvGrpSpPr>
          <p:cNvPr id="9" name="Group 8">
            <a:extLst>
              <a:ext uri="{FF2B5EF4-FFF2-40B4-BE49-F238E27FC236}">
                <a16:creationId xmlns:a16="http://schemas.microsoft.com/office/drawing/2014/main" id="{C069B7E4-A17F-4E57-B5D9-33C59C7275C0}"/>
              </a:ext>
            </a:extLst>
          </p:cNvPr>
          <p:cNvGrpSpPr/>
          <p:nvPr userDrawn="1"/>
        </p:nvGrpSpPr>
        <p:grpSpPr>
          <a:xfrm>
            <a:off x="1841443" y="4880389"/>
            <a:ext cx="236139" cy="223477"/>
            <a:chOff x="4020387" y="4954906"/>
            <a:chExt cx="512806" cy="485310"/>
          </a:xfrm>
        </p:grpSpPr>
        <p:sp>
          <p:nvSpPr>
            <p:cNvPr id="10" name="Oval 9">
              <a:extLst>
                <a:ext uri="{FF2B5EF4-FFF2-40B4-BE49-F238E27FC236}">
                  <a16:creationId xmlns:a16="http://schemas.microsoft.com/office/drawing/2014/main" id="{20C54FDA-91E1-40F3-9D55-88ED3B86CF98}"/>
                </a:ext>
              </a:extLst>
            </p:cNvPr>
            <p:cNvSpPr/>
            <p:nvPr/>
          </p:nvSpPr>
          <p:spPr>
            <a:xfrm>
              <a:off x="4020387" y="4954906"/>
              <a:ext cx="512806" cy="485310"/>
            </a:xfrm>
            <a:prstGeom prst="ellipse">
              <a:avLst/>
            </a:prstGeom>
            <a:solidFill>
              <a:schemeClr val="bg1"/>
            </a:solidFill>
            <a:ln w="254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hlinkClick r:id="rId2"/>
              <a:extLst>
                <a:ext uri="{FF2B5EF4-FFF2-40B4-BE49-F238E27FC236}">
                  <a16:creationId xmlns:a16="http://schemas.microsoft.com/office/drawing/2014/main" id="{EF3F52F6-A58F-427B-B0C0-1D40805F73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0492" y="5025251"/>
              <a:ext cx="174072" cy="357072"/>
            </a:xfrm>
            <a:prstGeom prst="rect">
              <a:avLst/>
            </a:prstGeom>
          </p:spPr>
        </p:pic>
      </p:grpSp>
      <p:grpSp>
        <p:nvGrpSpPr>
          <p:cNvPr id="12" name="Group 11">
            <a:extLst>
              <a:ext uri="{FF2B5EF4-FFF2-40B4-BE49-F238E27FC236}">
                <a16:creationId xmlns:a16="http://schemas.microsoft.com/office/drawing/2014/main" id="{C939F1D2-1523-48D8-8910-9E6B2E487DA9}"/>
              </a:ext>
            </a:extLst>
          </p:cNvPr>
          <p:cNvGrpSpPr/>
          <p:nvPr userDrawn="1"/>
        </p:nvGrpSpPr>
        <p:grpSpPr>
          <a:xfrm>
            <a:off x="1841444" y="5295011"/>
            <a:ext cx="236139" cy="223477"/>
            <a:chOff x="4730053" y="4957554"/>
            <a:chExt cx="512806" cy="485310"/>
          </a:xfrm>
        </p:grpSpPr>
        <p:sp>
          <p:nvSpPr>
            <p:cNvPr id="13" name="Oval 12">
              <a:extLst>
                <a:ext uri="{FF2B5EF4-FFF2-40B4-BE49-F238E27FC236}">
                  <a16:creationId xmlns:a16="http://schemas.microsoft.com/office/drawing/2014/main" id="{93FF4A3A-D9AC-4532-8E00-DF024FDC4A5B}"/>
                </a:ext>
              </a:extLst>
            </p:cNvPr>
            <p:cNvSpPr/>
            <p:nvPr/>
          </p:nvSpPr>
          <p:spPr>
            <a:xfrm>
              <a:off x="4730053" y="4957554"/>
              <a:ext cx="512806" cy="485310"/>
            </a:xfrm>
            <a:prstGeom prst="ellipse">
              <a:avLst/>
            </a:prstGeom>
            <a:solidFill>
              <a:schemeClr val="bg1"/>
            </a:solidFill>
            <a:ln w="254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hlinkClick r:id="rId4"/>
              <a:extLst>
                <a:ext uri="{FF2B5EF4-FFF2-40B4-BE49-F238E27FC236}">
                  <a16:creationId xmlns:a16="http://schemas.microsoft.com/office/drawing/2014/main" id="{306C3B7D-50EF-4CCC-86ED-3A076E30B7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6177" y="5067029"/>
              <a:ext cx="330567" cy="276922"/>
            </a:xfrm>
            <a:prstGeom prst="rect">
              <a:avLst/>
            </a:prstGeom>
          </p:spPr>
        </p:pic>
      </p:grpSp>
      <p:grpSp>
        <p:nvGrpSpPr>
          <p:cNvPr id="15" name="Group 14">
            <a:extLst>
              <a:ext uri="{FF2B5EF4-FFF2-40B4-BE49-F238E27FC236}">
                <a16:creationId xmlns:a16="http://schemas.microsoft.com/office/drawing/2014/main" id="{B7BF1FD1-C177-4682-9255-8C0E2C97F2CC}"/>
              </a:ext>
            </a:extLst>
          </p:cNvPr>
          <p:cNvGrpSpPr/>
          <p:nvPr userDrawn="1"/>
        </p:nvGrpSpPr>
        <p:grpSpPr>
          <a:xfrm>
            <a:off x="1837177" y="5709632"/>
            <a:ext cx="236139" cy="223477"/>
            <a:chOff x="5411147" y="4966755"/>
            <a:chExt cx="512806" cy="485309"/>
          </a:xfrm>
        </p:grpSpPr>
        <p:sp>
          <p:nvSpPr>
            <p:cNvPr id="16" name="Oval 15">
              <a:extLst>
                <a:ext uri="{FF2B5EF4-FFF2-40B4-BE49-F238E27FC236}">
                  <a16:creationId xmlns:a16="http://schemas.microsoft.com/office/drawing/2014/main" id="{8720B3F4-AC27-43DE-8403-39194764FC6A}"/>
                </a:ext>
              </a:extLst>
            </p:cNvPr>
            <p:cNvSpPr/>
            <p:nvPr/>
          </p:nvSpPr>
          <p:spPr>
            <a:xfrm>
              <a:off x="5411147" y="4966755"/>
              <a:ext cx="512806" cy="485309"/>
            </a:xfrm>
            <a:prstGeom prst="ellipse">
              <a:avLst/>
            </a:prstGeom>
            <a:solidFill>
              <a:schemeClr val="bg1"/>
            </a:solidFill>
            <a:ln w="254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a:hlinkClick r:id="rId6"/>
              <a:extLst>
                <a:ext uri="{FF2B5EF4-FFF2-40B4-BE49-F238E27FC236}">
                  <a16:creationId xmlns:a16="http://schemas.microsoft.com/office/drawing/2014/main" id="{100F89AE-7AB1-4CE8-A64C-E956FAF0E1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16076" y="5029200"/>
              <a:ext cx="332976" cy="332976"/>
            </a:xfrm>
            <a:prstGeom prst="rect">
              <a:avLst/>
            </a:prstGeom>
          </p:spPr>
        </p:pic>
      </p:grpSp>
      <p:sp>
        <p:nvSpPr>
          <p:cNvPr id="4" name="Content Placeholder 3">
            <a:extLst>
              <a:ext uri="{FF2B5EF4-FFF2-40B4-BE49-F238E27FC236}">
                <a16:creationId xmlns:a16="http://schemas.microsoft.com/office/drawing/2014/main" id="{9195B6DA-3619-4382-8C74-4425556AF31A}"/>
              </a:ext>
            </a:extLst>
          </p:cNvPr>
          <p:cNvSpPr>
            <a:spLocks noGrp="1"/>
          </p:cNvSpPr>
          <p:nvPr>
            <p:ph sz="quarter" idx="12"/>
          </p:nvPr>
        </p:nvSpPr>
        <p:spPr>
          <a:xfrm>
            <a:off x="1828800" y="1646238"/>
            <a:ext cx="4857750" cy="331787"/>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endParaRPr lang="en-CA" dirty="0"/>
          </a:p>
        </p:txBody>
      </p:sp>
      <p:sp>
        <p:nvSpPr>
          <p:cNvPr id="19" name="Content Placeholder 18">
            <a:extLst>
              <a:ext uri="{FF2B5EF4-FFF2-40B4-BE49-F238E27FC236}">
                <a16:creationId xmlns:a16="http://schemas.microsoft.com/office/drawing/2014/main" id="{E9D46E72-3698-4548-B445-92D17D8B445D}"/>
              </a:ext>
            </a:extLst>
          </p:cNvPr>
          <p:cNvSpPr>
            <a:spLocks noGrp="1"/>
          </p:cNvSpPr>
          <p:nvPr>
            <p:ph sz="quarter" idx="13"/>
          </p:nvPr>
        </p:nvSpPr>
        <p:spPr>
          <a:xfrm>
            <a:off x="1816100" y="1978025"/>
            <a:ext cx="9613900" cy="1601788"/>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21" name="Content Placeholder 20">
            <a:extLst>
              <a:ext uri="{FF2B5EF4-FFF2-40B4-BE49-F238E27FC236}">
                <a16:creationId xmlns:a16="http://schemas.microsoft.com/office/drawing/2014/main" id="{86F942DE-3901-467A-A3E5-BFF7D8D3ECB1}"/>
              </a:ext>
            </a:extLst>
          </p:cNvPr>
          <p:cNvSpPr>
            <a:spLocks noGrp="1"/>
          </p:cNvSpPr>
          <p:nvPr>
            <p:ph sz="quarter" idx="14"/>
          </p:nvPr>
        </p:nvSpPr>
        <p:spPr>
          <a:xfrm>
            <a:off x="1816100" y="3692525"/>
            <a:ext cx="3395663" cy="395288"/>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dirty="0"/>
              <a:t>Click to edit Master text styles</a:t>
            </a:r>
          </a:p>
          <a:p>
            <a:pPr lvl="1">
              <a:spcAft>
                <a:spcPts val="0"/>
              </a:spcAft>
            </a:pPr>
            <a:r>
              <a:rPr lang="en-US" dirty="0"/>
              <a:t>Second level</a:t>
            </a:r>
          </a:p>
          <a:p>
            <a:pPr marL="9525" lvl="2" indent="0">
              <a:spcAft>
                <a:spcPts val="0"/>
              </a:spcAft>
              <a:buNone/>
            </a:pPr>
            <a:r>
              <a:rPr lang="en-US" dirty="0"/>
              <a:t>Third level</a:t>
            </a:r>
          </a:p>
          <a:p>
            <a:pPr lvl="3"/>
            <a:r>
              <a:rPr lang="en-US" dirty="0"/>
              <a:t>Fourth level</a:t>
            </a:r>
          </a:p>
          <a:p>
            <a:pPr lvl="4"/>
            <a:r>
              <a:rPr lang="en-US" dirty="0"/>
              <a:t>Fifth level</a:t>
            </a:r>
            <a:endParaRPr lang="en-CA" dirty="0"/>
          </a:p>
        </p:txBody>
      </p:sp>
      <p:sp>
        <p:nvSpPr>
          <p:cNvPr id="23" name="Content Placeholder 22">
            <a:extLst>
              <a:ext uri="{FF2B5EF4-FFF2-40B4-BE49-F238E27FC236}">
                <a16:creationId xmlns:a16="http://schemas.microsoft.com/office/drawing/2014/main" id="{E49F1233-6319-4236-A3D3-71D157B01285}"/>
              </a:ext>
            </a:extLst>
          </p:cNvPr>
          <p:cNvSpPr>
            <a:spLocks noGrp="1"/>
          </p:cNvSpPr>
          <p:nvPr>
            <p:ph sz="quarter" idx="15"/>
          </p:nvPr>
        </p:nvSpPr>
        <p:spPr>
          <a:xfrm>
            <a:off x="1803400" y="3911600"/>
            <a:ext cx="3616325" cy="460375"/>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25" name="Content Placeholder 24">
            <a:extLst>
              <a:ext uri="{FF2B5EF4-FFF2-40B4-BE49-F238E27FC236}">
                <a16:creationId xmlns:a16="http://schemas.microsoft.com/office/drawing/2014/main" id="{A1CD1C4D-8F0A-4563-963F-66B59EEB4F19}"/>
              </a:ext>
            </a:extLst>
          </p:cNvPr>
          <p:cNvSpPr>
            <a:spLocks noGrp="1"/>
          </p:cNvSpPr>
          <p:nvPr>
            <p:ph sz="quarter" idx="16"/>
          </p:nvPr>
        </p:nvSpPr>
        <p:spPr>
          <a:xfrm>
            <a:off x="1790700" y="4200525"/>
            <a:ext cx="4895850" cy="390525"/>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dirty="0"/>
              <a:t>Click to edit Master text styles</a:t>
            </a:r>
          </a:p>
          <a:p>
            <a:pPr lvl="1">
              <a:spcAft>
                <a:spcPts val="0"/>
              </a:spcAft>
            </a:pPr>
            <a:r>
              <a:rPr lang="en-US" dirty="0"/>
              <a:t>Second level</a:t>
            </a:r>
          </a:p>
          <a:p>
            <a:pPr marL="9525" lvl="2" indent="0">
              <a:spcAft>
                <a:spcPts val="0"/>
              </a:spcAft>
              <a:buNone/>
            </a:pPr>
            <a:r>
              <a:rPr lang="en-US" dirty="0"/>
              <a:t>Third level</a:t>
            </a:r>
          </a:p>
          <a:p>
            <a:pPr lvl="3"/>
            <a:r>
              <a:rPr lang="en-US" dirty="0"/>
              <a:t>Fourth level</a:t>
            </a:r>
          </a:p>
          <a:p>
            <a:pPr lvl="4"/>
            <a:r>
              <a:rPr lang="en-US" dirty="0"/>
              <a:t>Fifth level</a:t>
            </a:r>
            <a:endParaRPr lang="en-CA" dirty="0"/>
          </a:p>
        </p:txBody>
      </p:sp>
      <p:sp>
        <p:nvSpPr>
          <p:cNvPr id="27" name="Content Placeholder 26">
            <a:extLst>
              <a:ext uri="{FF2B5EF4-FFF2-40B4-BE49-F238E27FC236}">
                <a16:creationId xmlns:a16="http://schemas.microsoft.com/office/drawing/2014/main" id="{39830A69-1B45-4904-AB17-B4693CBC4FAF}"/>
              </a:ext>
            </a:extLst>
          </p:cNvPr>
          <p:cNvSpPr>
            <a:spLocks noGrp="1"/>
          </p:cNvSpPr>
          <p:nvPr>
            <p:ph sz="quarter" idx="17"/>
          </p:nvPr>
        </p:nvSpPr>
        <p:spPr>
          <a:xfrm>
            <a:off x="2078038" y="4781550"/>
            <a:ext cx="5732462" cy="390525"/>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dirty="0"/>
              <a:t>Click to edit Master text styles</a:t>
            </a:r>
          </a:p>
          <a:p>
            <a:pPr lvl="1">
              <a:spcAft>
                <a:spcPts val="0"/>
              </a:spcAft>
            </a:pPr>
            <a:r>
              <a:rPr lang="en-US" dirty="0"/>
              <a:t>Second level</a:t>
            </a:r>
          </a:p>
          <a:p>
            <a:pPr marL="9525" lvl="2" indent="0">
              <a:spcAft>
                <a:spcPts val="0"/>
              </a:spcAft>
              <a:buNone/>
            </a:pPr>
            <a:r>
              <a:rPr lang="en-US" dirty="0"/>
              <a:t>Third level</a:t>
            </a:r>
          </a:p>
          <a:p>
            <a:pPr lvl="3"/>
            <a:r>
              <a:rPr lang="en-US" dirty="0"/>
              <a:t>Fourth level</a:t>
            </a:r>
          </a:p>
          <a:p>
            <a:pPr lvl="4"/>
            <a:r>
              <a:rPr lang="en-US" dirty="0"/>
              <a:t>Fifth level</a:t>
            </a:r>
            <a:endParaRPr lang="en-CA" dirty="0"/>
          </a:p>
        </p:txBody>
      </p:sp>
      <p:sp>
        <p:nvSpPr>
          <p:cNvPr id="29" name="Content Placeholder 28">
            <a:extLst>
              <a:ext uri="{FF2B5EF4-FFF2-40B4-BE49-F238E27FC236}">
                <a16:creationId xmlns:a16="http://schemas.microsoft.com/office/drawing/2014/main" id="{0A245D0E-7B6E-4711-8D67-DDF5F76C9C3E}"/>
              </a:ext>
            </a:extLst>
          </p:cNvPr>
          <p:cNvSpPr>
            <a:spLocks noGrp="1"/>
          </p:cNvSpPr>
          <p:nvPr>
            <p:ph sz="quarter" idx="18"/>
          </p:nvPr>
        </p:nvSpPr>
        <p:spPr>
          <a:xfrm>
            <a:off x="2090738" y="5172075"/>
            <a:ext cx="5719762" cy="401638"/>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31" name="Content Placeholder 30">
            <a:extLst>
              <a:ext uri="{FF2B5EF4-FFF2-40B4-BE49-F238E27FC236}">
                <a16:creationId xmlns:a16="http://schemas.microsoft.com/office/drawing/2014/main" id="{E7196A5E-68D0-487C-A55E-E72C4085FEC7}"/>
              </a:ext>
            </a:extLst>
          </p:cNvPr>
          <p:cNvSpPr>
            <a:spLocks noGrp="1"/>
          </p:cNvSpPr>
          <p:nvPr>
            <p:ph sz="quarter" idx="19"/>
          </p:nvPr>
        </p:nvSpPr>
        <p:spPr>
          <a:xfrm>
            <a:off x="2073275" y="5573713"/>
            <a:ext cx="7015163" cy="482600"/>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20" name="Slide Number Placeholder 1">
            <a:extLst>
              <a:ext uri="{FF2B5EF4-FFF2-40B4-BE49-F238E27FC236}">
                <a16:creationId xmlns:a16="http://schemas.microsoft.com/office/drawing/2014/main" id="{858B4D60-B196-4130-9D3F-54EF182B0C1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6122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Main text -20-pt bulleted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4410075"/>
          </a:xfrm>
          <a:ln>
            <a:noFill/>
          </a:ln>
        </p:spPr>
        <p:txBody>
          <a:bodyPr>
            <a:noAutofit/>
          </a:bodyPr>
          <a:lstStyle>
            <a:lvl1pPr marL="234950" indent="-234950">
              <a:spcBef>
                <a:spcPts val="0"/>
              </a:spcBef>
              <a:spcAft>
                <a:spcPts val="1200"/>
              </a:spcAft>
              <a:buClr>
                <a:schemeClr val="tx1"/>
              </a:buClr>
              <a:buFont typeface="Arial" panose="020B0604020202020204" pitchFamily="34" charset="0"/>
              <a:buChar char="•"/>
              <a:tabLst/>
              <a:defRPr sz="2000"/>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1463358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7_Main text -20-pt bulleted text">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9A64C033-E6F0-4264-A23B-949DCB9CE9E5}"/>
              </a:ext>
            </a:extLst>
          </p:cNvPr>
          <p:cNvSpPr>
            <a:spLocks noGrp="1"/>
          </p:cNvSpPr>
          <p:nvPr>
            <p:ph type="title"/>
          </p:nvPr>
        </p:nvSpPr>
        <p:spPr>
          <a:xfrm>
            <a:off x="1828800" y="0"/>
            <a:ext cx="9600627" cy="1137300"/>
          </a:xfrm>
        </p:spPr>
        <p:txBody>
          <a:bodyPr/>
          <a:lstStyle/>
          <a:p>
            <a:endParaRPr lang="en-US" dirty="0"/>
          </a:p>
        </p:txBody>
      </p:sp>
      <p:sp>
        <p:nvSpPr>
          <p:cNvPr id="4" name="Content Placeholder 3">
            <a:extLst>
              <a:ext uri="{FF2B5EF4-FFF2-40B4-BE49-F238E27FC236}">
                <a16:creationId xmlns:a16="http://schemas.microsoft.com/office/drawing/2014/main" id="{DA4BDA68-0446-4763-8010-97E55F09FBFE}"/>
              </a:ext>
            </a:extLst>
          </p:cNvPr>
          <p:cNvSpPr>
            <a:spLocks noGrp="1"/>
          </p:cNvSpPr>
          <p:nvPr>
            <p:ph sz="quarter" idx="12"/>
          </p:nvPr>
        </p:nvSpPr>
        <p:spPr>
          <a:xfrm>
            <a:off x="1828800" y="1646238"/>
            <a:ext cx="9588500" cy="392112"/>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Content Placeholder 12">
            <a:extLst>
              <a:ext uri="{FF2B5EF4-FFF2-40B4-BE49-F238E27FC236}">
                <a16:creationId xmlns:a16="http://schemas.microsoft.com/office/drawing/2014/main" id="{D9C0CA7D-06B7-4CA6-A91A-3CA01CDB38AD}"/>
              </a:ext>
            </a:extLst>
          </p:cNvPr>
          <p:cNvSpPr>
            <a:spLocks noGrp="1"/>
          </p:cNvSpPr>
          <p:nvPr>
            <p:ph sz="quarter" idx="13"/>
          </p:nvPr>
        </p:nvSpPr>
        <p:spPr>
          <a:xfrm>
            <a:off x="1828800" y="2193925"/>
            <a:ext cx="9601200" cy="857250"/>
          </a:xfrm>
          <a:ln>
            <a:noFill/>
          </a:ln>
        </p:spPr>
        <p:txBody>
          <a:bodyPr vert="horz" lIns="0" tIns="0" rIns="0" bIns="0" rtlCol="0">
            <a:noAutofit/>
          </a:bodyPr>
          <a:lstStyle>
            <a:lvl1pPr>
              <a:defRPr lang="en-US" smtClean="0">
                <a:solidFill>
                  <a:schemeClr val="bg2">
                    <a:lumMod val="50000"/>
                  </a:schemeClr>
                </a:solidFill>
              </a:defRPr>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buFont typeface="Arial" panose="020B0604020202020204" pitchFamily="34" charset="0"/>
              <a:buChar char="•"/>
            </a:pPr>
            <a:r>
              <a:rPr lang="en-US"/>
              <a:t>Third level</a:t>
            </a:r>
          </a:p>
          <a:p>
            <a:pPr lvl="3"/>
            <a:r>
              <a:rPr lang="en-US"/>
              <a:t>Fourth level</a:t>
            </a:r>
          </a:p>
          <a:p>
            <a:pPr lvl="4"/>
            <a:r>
              <a:rPr lang="en-US"/>
              <a:t>Fifth level</a:t>
            </a:r>
            <a:endParaRPr lang="en-CA"/>
          </a:p>
        </p:txBody>
      </p:sp>
      <p:sp>
        <p:nvSpPr>
          <p:cNvPr id="15" name="Content Placeholder 14">
            <a:extLst>
              <a:ext uri="{FF2B5EF4-FFF2-40B4-BE49-F238E27FC236}">
                <a16:creationId xmlns:a16="http://schemas.microsoft.com/office/drawing/2014/main" id="{EB28E31E-F3E6-4C21-A431-EC3158E3263C}"/>
              </a:ext>
            </a:extLst>
          </p:cNvPr>
          <p:cNvSpPr>
            <a:spLocks noGrp="1"/>
          </p:cNvSpPr>
          <p:nvPr>
            <p:ph sz="quarter" idx="14"/>
          </p:nvPr>
        </p:nvSpPr>
        <p:spPr>
          <a:xfrm>
            <a:off x="1816100" y="3197321"/>
            <a:ext cx="9588500" cy="2847975"/>
          </a:xfrm>
          <a:noFill/>
        </p:spPr>
        <p:txBody>
          <a:bodyPr wrap="square" lIns="0" tIns="0" rIns="0" bIns="0" numCol="2" spcCol="274320" rtlCol="0">
            <a:noAutofit/>
          </a:bodyPr>
          <a:lstStyle>
            <a:lvl1pPr>
              <a:defRPr lang="en-US" sz="1500" smtClean="0">
                <a:solidFill>
                  <a:schemeClr val="bg2"/>
                </a:solidFill>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marL="171450" lvl="0" indent="-165100">
              <a:spcAft>
                <a:spcPts val="900"/>
              </a:spcAft>
              <a:buChar char="•"/>
            </a:pPr>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endParaRPr lang="en-CA"/>
          </a:p>
        </p:txBody>
      </p:sp>
      <p:sp>
        <p:nvSpPr>
          <p:cNvPr id="6" name="Slide Number Placeholder 1">
            <a:extLst>
              <a:ext uri="{FF2B5EF4-FFF2-40B4-BE49-F238E27FC236}">
                <a16:creationId xmlns:a16="http://schemas.microsoft.com/office/drawing/2014/main" id="{B113D029-B45B-4D2D-96A9-C8262714E53D}"/>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29087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6_Main text -20-pt bulleted text">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5961FCB1-9CBA-4927-BB30-88D6CCC63B58}"/>
              </a:ext>
            </a:extLst>
          </p:cNvPr>
          <p:cNvSpPr>
            <a:spLocks noGrp="1"/>
          </p:cNvSpPr>
          <p:nvPr>
            <p:ph type="title"/>
          </p:nvPr>
        </p:nvSpPr>
        <p:spPr>
          <a:xfrm>
            <a:off x="1828800" y="0"/>
            <a:ext cx="9600627" cy="1137300"/>
          </a:xfrm>
        </p:spPr>
        <p:txBody>
          <a:bodyPr/>
          <a:lstStyle/>
          <a:p>
            <a:endParaRPr lang="en-US" dirty="0"/>
          </a:p>
        </p:txBody>
      </p:sp>
      <p:grpSp>
        <p:nvGrpSpPr>
          <p:cNvPr id="10" name="Group 9">
            <a:extLst>
              <a:ext uri="{FF2B5EF4-FFF2-40B4-BE49-F238E27FC236}">
                <a16:creationId xmlns:a16="http://schemas.microsoft.com/office/drawing/2014/main" id="{4FB53C40-EC94-4637-A93B-D7BBE360F13C}"/>
              </a:ext>
            </a:extLst>
          </p:cNvPr>
          <p:cNvGrpSpPr/>
          <p:nvPr userDrawn="1"/>
        </p:nvGrpSpPr>
        <p:grpSpPr>
          <a:xfrm>
            <a:off x="4059635" y="4734607"/>
            <a:ext cx="4072731" cy="1521582"/>
            <a:chOff x="3971103" y="4662429"/>
            <a:chExt cx="4072731" cy="1521582"/>
          </a:xfrm>
        </p:grpSpPr>
        <p:pic>
          <p:nvPicPr>
            <p:cNvPr id="11" name="Picture 10">
              <a:extLst>
                <a:ext uri="{FF2B5EF4-FFF2-40B4-BE49-F238E27FC236}">
                  <a16:creationId xmlns:a16="http://schemas.microsoft.com/office/drawing/2014/main" id="{23011222-E051-4C5D-B8B2-9F65C11441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1103" y="4963011"/>
              <a:ext cx="4072731" cy="1221000"/>
            </a:xfrm>
            <a:prstGeom prst="rect">
              <a:avLst/>
            </a:prstGeom>
          </p:spPr>
        </p:pic>
        <p:pic>
          <p:nvPicPr>
            <p:cNvPr id="12" name="Picture 11">
              <a:extLst>
                <a:ext uri="{FF2B5EF4-FFF2-40B4-BE49-F238E27FC236}">
                  <a16:creationId xmlns:a16="http://schemas.microsoft.com/office/drawing/2014/main" id="{DBFF0CAE-A94C-4C96-9BB8-1BCC6E58F7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6256" y="4662429"/>
              <a:ext cx="628079" cy="591133"/>
            </a:xfrm>
            <a:prstGeom prst="rect">
              <a:avLst/>
            </a:prstGeom>
          </p:spPr>
        </p:pic>
      </p:grpSp>
      <p:sp>
        <p:nvSpPr>
          <p:cNvPr id="4" name="Content Placeholder 3">
            <a:extLst>
              <a:ext uri="{FF2B5EF4-FFF2-40B4-BE49-F238E27FC236}">
                <a16:creationId xmlns:a16="http://schemas.microsoft.com/office/drawing/2014/main" id="{AE8E0B54-8262-4B1C-9B9E-1D8263AC3BD8}"/>
              </a:ext>
            </a:extLst>
          </p:cNvPr>
          <p:cNvSpPr>
            <a:spLocks noGrp="1"/>
          </p:cNvSpPr>
          <p:nvPr>
            <p:ph sz="quarter" idx="12"/>
          </p:nvPr>
        </p:nvSpPr>
        <p:spPr>
          <a:xfrm>
            <a:off x="1828800" y="1646238"/>
            <a:ext cx="9601200" cy="490537"/>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CA" dirty="0"/>
            </a:lvl5pPr>
          </a:lstStyle>
          <a:p>
            <a:pPr lvl="0"/>
            <a:r>
              <a:rPr lang="en-US" dirty="0"/>
              <a:t>Click to</a:t>
            </a:r>
            <a:endParaRPr lang="en-CA" dirty="0"/>
          </a:p>
        </p:txBody>
      </p:sp>
      <p:sp>
        <p:nvSpPr>
          <p:cNvPr id="3" name="Content Placeholder 2">
            <a:extLst>
              <a:ext uri="{FF2B5EF4-FFF2-40B4-BE49-F238E27FC236}">
                <a16:creationId xmlns:a16="http://schemas.microsoft.com/office/drawing/2014/main" id="{ED6BDD8F-9441-4291-B084-5622F1AD40FC}"/>
              </a:ext>
            </a:extLst>
          </p:cNvPr>
          <p:cNvSpPr>
            <a:spLocks noGrp="1"/>
          </p:cNvSpPr>
          <p:nvPr>
            <p:ph sz="quarter" idx="13"/>
          </p:nvPr>
        </p:nvSpPr>
        <p:spPr>
          <a:xfrm>
            <a:off x="1828800" y="2286000"/>
            <a:ext cx="9171976" cy="490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able Placeholder 13">
            <a:extLst>
              <a:ext uri="{FF2B5EF4-FFF2-40B4-BE49-F238E27FC236}">
                <a16:creationId xmlns:a16="http://schemas.microsoft.com/office/drawing/2014/main" id="{97BE3994-55AB-49C4-ABD0-034C183F2DFD}"/>
              </a:ext>
            </a:extLst>
          </p:cNvPr>
          <p:cNvSpPr>
            <a:spLocks noGrp="1"/>
          </p:cNvSpPr>
          <p:nvPr>
            <p:ph type="tbl" sz="quarter" idx="14"/>
          </p:nvPr>
        </p:nvSpPr>
        <p:spPr>
          <a:xfrm>
            <a:off x="1828800" y="2776538"/>
            <a:ext cx="4585988" cy="1797050"/>
          </a:xfrm>
        </p:spPr>
        <p:txBody>
          <a:bodyPr/>
          <a:lstStyle/>
          <a:p>
            <a:endParaRPr lang="en-CA"/>
          </a:p>
        </p:txBody>
      </p:sp>
      <p:sp>
        <p:nvSpPr>
          <p:cNvPr id="15" name="Table Placeholder 13">
            <a:extLst>
              <a:ext uri="{FF2B5EF4-FFF2-40B4-BE49-F238E27FC236}">
                <a16:creationId xmlns:a16="http://schemas.microsoft.com/office/drawing/2014/main" id="{72942D1D-D6E7-4F48-B7E9-9213FEFDABDE}"/>
              </a:ext>
            </a:extLst>
          </p:cNvPr>
          <p:cNvSpPr>
            <a:spLocks noGrp="1"/>
          </p:cNvSpPr>
          <p:nvPr>
            <p:ph type="tbl" sz="quarter" idx="15"/>
          </p:nvPr>
        </p:nvSpPr>
        <p:spPr>
          <a:xfrm>
            <a:off x="6414788" y="2783893"/>
            <a:ext cx="4585988" cy="1797050"/>
          </a:xfrm>
        </p:spPr>
        <p:txBody>
          <a:bodyPr/>
          <a:lstStyle/>
          <a:p>
            <a:endParaRPr lang="en-CA"/>
          </a:p>
        </p:txBody>
      </p:sp>
      <p:sp>
        <p:nvSpPr>
          <p:cNvPr id="16" name="Slide Number Placeholder 1">
            <a:extLst>
              <a:ext uri="{FF2B5EF4-FFF2-40B4-BE49-F238E27FC236}">
                <a16:creationId xmlns:a16="http://schemas.microsoft.com/office/drawing/2014/main" id="{67D1479F-F4F9-4B52-A28F-5F51ADAF2B47}"/>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66857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5_Main text -20-pt bulleted text">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4F43DF4-992E-4775-BF07-B87E5C39EBF0}"/>
              </a:ext>
            </a:extLst>
          </p:cNvPr>
          <p:cNvSpPr>
            <a:spLocks noGrp="1"/>
          </p:cNvSpPr>
          <p:nvPr>
            <p:ph type="title"/>
          </p:nvPr>
        </p:nvSpPr>
        <p:spPr>
          <a:xfrm>
            <a:off x="1828800" y="0"/>
            <a:ext cx="9600627" cy="1137300"/>
          </a:xfrm>
        </p:spPr>
        <p:txBody>
          <a:bodyPr/>
          <a:lstStyle/>
          <a:p>
            <a:endParaRPr lang="en-US" dirty="0"/>
          </a:p>
        </p:txBody>
      </p:sp>
      <p:sp>
        <p:nvSpPr>
          <p:cNvPr id="4" name="Content Placeholder 3">
            <a:extLst>
              <a:ext uri="{FF2B5EF4-FFF2-40B4-BE49-F238E27FC236}">
                <a16:creationId xmlns:a16="http://schemas.microsoft.com/office/drawing/2014/main" id="{444E5126-4529-48A0-B583-1CA111424D7E}"/>
              </a:ext>
            </a:extLst>
          </p:cNvPr>
          <p:cNvSpPr>
            <a:spLocks noGrp="1"/>
          </p:cNvSpPr>
          <p:nvPr>
            <p:ph sz="quarter" idx="12"/>
          </p:nvPr>
        </p:nvSpPr>
        <p:spPr>
          <a:xfrm>
            <a:off x="1828800" y="1646238"/>
            <a:ext cx="6832600" cy="355600"/>
          </a:xfrm>
        </p:spPr>
        <p:txBody>
          <a:bodyPr/>
          <a:lstStyle/>
          <a:p>
            <a:pPr lvl="0"/>
            <a:r>
              <a:rPr lang="en-US" dirty="0"/>
              <a:t>Click to edit Master text style</a:t>
            </a:r>
            <a:endParaRPr lang="en-CA" dirty="0"/>
          </a:p>
        </p:txBody>
      </p:sp>
      <p:sp>
        <p:nvSpPr>
          <p:cNvPr id="13" name="Table Placeholder 12">
            <a:extLst>
              <a:ext uri="{FF2B5EF4-FFF2-40B4-BE49-F238E27FC236}">
                <a16:creationId xmlns:a16="http://schemas.microsoft.com/office/drawing/2014/main" id="{38D08608-E691-4CB6-91E9-C0C33A961553}"/>
              </a:ext>
            </a:extLst>
          </p:cNvPr>
          <p:cNvSpPr>
            <a:spLocks noGrp="1"/>
          </p:cNvSpPr>
          <p:nvPr>
            <p:ph type="tbl" sz="quarter" idx="13"/>
          </p:nvPr>
        </p:nvSpPr>
        <p:spPr>
          <a:xfrm>
            <a:off x="1828800" y="2286000"/>
            <a:ext cx="4330700" cy="2908300"/>
          </a:xfrm>
        </p:spPr>
        <p:txBody>
          <a:bodyPr/>
          <a:lstStyle/>
          <a:p>
            <a:endParaRPr lang="en-CA"/>
          </a:p>
        </p:txBody>
      </p:sp>
      <p:sp>
        <p:nvSpPr>
          <p:cNvPr id="15" name="Table Placeholder 14">
            <a:extLst>
              <a:ext uri="{FF2B5EF4-FFF2-40B4-BE49-F238E27FC236}">
                <a16:creationId xmlns:a16="http://schemas.microsoft.com/office/drawing/2014/main" id="{E501EBD1-6D46-4481-9D13-AE1053474F23}"/>
              </a:ext>
            </a:extLst>
          </p:cNvPr>
          <p:cNvSpPr>
            <a:spLocks noGrp="1"/>
          </p:cNvSpPr>
          <p:nvPr>
            <p:ph type="tbl" sz="quarter" idx="14"/>
          </p:nvPr>
        </p:nvSpPr>
        <p:spPr>
          <a:xfrm>
            <a:off x="6386513" y="2286000"/>
            <a:ext cx="4967287" cy="2895600"/>
          </a:xfrm>
        </p:spPr>
        <p:txBody>
          <a:bodyPr/>
          <a:lstStyle/>
          <a:p>
            <a:endParaRPr lang="en-CA"/>
          </a:p>
        </p:txBody>
      </p:sp>
      <p:sp>
        <p:nvSpPr>
          <p:cNvPr id="17" name="Content Placeholder 16">
            <a:extLst>
              <a:ext uri="{FF2B5EF4-FFF2-40B4-BE49-F238E27FC236}">
                <a16:creationId xmlns:a16="http://schemas.microsoft.com/office/drawing/2014/main" id="{9BA15BFE-45A8-413A-BE80-C38A076CA521}"/>
              </a:ext>
            </a:extLst>
          </p:cNvPr>
          <p:cNvSpPr>
            <a:spLocks noGrp="1"/>
          </p:cNvSpPr>
          <p:nvPr>
            <p:ph sz="quarter" idx="15"/>
          </p:nvPr>
        </p:nvSpPr>
        <p:spPr>
          <a:xfrm>
            <a:off x="6386513" y="5264150"/>
            <a:ext cx="4967287" cy="1998496"/>
          </a:xfrm>
          <a:noFill/>
        </p:spPr>
        <p:txBody>
          <a:bodyPr wrap="square" lIns="0" tIns="0" rIns="0" bIns="0" rtlCol="0">
            <a:spAutoFit/>
          </a:bodyPr>
          <a:lstStyle>
            <a:lvl1pPr>
              <a:defRPr lang="en-US" sz="1100" i="1"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endParaRPr lang="en-CA"/>
          </a:p>
        </p:txBody>
      </p:sp>
      <p:sp>
        <p:nvSpPr>
          <p:cNvPr id="7" name="Slide Number Placeholder 1">
            <a:extLst>
              <a:ext uri="{FF2B5EF4-FFF2-40B4-BE49-F238E27FC236}">
                <a16:creationId xmlns:a16="http://schemas.microsoft.com/office/drawing/2014/main" id="{12DB6764-47AF-4419-921B-C9CF3F99F03F}"/>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78892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8_Main text -20-pt bulleted text">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4F43DF4-992E-4775-BF07-B87E5C39EBF0}"/>
              </a:ext>
            </a:extLst>
          </p:cNvPr>
          <p:cNvSpPr>
            <a:spLocks noGrp="1"/>
          </p:cNvSpPr>
          <p:nvPr>
            <p:ph type="title"/>
          </p:nvPr>
        </p:nvSpPr>
        <p:spPr>
          <a:xfrm>
            <a:off x="1828800" y="0"/>
            <a:ext cx="9600627" cy="1137300"/>
          </a:xfrm>
        </p:spPr>
        <p:txBody>
          <a:bodyPr/>
          <a:lstStyle/>
          <a:p>
            <a:endParaRPr lang="en-US" dirty="0"/>
          </a:p>
        </p:txBody>
      </p:sp>
      <p:sp>
        <p:nvSpPr>
          <p:cNvPr id="4" name="Content Placeholder 3">
            <a:extLst>
              <a:ext uri="{FF2B5EF4-FFF2-40B4-BE49-F238E27FC236}">
                <a16:creationId xmlns:a16="http://schemas.microsoft.com/office/drawing/2014/main" id="{444E5126-4529-48A0-B583-1CA111424D7E}"/>
              </a:ext>
            </a:extLst>
          </p:cNvPr>
          <p:cNvSpPr>
            <a:spLocks noGrp="1"/>
          </p:cNvSpPr>
          <p:nvPr>
            <p:ph sz="quarter" idx="12"/>
          </p:nvPr>
        </p:nvSpPr>
        <p:spPr>
          <a:xfrm>
            <a:off x="1828800" y="1646238"/>
            <a:ext cx="6832600" cy="355600"/>
          </a:xfrm>
        </p:spPr>
        <p:txBody>
          <a:bodyPr/>
          <a:lstStyle/>
          <a:p>
            <a:pPr lvl="0"/>
            <a:r>
              <a:rPr lang="en-US" dirty="0"/>
              <a:t>Click to edit Master text style</a:t>
            </a:r>
            <a:endParaRPr lang="en-CA" dirty="0"/>
          </a:p>
        </p:txBody>
      </p:sp>
      <p:sp>
        <p:nvSpPr>
          <p:cNvPr id="3" name="Content Placeholder 2">
            <a:extLst>
              <a:ext uri="{FF2B5EF4-FFF2-40B4-BE49-F238E27FC236}">
                <a16:creationId xmlns:a16="http://schemas.microsoft.com/office/drawing/2014/main" id="{FA7E4350-43C6-4842-8D19-7F0C34E93152}"/>
              </a:ext>
            </a:extLst>
          </p:cNvPr>
          <p:cNvSpPr>
            <a:spLocks noGrp="1"/>
          </p:cNvSpPr>
          <p:nvPr>
            <p:ph sz="quarter" idx="15"/>
          </p:nvPr>
        </p:nvSpPr>
        <p:spPr>
          <a:xfrm>
            <a:off x="1828800" y="2286000"/>
            <a:ext cx="4330700" cy="46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able Placeholder 5">
            <a:extLst>
              <a:ext uri="{FF2B5EF4-FFF2-40B4-BE49-F238E27FC236}">
                <a16:creationId xmlns:a16="http://schemas.microsoft.com/office/drawing/2014/main" id="{CEE70746-0559-4A35-A26F-AB922A69337A}"/>
              </a:ext>
            </a:extLst>
          </p:cNvPr>
          <p:cNvSpPr>
            <a:spLocks noGrp="1"/>
          </p:cNvSpPr>
          <p:nvPr>
            <p:ph type="tbl" sz="quarter" idx="16"/>
          </p:nvPr>
        </p:nvSpPr>
        <p:spPr>
          <a:xfrm>
            <a:off x="1828800" y="2755900"/>
            <a:ext cx="4330700" cy="2722563"/>
          </a:xfrm>
        </p:spPr>
        <p:txBody>
          <a:bodyPr/>
          <a:lstStyle/>
          <a:p>
            <a:endParaRPr lang="en-CA"/>
          </a:p>
        </p:txBody>
      </p:sp>
      <p:sp>
        <p:nvSpPr>
          <p:cNvPr id="16" name="Content Placeholder 2">
            <a:extLst>
              <a:ext uri="{FF2B5EF4-FFF2-40B4-BE49-F238E27FC236}">
                <a16:creationId xmlns:a16="http://schemas.microsoft.com/office/drawing/2014/main" id="{06A914A1-4765-483E-94E6-D5D43413BABE}"/>
              </a:ext>
            </a:extLst>
          </p:cNvPr>
          <p:cNvSpPr>
            <a:spLocks noGrp="1"/>
          </p:cNvSpPr>
          <p:nvPr>
            <p:ph sz="quarter" idx="17"/>
          </p:nvPr>
        </p:nvSpPr>
        <p:spPr>
          <a:xfrm>
            <a:off x="6386512" y="2286000"/>
            <a:ext cx="4967287" cy="46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8" name="Table Placeholder 17">
            <a:extLst>
              <a:ext uri="{FF2B5EF4-FFF2-40B4-BE49-F238E27FC236}">
                <a16:creationId xmlns:a16="http://schemas.microsoft.com/office/drawing/2014/main" id="{9C08A121-811C-4FD3-8773-91B89EAC1F1A}"/>
              </a:ext>
            </a:extLst>
          </p:cNvPr>
          <p:cNvSpPr>
            <a:spLocks noGrp="1"/>
          </p:cNvSpPr>
          <p:nvPr>
            <p:ph type="tbl" sz="quarter" idx="18"/>
          </p:nvPr>
        </p:nvSpPr>
        <p:spPr>
          <a:xfrm>
            <a:off x="6386513" y="2755900"/>
            <a:ext cx="4967287" cy="2722563"/>
          </a:xfrm>
        </p:spPr>
        <p:txBody>
          <a:bodyPr/>
          <a:lstStyle/>
          <a:p>
            <a:endParaRPr lang="en-CA"/>
          </a:p>
        </p:txBody>
      </p:sp>
      <p:sp>
        <p:nvSpPr>
          <p:cNvPr id="20" name="Content Placeholder 19">
            <a:extLst>
              <a:ext uri="{FF2B5EF4-FFF2-40B4-BE49-F238E27FC236}">
                <a16:creationId xmlns:a16="http://schemas.microsoft.com/office/drawing/2014/main" id="{71FB5B65-EA13-4E53-B692-8F955FF2E93B}"/>
              </a:ext>
            </a:extLst>
          </p:cNvPr>
          <p:cNvSpPr>
            <a:spLocks noGrp="1"/>
          </p:cNvSpPr>
          <p:nvPr>
            <p:ph sz="quarter" idx="19"/>
          </p:nvPr>
        </p:nvSpPr>
        <p:spPr>
          <a:xfrm>
            <a:off x="6386513" y="5554663"/>
            <a:ext cx="4967287" cy="87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1" name="Slide Number Placeholder 1">
            <a:extLst>
              <a:ext uri="{FF2B5EF4-FFF2-40B4-BE49-F238E27FC236}">
                <a16:creationId xmlns:a16="http://schemas.microsoft.com/office/drawing/2014/main" id="{7F14106C-D59B-4E1F-8883-91A3ADD815D1}"/>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9524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9_Main text -20-pt bulleted text">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4F43DF4-992E-4775-BF07-B87E5C39EBF0}"/>
              </a:ext>
            </a:extLst>
          </p:cNvPr>
          <p:cNvSpPr>
            <a:spLocks noGrp="1"/>
          </p:cNvSpPr>
          <p:nvPr>
            <p:ph type="title"/>
          </p:nvPr>
        </p:nvSpPr>
        <p:spPr>
          <a:xfrm>
            <a:off x="1828800" y="0"/>
            <a:ext cx="9600627" cy="1137300"/>
          </a:xfrm>
        </p:spPr>
        <p:txBody>
          <a:bodyPr/>
          <a:lstStyle/>
          <a:p>
            <a:endParaRPr lang="en-US" dirty="0"/>
          </a:p>
        </p:txBody>
      </p:sp>
      <p:sp>
        <p:nvSpPr>
          <p:cNvPr id="4" name="Content Placeholder 3">
            <a:extLst>
              <a:ext uri="{FF2B5EF4-FFF2-40B4-BE49-F238E27FC236}">
                <a16:creationId xmlns:a16="http://schemas.microsoft.com/office/drawing/2014/main" id="{444E5126-4529-48A0-B583-1CA111424D7E}"/>
              </a:ext>
            </a:extLst>
          </p:cNvPr>
          <p:cNvSpPr>
            <a:spLocks noGrp="1"/>
          </p:cNvSpPr>
          <p:nvPr>
            <p:ph sz="quarter" idx="12"/>
          </p:nvPr>
        </p:nvSpPr>
        <p:spPr>
          <a:xfrm>
            <a:off x="1828800" y="1646238"/>
            <a:ext cx="6832600" cy="355600"/>
          </a:xfrm>
        </p:spPr>
        <p:txBody>
          <a:bodyPr/>
          <a:lstStyle/>
          <a:p>
            <a:pPr lvl="0"/>
            <a:r>
              <a:rPr lang="en-US" dirty="0"/>
              <a:t>Click to edit Master text style</a:t>
            </a:r>
            <a:endParaRPr lang="en-CA" dirty="0"/>
          </a:p>
        </p:txBody>
      </p:sp>
      <p:sp>
        <p:nvSpPr>
          <p:cNvPr id="3" name="Content Placeholder 2">
            <a:extLst>
              <a:ext uri="{FF2B5EF4-FFF2-40B4-BE49-F238E27FC236}">
                <a16:creationId xmlns:a16="http://schemas.microsoft.com/office/drawing/2014/main" id="{FA7E4350-43C6-4842-8D19-7F0C34E93152}"/>
              </a:ext>
            </a:extLst>
          </p:cNvPr>
          <p:cNvSpPr>
            <a:spLocks noGrp="1"/>
          </p:cNvSpPr>
          <p:nvPr>
            <p:ph sz="quarter" idx="15"/>
          </p:nvPr>
        </p:nvSpPr>
        <p:spPr>
          <a:xfrm>
            <a:off x="1828800" y="2286000"/>
            <a:ext cx="4330700" cy="46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able Placeholder 5">
            <a:extLst>
              <a:ext uri="{FF2B5EF4-FFF2-40B4-BE49-F238E27FC236}">
                <a16:creationId xmlns:a16="http://schemas.microsoft.com/office/drawing/2014/main" id="{CEE70746-0559-4A35-A26F-AB922A69337A}"/>
              </a:ext>
            </a:extLst>
          </p:cNvPr>
          <p:cNvSpPr>
            <a:spLocks noGrp="1"/>
          </p:cNvSpPr>
          <p:nvPr>
            <p:ph type="tbl" sz="quarter" idx="16"/>
          </p:nvPr>
        </p:nvSpPr>
        <p:spPr>
          <a:xfrm>
            <a:off x="1828800" y="2755900"/>
            <a:ext cx="4330700" cy="2722563"/>
          </a:xfrm>
        </p:spPr>
        <p:txBody>
          <a:bodyPr/>
          <a:lstStyle/>
          <a:p>
            <a:endParaRPr lang="en-CA"/>
          </a:p>
        </p:txBody>
      </p:sp>
      <p:sp>
        <p:nvSpPr>
          <p:cNvPr id="16" name="Content Placeholder 2">
            <a:extLst>
              <a:ext uri="{FF2B5EF4-FFF2-40B4-BE49-F238E27FC236}">
                <a16:creationId xmlns:a16="http://schemas.microsoft.com/office/drawing/2014/main" id="{06A914A1-4765-483E-94E6-D5D43413BABE}"/>
              </a:ext>
            </a:extLst>
          </p:cNvPr>
          <p:cNvSpPr>
            <a:spLocks noGrp="1"/>
          </p:cNvSpPr>
          <p:nvPr>
            <p:ph sz="quarter" idx="17"/>
          </p:nvPr>
        </p:nvSpPr>
        <p:spPr>
          <a:xfrm>
            <a:off x="6386512" y="2286000"/>
            <a:ext cx="4967287" cy="46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8" name="Table Placeholder 17">
            <a:extLst>
              <a:ext uri="{FF2B5EF4-FFF2-40B4-BE49-F238E27FC236}">
                <a16:creationId xmlns:a16="http://schemas.microsoft.com/office/drawing/2014/main" id="{9C08A121-811C-4FD3-8773-91B89EAC1F1A}"/>
              </a:ext>
            </a:extLst>
          </p:cNvPr>
          <p:cNvSpPr>
            <a:spLocks noGrp="1"/>
          </p:cNvSpPr>
          <p:nvPr>
            <p:ph type="tbl" sz="quarter" idx="18"/>
          </p:nvPr>
        </p:nvSpPr>
        <p:spPr>
          <a:xfrm>
            <a:off x="6386513" y="2755900"/>
            <a:ext cx="3138487" cy="2722563"/>
          </a:xfrm>
        </p:spPr>
        <p:txBody>
          <a:bodyPr/>
          <a:lstStyle/>
          <a:p>
            <a:endParaRPr lang="en-CA"/>
          </a:p>
        </p:txBody>
      </p:sp>
      <p:sp>
        <p:nvSpPr>
          <p:cNvPr id="20" name="Content Placeholder 19">
            <a:extLst>
              <a:ext uri="{FF2B5EF4-FFF2-40B4-BE49-F238E27FC236}">
                <a16:creationId xmlns:a16="http://schemas.microsoft.com/office/drawing/2014/main" id="{71FB5B65-EA13-4E53-B692-8F955FF2E93B}"/>
              </a:ext>
            </a:extLst>
          </p:cNvPr>
          <p:cNvSpPr>
            <a:spLocks noGrp="1"/>
          </p:cNvSpPr>
          <p:nvPr>
            <p:ph sz="quarter" idx="19"/>
          </p:nvPr>
        </p:nvSpPr>
        <p:spPr>
          <a:xfrm>
            <a:off x="9563100" y="2764631"/>
            <a:ext cx="1790699" cy="365125"/>
          </a:xfrm>
        </p:spPr>
        <p:txBody>
          <a:bodyPr/>
          <a:lstStyle/>
          <a:p>
            <a:pPr lvl="0"/>
            <a:endParaRPr lang="en-CA" dirty="0"/>
          </a:p>
        </p:txBody>
      </p:sp>
      <p:sp>
        <p:nvSpPr>
          <p:cNvPr id="21" name="Slide Number Placeholder 1">
            <a:extLst>
              <a:ext uri="{FF2B5EF4-FFF2-40B4-BE49-F238E27FC236}">
                <a16:creationId xmlns:a16="http://schemas.microsoft.com/office/drawing/2014/main" id="{7F14106C-D59B-4E1F-8883-91A3ADD815D1}"/>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10" name="Content Placeholder 19">
            <a:extLst>
              <a:ext uri="{FF2B5EF4-FFF2-40B4-BE49-F238E27FC236}">
                <a16:creationId xmlns:a16="http://schemas.microsoft.com/office/drawing/2014/main" id="{6DA8DEFE-4637-4BDA-957E-B477E458E957}"/>
              </a:ext>
            </a:extLst>
          </p:cNvPr>
          <p:cNvSpPr>
            <a:spLocks noGrp="1"/>
          </p:cNvSpPr>
          <p:nvPr>
            <p:ph sz="quarter" idx="20"/>
          </p:nvPr>
        </p:nvSpPr>
        <p:spPr>
          <a:xfrm>
            <a:off x="9569449" y="3164974"/>
            <a:ext cx="1790699" cy="2313489"/>
          </a:xfrm>
        </p:spPr>
        <p:txBody>
          <a:bodyPr/>
          <a:lstStyle/>
          <a:p>
            <a:pPr lvl="0"/>
            <a:endParaRPr lang="en-CA" dirty="0"/>
          </a:p>
        </p:txBody>
      </p:sp>
      <p:sp>
        <p:nvSpPr>
          <p:cNvPr id="11" name="Content Placeholder 19">
            <a:extLst>
              <a:ext uri="{FF2B5EF4-FFF2-40B4-BE49-F238E27FC236}">
                <a16:creationId xmlns:a16="http://schemas.microsoft.com/office/drawing/2014/main" id="{AC054B36-1C90-4E1C-B2F5-CBBF0AF09C00}"/>
              </a:ext>
            </a:extLst>
          </p:cNvPr>
          <p:cNvSpPr>
            <a:spLocks noGrp="1"/>
          </p:cNvSpPr>
          <p:nvPr>
            <p:ph sz="quarter" idx="21"/>
          </p:nvPr>
        </p:nvSpPr>
        <p:spPr>
          <a:xfrm>
            <a:off x="6386513" y="5572605"/>
            <a:ext cx="4967286" cy="974245"/>
          </a:xfrm>
        </p:spPr>
        <p:txBody>
          <a:bodyPr/>
          <a:lstStyle/>
          <a:p>
            <a:pPr lvl="0"/>
            <a:endParaRPr lang="en-CA" dirty="0"/>
          </a:p>
        </p:txBody>
      </p:sp>
    </p:spTree>
    <p:extLst>
      <p:ext uri="{BB962C8B-B14F-4D97-AF65-F5344CB8AC3E}">
        <p14:creationId xmlns:p14="http://schemas.microsoft.com/office/powerpoint/2010/main" val="4554601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_Main text -20-pt bulleted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B77AE67-7CAC-4490-8989-34CEDF763BED}"/>
              </a:ext>
            </a:extLst>
          </p:cNvPr>
          <p:cNvSpPr>
            <a:spLocks noGrp="1"/>
          </p:cNvSpPr>
          <p:nvPr>
            <p:ph type="title"/>
          </p:nvPr>
        </p:nvSpPr>
        <p:spPr>
          <a:xfrm>
            <a:off x="1828800" y="0"/>
            <a:ext cx="9600627" cy="1137300"/>
          </a:xfrm>
        </p:spPr>
        <p:txBody>
          <a:bodyPr>
            <a:normAutofit/>
          </a:bodyPr>
          <a:lstStyle/>
          <a:p>
            <a:endParaRPr lang="en-US" dirty="0"/>
          </a:p>
        </p:txBody>
      </p:sp>
      <p:sp>
        <p:nvSpPr>
          <p:cNvPr id="4" name="Content Placeholder 3">
            <a:extLst>
              <a:ext uri="{FF2B5EF4-FFF2-40B4-BE49-F238E27FC236}">
                <a16:creationId xmlns:a16="http://schemas.microsoft.com/office/drawing/2014/main" id="{40390CCC-5923-4C43-9B71-369F0AC2E26D}"/>
              </a:ext>
            </a:extLst>
          </p:cNvPr>
          <p:cNvSpPr>
            <a:spLocks noGrp="1"/>
          </p:cNvSpPr>
          <p:nvPr>
            <p:ph sz="quarter" idx="12"/>
          </p:nvPr>
        </p:nvSpPr>
        <p:spPr>
          <a:xfrm>
            <a:off x="1828800" y="1646238"/>
            <a:ext cx="4533900" cy="357187"/>
          </a:xfrm>
        </p:spPr>
        <p:txBody>
          <a:bodyPr vert="horz" lIns="0" tIns="0" rIns="0" bIns="0" rtlCol="0">
            <a:noAutofit/>
          </a:bodyPr>
          <a:lstStyle>
            <a:lvl1pPr>
              <a:defRPr lang="en-US" smtClean="0">
                <a:solidFill>
                  <a:schemeClr val="tx2"/>
                </a:solidFill>
              </a:defRPr>
            </a:lvl1pPr>
            <a:lvl2pPr>
              <a:defRPr lang="en-US" smtClean="0"/>
            </a:lvl2pPr>
            <a:lvl3pPr>
              <a:defRPr lang="en-US" smtClean="0"/>
            </a:lvl3pPr>
            <a:lvl4pPr>
              <a:defRPr lang="en-US" smtClean="0"/>
            </a:lvl4pPr>
            <a:lvl5pPr>
              <a:defRPr lang="en-CA"/>
            </a:lvl5pPr>
          </a:lstStyle>
          <a:p>
            <a:pPr lvl="0">
              <a:spcBef>
                <a:spcPts val="1000"/>
              </a:spcBef>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12">
            <a:extLst>
              <a:ext uri="{FF2B5EF4-FFF2-40B4-BE49-F238E27FC236}">
                <a16:creationId xmlns:a16="http://schemas.microsoft.com/office/drawing/2014/main" id="{4BE31571-7AB3-42B7-9B39-AF0516CD9E55}"/>
              </a:ext>
            </a:extLst>
          </p:cNvPr>
          <p:cNvSpPr>
            <a:spLocks noGrp="1"/>
          </p:cNvSpPr>
          <p:nvPr>
            <p:ph sz="quarter" idx="13"/>
          </p:nvPr>
        </p:nvSpPr>
        <p:spPr>
          <a:xfrm>
            <a:off x="2552700" y="5795963"/>
            <a:ext cx="7085013" cy="382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Content Placeholder 14">
            <a:extLst>
              <a:ext uri="{FF2B5EF4-FFF2-40B4-BE49-F238E27FC236}">
                <a16:creationId xmlns:a16="http://schemas.microsoft.com/office/drawing/2014/main" id="{E51340F0-37D4-4AAA-841D-0D4E4DB31A35}"/>
              </a:ext>
            </a:extLst>
          </p:cNvPr>
          <p:cNvSpPr>
            <a:spLocks noGrp="1"/>
          </p:cNvSpPr>
          <p:nvPr>
            <p:ph sz="quarter" idx="14"/>
          </p:nvPr>
        </p:nvSpPr>
        <p:spPr>
          <a:xfrm>
            <a:off x="2311400" y="1905000"/>
            <a:ext cx="7543800" cy="458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1">
            <a:extLst>
              <a:ext uri="{FF2B5EF4-FFF2-40B4-BE49-F238E27FC236}">
                <a16:creationId xmlns:a16="http://schemas.microsoft.com/office/drawing/2014/main" id="{9B39C385-A17D-4649-B3E6-5B72DEA6A2D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0741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3_Main text -20-pt bulleted text">
    <p:spTree>
      <p:nvGrpSpPr>
        <p:cNvPr id="1" name=""/>
        <p:cNvGrpSpPr/>
        <p:nvPr/>
      </p:nvGrpSpPr>
      <p:grpSpPr>
        <a:xfrm>
          <a:off x="0" y="0"/>
          <a:ext cx="0" cy="0"/>
          <a:chOff x="0" y="0"/>
          <a:chExt cx="0" cy="0"/>
        </a:xfrm>
      </p:grpSpPr>
      <p:pic>
        <p:nvPicPr>
          <p:cNvPr id="7" name="Picture 6" descr="A person smiling for the camera&#10;&#10;Description automatically generated">
            <a:extLst>
              <a:ext uri="{FF2B5EF4-FFF2-40B4-BE49-F238E27FC236}">
                <a16:creationId xmlns:a16="http://schemas.microsoft.com/office/drawing/2014/main" id="{E9A42AF3-345A-495D-B4B7-40BBF943A4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123932" y="3319197"/>
            <a:ext cx="2414016" cy="2414016"/>
          </a:xfrm>
          <a:prstGeom prst="ellipse">
            <a:avLst/>
          </a:prstGeom>
        </p:spPr>
      </p:pic>
      <p:pic>
        <p:nvPicPr>
          <p:cNvPr id="8" name="Picture 7">
            <a:extLst>
              <a:ext uri="{FF2B5EF4-FFF2-40B4-BE49-F238E27FC236}">
                <a16:creationId xmlns:a16="http://schemas.microsoft.com/office/drawing/2014/main" id="{57412350-97E8-416F-B399-31AEFC1197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409508" y="3319197"/>
            <a:ext cx="2415203" cy="2415203"/>
          </a:xfrm>
          <a:prstGeom prst="ellipse">
            <a:avLst/>
          </a:prstGeom>
        </p:spPr>
      </p:pic>
      <p:sp>
        <p:nvSpPr>
          <p:cNvPr id="10" name="Title 1">
            <a:extLst>
              <a:ext uri="{FF2B5EF4-FFF2-40B4-BE49-F238E27FC236}">
                <a16:creationId xmlns:a16="http://schemas.microsoft.com/office/drawing/2014/main" id="{95B48E79-5FA0-4E80-B97B-B69FE68CA5BE}"/>
              </a:ext>
            </a:extLst>
          </p:cNvPr>
          <p:cNvSpPr>
            <a:spLocks noGrp="1"/>
          </p:cNvSpPr>
          <p:nvPr>
            <p:ph type="title"/>
          </p:nvPr>
        </p:nvSpPr>
        <p:spPr>
          <a:xfrm>
            <a:off x="1828800" y="0"/>
            <a:ext cx="9600627" cy="1137300"/>
          </a:xfrm>
        </p:spPr>
        <p:txBody>
          <a:bodyPr>
            <a:normAutofit/>
          </a:bodyPr>
          <a:lstStyle/>
          <a:p>
            <a:endParaRPr lang="en-US" dirty="0"/>
          </a:p>
        </p:txBody>
      </p:sp>
      <p:pic>
        <p:nvPicPr>
          <p:cNvPr id="11" name="Content Placeholder 21">
            <a:extLst>
              <a:ext uri="{FF2B5EF4-FFF2-40B4-BE49-F238E27FC236}">
                <a16:creationId xmlns:a16="http://schemas.microsoft.com/office/drawing/2014/main" id="{F6D574AF-B88E-4D38-8797-48CBF9C5891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696272" y="3319197"/>
            <a:ext cx="2414016" cy="2414016"/>
          </a:xfrm>
          <a:prstGeom prst="ellipse">
            <a:avLst/>
          </a:prstGeom>
        </p:spPr>
      </p:pic>
      <p:sp>
        <p:nvSpPr>
          <p:cNvPr id="12" name="Oval 11">
            <a:extLst>
              <a:ext uri="{FF2B5EF4-FFF2-40B4-BE49-F238E27FC236}">
                <a16:creationId xmlns:a16="http://schemas.microsoft.com/office/drawing/2014/main" id="{9C8470C2-E3A2-45BD-9124-4A63E95156CA}"/>
              </a:ext>
            </a:extLst>
          </p:cNvPr>
          <p:cNvSpPr/>
          <p:nvPr userDrawn="1"/>
        </p:nvSpPr>
        <p:spPr>
          <a:xfrm>
            <a:off x="2123932" y="5126268"/>
            <a:ext cx="904092" cy="9040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lvl="0" algn="ctr"/>
            <a:endParaRPr lang="en-CA" sz="1200" i="1" dirty="0">
              <a:solidFill>
                <a:schemeClr val="bg1"/>
              </a:solidFill>
              <a:latin typeface="Georgia" panose="02040502050405020303" pitchFamily="18" charset="0"/>
            </a:endParaRPr>
          </a:p>
        </p:txBody>
      </p:sp>
      <p:sp>
        <p:nvSpPr>
          <p:cNvPr id="13" name="Oval 12">
            <a:extLst>
              <a:ext uri="{FF2B5EF4-FFF2-40B4-BE49-F238E27FC236}">
                <a16:creationId xmlns:a16="http://schemas.microsoft.com/office/drawing/2014/main" id="{F13D0460-CFCF-4269-8AC1-2B9526CEAD97}"/>
              </a:ext>
            </a:extLst>
          </p:cNvPr>
          <p:cNvSpPr/>
          <p:nvPr userDrawn="1"/>
        </p:nvSpPr>
        <p:spPr>
          <a:xfrm>
            <a:off x="8696272" y="5126268"/>
            <a:ext cx="904092" cy="9040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sz="1200" i="1" dirty="0">
              <a:solidFill>
                <a:schemeClr val="bg1"/>
              </a:solidFill>
              <a:latin typeface="Georgia" panose="02040502050405020303" pitchFamily="18" charset="0"/>
            </a:endParaRPr>
          </a:p>
        </p:txBody>
      </p:sp>
      <p:pic>
        <p:nvPicPr>
          <p:cNvPr id="15" name="Picture 14">
            <a:hlinkClick r:id="rId5"/>
            <a:extLst>
              <a:ext uri="{FF2B5EF4-FFF2-40B4-BE49-F238E27FC236}">
                <a16:creationId xmlns:a16="http://schemas.microsoft.com/office/drawing/2014/main" id="{C0B5A1C3-F783-4ACC-BE67-C00B26F33FE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828800" y="2426329"/>
            <a:ext cx="1401657" cy="315961"/>
          </a:xfrm>
          <a:prstGeom prst="rect">
            <a:avLst/>
          </a:prstGeom>
        </p:spPr>
      </p:pic>
      <p:sp>
        <p:nvSpPr>
          <p:cNvPr id="16" name="Oval 15">
            <a:extLst>
              <a:ext uri="{FF2B5EF4-FFF2-40B4-BE49-F238E27FC236}">
                <a16:creationId xmlns:a16="http://schemas.microsoft.com/office/drawing/2014/main" id="{BE66E69A-ED97-4531-B20B-CE120E88B659}"/>
              </a:ext>
            </a:extLst>
          </p:cNvPr>
          <p:cNvSpPr/>
          <p:nvPr userDrawn="1"/>
        </p:nvSpPr>
        <p:spPr>
          <a:xfrm>
            <a:off x="5409508" y="5126268"/>
            <a:ext cx="904092" cy="9040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200" i="1" dirty="0">
              <a:solidFill>
                <a:schemeClr val="bg1"/>
              </a:solidFill>
              <a:latin typeface="Georgia" panose="02040502050405020303" pitchFamily="18" charset="0"/>
            </a:endParaRPr>
          </a:p>
        </p:txBody>
      </p:sp>
      <p:sp>
        <p:nvSpPr>
          <p:cNvPr id="4" name="Content Placeholder 3">
            <a:extLst>
              <a:ext uri="{FF2B5EF4-FFF2-40B4-BE49-F238E27FC236}">
                <a16:creationId xmlns:a16="http://schemas.microsoft.com/office/drawing/2014/main" id="{657A9121-5828-4D05-AB57-DC6BFB5200FB}"/>
              </a:ext>
            </a:extLst>
          </p:cNvPr>
          <p:cNvSpPr>
            <a:spLocks noGrp="1"/>
          </p:cNvSpPr>
          <p:nvPr>
            <p:ph sz="quarter" idx="12"/>
          </p:nvPr>
        </p:nvSpPr>
        <p:spPr>
          <a:xfrm>
            <a:off x="1828800" y="1646238"/>
            <a:ext cx="2984500" cy="315912"/>
          </a:xfrm>
        </p:spPr>
        <p:txBody>
          <a:bodyPr vert="horz" lIns="0" tIns="0" rIns="0" bIns="0" rtlCol="0">
            <a:normAutofit/>
          </a:bodyPr>
          <a:lstStyle>
            <a:lvl1pPr>
              <a:defRPr lang="en-US" smtClean="0">
                <a:solidFill>
                  <a:schemeClr val="tx2"/>
                </a:solidFill>
              </a:defRPr>
            </a:lvl1pPr>
            <a:lvl2pPr>
              <a:defRPr lang="en-US" smtClean="0"/>
            </a:lvl2pPr>
            <a:lvl3pPr>
              <a:defRPr lang="en-US" smtClean="0"/>
            </a:lvl3pPr>
            <a:lvl4pPr>
              <a:defRPr lang="en-US" smtClean="0"/>
            </a:lvl4pPr>
            <a:lvl5pPr>
              <a:defRPr lang="en-CA"/>
            </a:lvl5pPr>
          </a:lstStyle>
          <a:p>
            <a:pPr lvl="0">
              <a:spcBef>
                <a:spcPts val="1000"/>
              </a:spcBef>
            </a:pPr>
            <a:r>
              <a:rPr lang="en-US" dirty="0"/>
              <a:t>Click to edit Master</a:t>
            </a:r>
            <a:endParaRPr lang="en-CA" dirty="0"/>
          </a:p>
        </p:txBody>
      </p:sp>
      <p:sp>
        <p:nvSpPr>
          <p:cNvPr id="18" name="Content Placeholder 17">
            <a:extLst>
              <a:ext uri="{FF2B5EF4-FFF2-40B4-BE49-F238E27FC236}">
                <a16:creationId xmlns:a16="http://schemas.microsoft.com/office/drawing/2014/main" id="{A7120CF5-5045-46B3-B8F2-B8C40738B642}"/>
              </a:ext>
            </a:extLst>
          </p:cNvPr>
          <p:cNvSpPr>
            <a:spLocks noGrp="1"/>
          </p:cNvSpPr>
          <p:nvPr>
            <p:ph sz="quarter" idx="13"/>
          </p:nvPr>
        </p:nvSpPr>
        <p:spPr>
          <a:xfrm>
            <a:off x="3330575" y="2471738"/>
            <a:ext cx="2184400" cy="203004"/>
          </a:xfrm>
          <a:noFill/>
        </p:spPr>
        <p:txBody>
          <a:bodyPr wrap="square" lIns="0" tIns="0" rIns="0" bIns="0" rtlCol="0">
            <a:spAutoFit/>
          </a:bodyPr>
          <a:lstStyle>
            <a:lvl1pPr>
              <a:defRPr lang="en-US" sz="1300" u="sng"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dirty="0"/>
          </a:p>
        </p:txBody>
      </p:sp>
      <p:sp>
        <p:nvSpPr>
          <p:cNvPr id="20" name="Content Placeholder 19" hidden="1">
            <a:extLst>
              <a:ext uri="{FF2B5EF4-FFF2-40B4-BE49-F238E27FC236}">
                <a16:creationId xmlns:a16="http://schemas.microsoft.com/office/drawing/2014/main" id="{AD63965D-C027-470C-99F1-B988A803A7A4}"/>
              </a:ext>
            </a:extLst>
          </p:cNvPr>
          <p:cNvSpPr>
            <a:spLocks noGrp="1"/>
          </p:cNvSpPr>
          <p:nvPr>
            <p:ph sz="quarter" idx="14"/>
          </p:nvPr>
        </p:nvSpPr>
        <p:spPr>
          <a:xfrm>
            <a:off x="2124075" y="5211763"/>
            <a:ext cx="903288" cy="725487"/>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a:defRPr lang="en-US" sz="1200" i="1" smtClean="0">
                <a:solidFill>
                  <a:schemeClr val="bg1"/>
                </a:solidFill>
                <a:latin typeface="Georgia" panose="02040502050405020303" pitchFamily="18" charset="0"/>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CA" sz="1800">
                <a:solidFill>
                  <a:schemeClr val="lt1"/>
                </a:solidFill>
                <a:latin typeface="+mn-lt"/>
                <a:cs typeface="+mn-cs"/>
              </a:defRPr>
            </a:lvl5pPr>
          </a:lstStyle>
          <a:p>
            <a:pPr lvl="0" algn="ctr"/>
            <a:r>
              <a:rPr lang="en-US" dirty="0"/>
              <a:t>Click to edit Master text styles</a:t>
            </a:r>
          </a:p>
          <a:p>
            <a:pPr marL="457200" lvl="1"/>
            <a:r>
              <a:rPr lang="en-US" dirty="0"/>
              <a:t>Second level</a:t>
            </a:r>
          </a:p>
          <a:p>
            <a:pPr marL="914400" lvl="2"/>
            <a:r>
              <a:rPr lang="en-US" dirty="0"/>
              <a:t>Third level</a:t>
            </a:r>
          </a:p>
          <a:p>
            <a:pPr marL="1371600" lvl="3"/>
            <a:r>
              <a:rPr lang="en-US" dirty="0"/>
              <a:t>Fourth level</a:t>
            </a:r>
          </a:p>
          <a:p>
            <a:pPr marL="1828800" lvl="4"/>
            <a:r>
              <a:rPr lang="en-US" dirty="0"/>
              <a:t>Fifth level</a:t>
            </a:r>
            <a:endParaRPr lang="en-CA" dirty="0"/>
          </a:p>
        </p:txBody>
      </p:sp>
      <p:sp>
        <p:nvSpPr>
          <p:cNvPr id="22" name="Content Placeholder 21" hidden="1">
            <a:extLst>
              <a:ext uri="{FF2B5EF4-FFF2-40B4-BE49-F238E27FC236}">
                <a16:creationId xmlns:a16="http://schemas.microsoft.com/office/drawing/2014/main" id="{A4096204-2C55-4031-8087-C25BF727FAC0}"/>
              </a:ext>
            </a:extLst>
          </p:cNvPr>
          <p:cNvSpPr>
            <a:spLocks noGrp="1"/>
          </p:cNvSpPr>
          <p:nvPr>
            <p:ph sz="quarter" idx="15"/>
          </p:nvPr>
        </p:nvSpPr>
        <p:spPr>
          <a:xfrm>
            <a:off x="5408613" y="5211763"/>
            <a:ext cx="904875" cy="725487"/>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a:defRPr lang="en-US" sz="1200" i="1" smtClean="0">
                <a:solidFill>
                  <a:schemeClr val="bg1"/>
                </a:solidFill>
                <a:latin typeface="Georgia" panose="02040502050405020303" pitchFamily="18" charset="0"/>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CA" sz="1800">
                <a:solidFill>
                  <a:schemeClr val="lt1"/>
                </a:solidFill>
                <a:latin typeface="+mn-lt"/>
                <a:cs typeface="+mn-cs"/>
              </a:defRPr>
            </a:lvl5pPr>
          </a:lstStyle>
          <a:p>
            <a:pPr lvl="0" algn="ctr"/>
            <a:r>
              <a:rPr lang="en-US" dirty="0"/>
              <a:t>Click to edit Master text styles</a:t>
            </a:r>
          </a:p>
          <a:p>
            <a:pPr marL="457200" lvl="1"/>
            <a:r>
              <a:rPr lang="en-US" dirty="0"/>
              <a:t>Second level</a:t>
            </a:r>
          </a:p>
          <a:p>
            <a:pPr marL="914400" lvl="2"/>
            <a:r>
              <a:rPr lang="en-US" dirty="0"/>
              <a:t>Third level</a:t>
            </a:r>
          </a:p>
          <a:p>
            <a:pPr marL="1371600" lvl="3"/>
            <a:r>
              <a:rPr lang="en-US" dirty="0"/>
              <a:t>Fourth level</a:t>
            </a:r>
          </a:p>
          <a:p>
            <a:pPr marL="1828800" lvl="4"/>
            <a:r>
              <a:rPr lang="en-US" dirty="0"/>
              <a:t>Fifth level</a:t>
            </a:r>
            <a:endParaRPr lang="en-CA" dirty="0"/>
          </a:p>
        </p:txBody>
      </p:sp>
      <p:sp>
        <p:nvSpPr>
          <p:cNvPr id="24" name="Content Placeholder 23" hidden="1">
            <a:extLst>
              <a:ext uri="{FF2B5EF4-FFF2-40B4-BE49-F238E27FC236}">
                <a16:creationId xmlns:a16="http://schemas.microsoft.com/office/drawing/2014/main" id="{01A737D2-E935-4298-B498-7077230A18C4}"/>
              </a:ext>
            </a:extLst>
          </p:cNvPr>
          <p:cNvSpPr>
            <a:spLocks noGrp="1"/>
          </p:cNvSpPr>
          <p:nvPr>
            <p:ph sz="quarter" idx="16"/>
          </p:nvPr>
        </p:nvSpPr>
        <p:spPr>
          <a:xfrm>
            <a:off x="8694738" y="5295900"/>
            <a:ext cx="904875" cy="641350"/>
          </a:xfr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oAutofit/>
          </a:bodyPr>
          <a:lstStyle>
            <a:lvl1pPr>
              <a:defRPr lang="en-US" sz="1200" i="1" smtClean="0">
                <a:solidFill>
                  <a:schemeClr val="bg1"/>
                </a:solidFill>
                <a:latin typeface="Georgia" panose="02040502050405020303" pitchFamily="18" charset="0"/>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CA" sz="1800">
                <a:solidFill>
                  <a:schemeClr val="lt1"/>
                </a:solidFill>
                <a:latin typeface="+mn-lt"/>
                <a:cs typeface="+mn-cs"/>
              </a:defRPr>
            </a:lvl5pPr>
          </a:lstStyle>
          <a:p>
            <a:pPr lvl="0" algn="ctr"/>
            <a:r>
              <a:rPr lang="en-US" dirty="0"/>
              <a:t>Click to edit Master text styles</a:t>
            </a:r>
          </a:p>
          <a:p>
            <a:pPr marL="457200" lvl="1"/>
            <a:r>
              <a:rPr lang="en-US" dirty="0"/>
              <a:t>Second level</a:t>
            </a:r>
          </a:p>
          <a:p>
            <a:pPr marL="914400" lvl="2"/>
            <a:r>
              <a:rPr lang="en-US" dirty="0"/>
              <a:t>Third level</a:t>
            </a:r>
          </a:p>
          <a:p>
            <a:pPr marL="1371600" lvl="3"/>
            <a:r>
              <a:rPr lang="en-US" dirty="0"/>
              <a:t>Fourth level</a:t>
            </a:r>
          </a:p>
          <a:p>
            <a:pPr marL="1828800" lvl="4"/>
            <a:r>
              <a:rPr lang="en-US" dirty="0"/>
              <a:t>Fifth level</a:t>
            </a:r>
            <a:endParaRPr lang="en-CA" dirty="0"/>
          </a:p>
        </p:txBody>
      </p:sp>
      <p:sp>
        <p:nvSpPr>
          <p:cNvPr id="17" name="Slide Number Placeholder 1">
            <a:extLst>
              <a:ext uri="{FF2B5EF4-FFF2-40B4-BE49-F238E27FC236}">
                <a16:creationId xmlns:a16="http://schemas.microsoft.com/office/drawing/2014/main" id="{80E1F93E-E916-43C2-9B81-7620537CD19A}"/>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89588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2_Main text -20-pt bulleted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83A657-3965-4476-9A53-3EDD2E5742BC}"/>
              </a:ext>
            </a:extLst>
          </p:cNvPr>
          <p:cNvSpPr>
            <a:spLocks noGrp="1"/>
          </p:cNvSpPr>
          <p:nvPr>
            <p:ph type="title"/>
          </p:nvPr>
        </p:nvSpPr>
        <p:spPr>
          <a:xfrm>
            <a:off x="1828800" y="0"/>
            <a:ext cx="9600627" cy="1137300"/>
          </a:xfrm>
        </p:spPr>
        <p:txBody>
          <a:bodyPr/>
          <a:lstStyle/>
          <a:p>
            <a:endParaRPr lang="en-US" dirty="0"/>
          </a:p>
        </p:txBody>
      </p:sp>
      <p:sp>
        <p:nvSpPr>
          <p:cNvPr id="9" name="Oval 8">
            <a:extLst>
              <a:ext uri="{FF2B5EF4-FFF2-40B4-BE49-F238E27FC236}">
                <a16:creationId xmlns:a16="http://schemas.microsoft.com/office/drawing/2014/main" id="{9D1C3D50-18D0-484B-BD42-3D37DAC675FE}"/>
              </a:ext>
            </a:extLst>
          </p:cNvPr>
          <p:cNvSpPr/>
          <p:nvPr userDrawn="1"/>
        </p:nvSpPr>
        <p:spPr>
          <a:xfrm>
            <a:off x="1170432" y="2194560"/>
            <a:ext cx="2565400" cy="2565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CA" sz="1500" i="1" dirty="0">
              <a:solidFill>
                <a:schemeClr val="accent3"/>
              </a:solidFill>
              <a:latin typeface="Georgia" panose="02040502050405020303" pitchFamily="18" charset="0"/>
            </a:endParaRPr>
          </a:p>
        </p:txBody>
      </p:sp>
      <p:pic>
        <p:nvPicPr>
          <p:cNvPr id="11" name="Picture 10">
            <a:extLst>
              <a:ext uri="{FF2B5EF4-FFF2-40B4-BE49-F238E27FC236}">
                <a16:creationId xmlns:a16="http://schemas.microsoft.com/office/drawing/2014/main" id="{6D5826E6-E826-4174-A030-DC8E68ACE6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46374" y="3110695"/>
            <a:ext cx="4046713" cy="2368350"/>
          </a:xfrm>
          <a:prstGeom prst="rect">
            <a:avLst/>
          </a:prstGeom>
        </p:spPr>
      </p:pic>
      <p:sp>
        <p:nvSpPr>
          <p:cNvPr id="4" name="Content Placeholder 3">
            <a:extLst>
              <a:ext uri="{FF2B5EF4-FFF2-40B4-BE49-F238E27FC236}">
                <a16:creationId xmlns:a16="http://schemas.microsoft.com/office/drawing/2014/main" id="{0DF47B59-A3A9-4087-B150-7C00F78B2BB3}"/>
              </a:ext>
            </a:extLst>
          </p:cNvPr>
          <p:cNvSpPr>
            <a:spLocks noGrp="1"/>
          </p:cNvSpPr>
          <p:nvPr>
            <p:ph sz="quarter" idx="10"/>
          </p:nvPr>
        </p:nvSpPr>
        <p:spPr>
          <a:xfrm>
            <a:off x="1476260" y="2698750"/>
            <a:ext cx="1884478" cy="1663700"/>
          </a:xfr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US" sz="1500" i="1" dirty="0" smtClean="0">
                <a:solidFill>
                  <a:schemeClr val="accent3"/>
                </a:solidFill>
                <a:latin typeface="Georgia" panose="02040502050405020303" pitchFamily="18" charset="0"/>
                <a:cs typeface="+mn-cs"/>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sz="1800" dirty="0" smtClean="0">
                <a:solidFill>
                  <a:schemeClr val="lt1"/>
                </a:solidFill>
                <a:latin typeface="+mn-lt"/>
                <a:cs typeface="+mn-cs"/>
              </a:defRPr>
            </a:lvl4pPr>
            <a:lvl5pPr>
              <a:defRPr lang="en-CA" sz="1800" dirty="0">
                <a:solidFill>
                  <a:schemeClr val="lt1"/>
                </a:solidFill>
                <a:latin typeface="+mn-lt"/>
                <a:cs typeface="+mn-cs"/>
              </a:defRPr>
            </a:lvl5pPr>
          </a:lstStyle>
          <a:p>
            <a:pPr lvl="0" algn="ctr">
              <a:lnSpc>
                <a:spcPts val="2000"/>
              </a:lnSpc>
            </a:pPr>
            <a:endParaRPr lang="en-CA" dirty="0"/>
          </a:p>
        </p:txBody>
      </p:sp>
      <p:sp>
        <p:nvSpPr>
          <p:cNvPr id="15" name="Content Placeholder 14">
            <a:extLst>
              <a:ext uri="{FF2B5EF4-FFF2-40B4-BE49-F238E27FC236}">
                <a16:creationId xmlns:a16="http://schemas.microsoft.com/office/drawing/2014/main" id="{26CE73D4-681C-426E-98D9-5285E4EC481D}"/>
              </a:ext>
            </a:extLst>
          </p:cNvPr>
          <p:cNvSpPr>
            <a:spLocks noGrp="1"/>
          </p:cNvSpPr>
          <p:nvPr>
            <p:ph sz="quarter" idx="11"/>
          </p:nvPr>
        </p:nvSpPr>
        <p:spPr>
          <a:xfrm>
            <a:off x="8358188" y="2432050"/>
            <a:ext cx="2689225" cy="1357313"/>
          </a:xfrm>
        </p:spPr>
        <p:txBody>
          <a:bodyPr/>
          <a:lstStyle/>
          <a:p>
            <a:pPr lvl="0"/>
            <a:endParaRPr lang="en-CA" dirty="0"/>
          </a:p>
        </p:txBody>
      </p:sp>
      <p:sp>
        <p:nvSpPr>
          <p:cNvPr id="17" name="Content Placeholder 16">
            <a:extLst>
              <a:ext uri="{FF2B5EF4-FFF2-40B4-BE49-F238E27FC236}">
                <a16:creationId xmlns:a16="http://schemas.microsoft.com/office/drawing/2014/main" id="{F713BF80-BBC4-49CC-8A41-2148933431D8}"/>
              </a:ext>
            </a:extLst>
          </p:cNvPr>
          <p:cNvSpPr>
            <a:spLocks noGrp="1"/>
          </p:cNvSpPr>
          <p:nvPr>
            <p:ph sz="quarter" idx="12"/>
          </p:nvPr>
        </p:nvSpPr>
        <p:spPr>
          <a:xfrm>
            <a:off x="7927975" y="4068763"/>
            <a:ext cx="4046538" cy="1666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1">
            <a:extLst>
              <a:ext uri="{FF2B5EF4-FFF2-40B4-BE49-F238E27FC236}">
                <a16:creationId xmlns:a16="http://schemas.microsoft.com/office/drawing/2014/main" id="{FA84BDAD-567F-40A7-A061-E253D2E93D4E}"/>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3339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Main text -20-pt bulleted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83A657-3965-4476-9A53-3EDD2E5742BC}"/>
              </a:ext>
            </a:extLst>
          </p:cNvPr>
          <p:cNvSpPr>
            <a:spLocks noGrp="1"/>
          </p:cNvSpPr>
          <p:nvPr>
            <p:ph type="title"/>
          </p:nvPr>
        </p:nvSpPr>
        <p:spPr>
          <a:xfrm>
            <a:off x="1828800" y="0"/>
            <a:ext cx="9600627" cy="1137300"/>
          </a:xfrm>
        </p:spPr>
        <p:txBody>
          <a:bodyPr/>
          <a:lstStyle/>
          <a:p>
            <a:endParaRPr lang="en-US"/>
          </a:p>
        </p:txBody>
      </p:sp>
      <p:sp>
        <p:nvSpPr>
          <p:cNvPr id="9" name="Oval 8">
            <a:extLst>
              <a:ext uri="{FF2B5EF4-FFF2-40B4-BE49-F238E27FC236}">
                <a16:creationId xmlns:a16="http://schemas.microsoft.com/office/drawing/2014/main" id="{9D1C3D50-18D0-484B-BD42-3D37DAC675FE}"/>
              </a:ext>
            </a:extLst>
          </p:cNvPr>
          <p:cNvSpPr/>
          <p:nvPr userDrawn="1"/>
        </p:nvSpPr>
        <p:spPr>
          <a:xfrm>
            <a:off x="1170432" y="2194560"/>
            <a:ext cx="2565400" cy="2565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CA" sz="1500" i="1">
              <a:solidFill>
                <a:schemeClr val="accent3"/>
              </a:solidFill>
              <a:latin typeface="Georgia" panose="02040502050405020303" pitchFamily="18" charset="0"/>
            </a:endParaRPr>
          </a:p>
        </p:txBody>
      </p:sp>
      <p:pic>
        <p:nvPicPr>
          <p:cNvPr id="11" name="Picture 10">
            <a:extLst>
              <a:ext uri="{FF2B5EF4-FFF2-40B4-BE49-F238E27FC236}">
                <a16:creationId xmlns:a16="http://schemas.microsoft.com/office/drawing/2014/main" id="{6D5826E6-E826-4174-A030-DC8E68ACE6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46374" y="3110695"/>
            <a:ext cx="4046713" cy="2368350"/>
          </a:xfrm>
          <a:prstGeom prst="rect">
            <a:avLst/>
          </a:prstGeom>
        </p:spPr>
      </p:pic>
      <p:sp>
        <p:nvSpPr>
          <p:cNvPr id="4" name="Content Placeholder 3">
            <a:extLst>
              <a:ext uri="{FF2B5EF4-FFF2-40B4-BE49-F238E27FC236}">
                <a16:creationId xmlns:a16="http://schemas.microsoft.com/office/drawing/2014/main" id="{0DF47B59-A3A9-4087-B150-7C00F78B2BB3}"/>
              </a:ext>
            </a:extLst>
          </p:cNvPr>
          <p:cNvSpPr>
            <a:spLocks noGrp="1"/>
          </p:cNvSpPr>
          <p:nvPr>
            <p:ph sz="quarter" idx="10"/>
          </p:nvPr>
        </p:nvSpPr>
        <p:spPr>
          <a:xfrm>
            <a:off x="1476260" y="2698750"/>
            <a:ext cx="1884478" cy="1663700"/>
          </a:xfr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US" sz="1500" i="1" dirty="0" smtClean="0">
                <a:solidFill>
                  <a:schemeClr val="accent3"/>
                </a:solidFill>
                <a:latin typeface="Georgia" panose="02040502050405020303" pitchFamily="18" charset="0"/>
                <a:cs typeface="+mn-cs"/>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sz="1800" dirty="0" smtClean="0">
                <a:solidFill>
                  <a:schemeClr val="lt1"/>
                </a:solidFill>
                <a:latin typeface="+mn-lt"/>
                <a:cs typeface="+mn-cs"/>
              </a:defRPr>
            </a:lvl4pPr>
            <a:lvl5pPr>
              <a:defRPr lang="en-CA" sz="1800" dirty="0">
                <a:solidFill>
                  <a:schemeClr val="lt1"/>
                </a:solidFill>
                <a:latin typeface="+mn-lt"/>
                <a:cs typeface="+mn-cs"/>
              </a:defRPr>
            </a:lvl5pPr>
          </a:lstStyle>
          <a:p>
            <a:pPr lvl="0" algn="ctr">
              <a:lnSpc>
                <a:spcPts val="2000"/>
              </a:lnSpc>
            </a:pPr>
            <a:endParaRPr lang="en-CA"/>
          </a:p>
        </p:txBody>
      </p:sp>
      <p:sp>
        <p:nvSpPr>
          <p:cNvPr id="15" name="Content Placeholder 14">
            <a:extLst>
              <a:ext uri="{FF2B5EF4-FFF2-40B4-BE49-F238E27FC236}">
                <a16:creationId xmlns:a16="http://schemas.microsoft.com/office/drawing/2014/main" id="{26CE73D4-681C-426E-98D9-5285E4EC481D}"/>
              </a:ext>
            </a:extLst>
          </p:cNvPr>
          <p:cNvSpPr>
            <a:spLocks noGrp="1"/>
          </p:cNvSpPr>
          <p:nvPr>
            <p:ph sz="quarter" idx="11"/>
          </p:nvPr>
        </p:nvSpPr>
        <p:spPr>
          <a:xfrm>
            <a:off x="8358188" y="2432050"/>
            <a:ext cx="2689225" cy="1357313"/>
          </a:xfrm>
        </p:spPr>
        <p:txBody>
          <a:bodyPr/>
          <a:lstStyle/>
          <a:p>
            <a:pPr lvl="0"/>
            <a:endParaRPr lang="en-CA"/>
          </a:p>
        </p:txBody>
      </p:sp>
      <p:sp>
        <p:nvSpPr>
          <p:cNvPr id="17" name="Content Placeholder 16">
            <a:extLst>
              <a:ext uri="{FF2B5EF4-FFF2-40B4-BE49-F238E27FC236}">
                <a16:creationId xmlns:a16="http://schemas.microsoft.com/office/drawing/2014/main" id="{F713BF80-BBC4-49CC-8A41-2148933431D8}"/>
              </a:ext>
            </a:extLst>
          </p:cNvPr>
          <p:cNvSpPr>
            <a:spLocks noGrp="1"/>
          </p:cNvSpPr>
          <p:nvPr>
            <p:ph sz="quarter" idx="12"/>
          </p:nvPr>
        </p:nvSpPr>
        <p:spPr>
          <a:xfrm>
            <a:off x="7927975" y="4068763"/>
            <a:ext cx="4046538" cy="1666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1">
            <a:extLst>
              <a:ext uri="{FF2B5EF4-FFF2-40B4-BE49-F238E27FC236}">
                <a16:creationId xmlns:a16="http://schemas.microsoft.com/office/drawing/2014/main" id="{FA84BDAD-567F-40A7-A061-E253D2E93D4E}"/>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57774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Main text -20-pt bullete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A960B5-D8AC-4CF6-B101-E37ABE8DD8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93431" y="3295745"/>
            <a:ext cx="5919537" cy="744460"/>
          </a:xfrm>
          <a:prstGeom prst="rect">
            <a:avLst/>
          </a:prstGeom>
        </p:spPr>
      </p:pic>
      <p:sp>
        <p:nvSpPr>
          <p:cNvPr id="9" name="Title 1">
            <a:extLst>
              <a:ext uri="{FF2B5EF4-FFF2-40B4-BE49-F238E27FC236}">
                <a16:creationId xmlns:a16="http://schemas.microsoft.com/office/drawing/2014/main" id="{B47BFC95-4A67-4742-B72A-ED6D99C42CF1}"/>
              </a:ext>
            </a:extLst>
          </p:cNvPr>
          <p:cNvSpPr>
            <a:spLocks noGrp="1"/>
          </p:cNvSpPr>
          <p:nvPr>
            <p:ph type="title"/>
          </p:nvPr>
        </p:nvSpPr>
        <p:spPr>
          <a:xfrm>
            <a:off x="1828800" y="0"/>
            <a:ext cx="9600627" cy="1137300"/>
          </a:xfrm>
        </p:spPr>
        <p:txBody>
          <a:bodyPr>
            <a:normAutofit/>
          </a:bodyPr>
          <a:lstStyle/>
          <a:p>
            <a:endParaRPr lang="en-US" dirty="0"/>
          </a:p>
        </p:txBody>
      </p:sp>
      <p:cxnSp>
        <p:nvCxnSpPr>
          <p:cNvPr id="13" name="Straight Connector 12">
            <a:extLst>
              <a:ext uri="{FF2B5EF4-FFF2-40B4-BE49-F238E27FC236}">
                <a16:creationId xmlns:a16="http://schemas.microsoft.com/office/drawing/2014/main" id="{98FCADD7-D167-4574-B4FA-C12744BEA585}"/>
              </a:ext>
            </a:extLst>
          </p:cNvPr>
          <p:cNvCxnSpPr>
            <a:cxnSpLocks/>
          </p:cNvCxnSpPr>
          <p:nvPr userDrawn="1"/>
        </p:nvCxnSpPr>
        <p:spPr>
          <a:xfrm>
            <a:off x="6545112" y="4042879"/>
            <a:ext cx="0" cy="1448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B86FEFC-2BB1-43A5-930E-2629177C2F7C}"/>
              </a:ext>
            </a:extLst>
          </p:cNvPr>
          <p:cNvSpPr>
            <a:spLocks noGrp="1"/>
          </p:cNvSpPr>
          <p:nvPr>
            <p:ph sz="quarter" idx="12"/>
          </p:nvPr>
        </p:nvSpPr>
        <p:spPr>
          <a:xfrm>
            <a:off x="1828800" y="1646238"/>
            <a:ext cx="2806700" cy="309562"/>
          </a:xfrm>
        </p:spPr>
        <p:txBody>
          <a:bodyPr vert="horz" lIns="0" tIns="0" rIns="0" bIns="0" rtlCol="0">
            <a:noAutofit/>
          </a:bodyPr>
          <a:lstStyle>
            <a:lvl1pPr>
              <a:defRPr lang="en-US" smtClean="0">
                <a:solidFill>
                  <a:schemeClr val="tx2"/>
                </a:solidFill>
              </a:defRPr>
            </a:lvl1pPr>
            <a:lvl2pPr>
              <a:defRPr lang="en-US" smtClean="0"/>
            </a:lvl2pPr>
            <a:lvl3pPr>
              <a:defRPr lang="en-US" smtClean="0"/>
            </a:lvl3pPr>
            <a:lvl4pPr>
              <a:defRPr lang="en-US" smtClean="0"/>
            </a:lvl4pPr>
            <a:lvl5pPr>
              <a:defRPr lang="en-CA"/>
            </a:lvl5pPr>
          </a:lstStyle>
          <a:p>
            <a:pPr lvl="0">
              <a:spcBef>
                <a:spcPts val="1000"/>
              </a:spcBef>
            </a:pPr>
            <a:endParaRPr lang="en-CA" dirty="0"/>
          </a:p>
        </p:txBody>
      </p:sp>
      <p:sp>
        <p:nvSpPr>
          <p:cNvPr id="15" name="Content Placeholder 14">
            <a:extLst>
              <a:ext uri="{FF2B5EF4-FFF2-40B4-BE49-F238E27FC236}">
                <a16:creationId xmlns:a16="http://schemas.microsoft.com/office/drawing/2014/main" id="{A64A5C3F-E2FD-4AC4-B261-0A0F4945F561}"/>
              </a:ext>
            </a:extLst>
          </p:cNvPr>
          <p:cNvSpPr>
            <a:spLocks noGrp="1"/>
          </p:cNvSpPr>
          <p:nvPr>
            <p:ph sz="quarter" idx="13"/>
          </p:nvPr>
        </p:nvSpPr>
        <p:spPr>
          <a:xfrm>
            <a:off x="1816100" y="2082800"/>
            <a:ext cx="9613900" cy="984250"/>
          </a:xfrm>
        </p:spPr>
        <p:txBody>
          <a:bodyPr/>
          <a:lstStyle/>
          <a:p>
            <a:pPr lvl="0"/>
            <a:endParaRPr lang="en-CA" dirty="0"/>
          </a:p>
        </p:txBody>
      </p:sp>
      <p:sp>
        <p:nvSpPr>
          <p:cNvPr id="17" name="Content Placeholder 16">
            <a:extLst>
              <a:ext uri="{FF2B5EF4-FFF2-40B4-BE49-F238E27FC236}">
                <a16:creationId xmlns:a16="http://schemas.microsoft.com/office/drawing/2014/main" id="{0B4BD24D-F100-4A50-893C-2814E4876520}"/>
              </a:ext>
            </a:extLst>
          </p:cNvPr>
          <p:cNvSpPr>
            <a:spLocks noGrp="1"/>
          </p:cNvSpPr>
          <p:nvPr>
            <p:ph sz="quarter" idx="14"/>
          </p:nvPr>
        </p:nvSpPr>
        <p:spPr>
          <a:xfrm>
            <a:off x="4135438" y="3413125"/>
            <a:ext cx="4835525" cy="281103"/>
          </a:xfrm>
          <a:noFill/>
        </p:spPr>
        <p:txBody>
          <a:bodyPr wrap="square" lIns="0" tIns="0" rIns="0" bIns="0" rtlCol="0">
            <a:spAutoFit/>
          </a:bodyPr>
          <a:lstStyle>
            <a:lvl1pPr>
              <a:defRPr lang="en-US" sz="1800" dirty="0" smtClean="0">
                <a:solidFill>
                  <a:schemeClr val="bg1"/>
                </a:solidFill>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dirty="0"/>
          </a:p>
        </p:txBody>
      </p:sp>
      <p:sp>
        <p:nvSpPr>
          <p:cNvPr id="19" name="Content Placeholder 18">
            <a:extLst>
              <a:ext uri="{FF2B5EF4-FFF2-40B4-BE49-F238E27FC236}">
                <a16:creationId xmlns:a16="http://schemas.microsoft.com/office/drawing/2014/main" id="{A9472886-0695-4442-870C-443F44B3A0C2}"/>
              </a:ext>
            </a:extLst>
          </p:cNvPr>
          <p:cNvSpPr>
            <a:spLocks noGrp="1"/>
          </p:cNvSpPr>
          <p:nvPr>
            <p:ph sz="quarter" idx="15"/>
          </p:nvPr>
        </p:nvSpPr>
        <p:spPr>
          <a:xfrm>
            <a:off x="4273550" y="4040187"/>
            <a:ext cx="2151063" cy="1450833"/>
          </a:xfrm>
          <a:noFill/>
        </p:spPr>
        <p:txBody>
          <a:bodyPr wrap="square" lIns="0" tIns="0" rIns="0" bIns="0" rtlCol="0">
            <a:noAutofit/>
          </a:bodyPr>
          <a:lstStyle>
            <a:lvl1pPr>
              <a:defRPr lang="en-US"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dirty="0"/>
          </a:p>
        </p:txBody>
      </p:sp>
      <p:sp>
        <p:nvSpPr>
          <p:cNvPr id="21" name="Content Placeholder 20">
            <a:extLst>
              <a:ext uri="{FF2B5EF4-FFF2-40B4-BE49-F238E27FC236}">
                <a16:creationId xmlns:a16="http://schemas.microsoft.com/office/drawing/2014/main" id="{1507DC6D-4BF6-41FF-9642-1AF4FE6B7EA1}"/>
              </a:ext>
            </a:extLst>
          </p:cNvPr>
          <p:cNvSpPr>
            <a:spLocks noGrp="1"/>
          </p:cNvSpPr>
          <p:nvPr>
            <p:ph sz="quarter" idx="16"/>
          </p:nvPr>
        </p:nvSpPr>
        <p:spPr>
          <a:xfrm>
            <a:off x="6637338" y="4040188"/>
            <a:ext cx="2151062" cy="1448142"/>
          </a:xfrm>
          <a:noFill/>
        </p:spPr>
        <p:txBody>
          <a:bodyPr wrap="square" lIns="0" tIns="0" rIns="0" bIns="0" rtlCol="0">
            <a:noAutofit/>
          </a:bodyPr>
          <a:lstStyle>
            <a:lvl1pPr>
              <a:defRPr lang="en-US"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lnSpc>
                <a:spcPct val="90000"/>
              </a:lnSpc>
            </a:pPr>
            <a:endParaRPr lang="en-CA" dirty="0"/>
          </a:p>
        </p:txBody>
      </p:sp>
      <p:sp>
        <p:nvSpPr>
          <p:cNvPr id="10" name="Slide Number Placeholder 1">
            <a:extLst>
              <a:ext uri="{FF2B5EF4-FFF2-40B4-BE49-F238E27FC236}">
                <a16:creationId xmlns:a16="http://schemas.microsoft.com/office/drawing/2014/main" id="{BE001279-09BD-4A0D-94D7-C75D5A9E5CCC}"/>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90828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Eligibility with priorit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dirty="0"/>
              <a:t>Click to edit Master text styles</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3"/>
            <a:ext cx="2103120" cy="222858"/>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dirty="0"/>
          </a:p>
        </p:txBody>
      </p:sp>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41C175C-B348-4D57-A1F1-23C62AA92997}"/>
              </a:ext>
            </a:extLst>
          </p:cNvPr>
          <p:cNvGrpSpPr/>
          <p:nvPr userDrawn="1"/>
        </p:nvGrpSpPr>
        <p:grpSpPr>
          <a:xfrm>
            <a:off x="7211289" y="2208186"/>
            <a:ext cx="1296619" cy="1189995"/>
            <a:chOff x="7230539" y="2238230"/>
            <a:chExt cx="1296619" cy="1189995"/>
          </a:xfrm>
        </p:grpSpPr>
        <p:sp>
          <p:nvSpPr>
            <p:cNvPr id="15" name="Oval 14">
              <a:extLst>
                <a:ext uri="{FF2B5EF4-FFF2-40B4-BE49-F238E27FC236}">
                  <a16:creationId xmlns:a16="http://schemas.microsoft.com/office/drawing/2014/main" id="{BC2EDB60-E069-4211-A938-5FFC7A0BBFA4}"/>
                </a:ext>
              </a:extLst>
            </p:cNvPr>
            <p:cNvSpPr/>
            <p:nvPr/>
          </p:nvSpPr>
          <p:spPr>
            <a:xfrm>
              <a:off x="7290949" y="2238230"/>
              <a:ext cx="1172863" cy="1172863"/>
            </a:xfrm>
            <a:prstGeom prst="ellipse">
              <a:avLst/>
            </a:prstGeom>
            <a:solidFill>
              <a:srgbClr val="DAE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311C1C2-E382-401A-B7DD-C82BD38BE3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0539" y="2461110"/>
              <a:ext cx="1296619" cy="967115"/>
            </a:xfrm>
            <a:prstGeom prst="rect">
              <a:avLst/>
            </a:prstGeom>
          </p:spPr>
        </p:pic>
      </p:grpSp>
      <p:pic>
        <p:nvPicPr>
          <p:cNvPr id="20" name="Picture 19">
            <a:extLst>
              <a:ext uri="{FF2B5EF4-FFF2-40B4-BE49-F238E27FC236}">
                <a16:creationId xmlns:a16="http://schemas.microsoft.com/office/drawing/2014/main" id="{A6D7DD53-F2FA-46A0-843A-87830CDE1EF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54961"/>
          <a:stretch/>
        </p:blipFill>
        <p:spPr>
          <a:xfrm>
            <a:off x="4788795" y="2130552"/>
            <a:ext cx="1181468" cy="1275846"/>
          </a:xfrm>
          <a:prstGeom prst="rect">
            <a:avLst/>
          </a:prstGeom>
        </p:spPr>
      </p:pic>
      <p:pic>
        <p:nvPicPr>
          <p:cNvPr id="21" name="Picture 20">
            <a:extLst>
              <a:ext uri="{FF2B5EF4-FFF2-40B4-BE49-F238E27FC236}">
                <a16:creationId xmlns:a16="http://schemas.microsoft.com/office/drawing/2014/main" id="{C2FC773F-50CA-4C03-934D-6D315DA1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86761" y="2121408"/>
            <a:ext cx="1179576" cy="1241660"/>
          </a:xfrm>
          <a:prstGeom prst="rect">
            <a:avLst/>
          </a:prstGeom>
        </p:spPr>
      </p:pic>
      <p:pic>
        <p:nvPicPr>
          <p:cNvPr id="22" name="Picture 21">
            <a:extLst>
              <a:ext uri="{FF2B5EF4-FFF2-40B4-BE49-F238E27FC236}">
                <a16:creationId xmlns:a16="http://schemas.microsoft.com/office/drawing/2014/main" id="{275390F0-3FD5-4D82-8746-180C7F3CF223}"/>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23128" r="4780"/>
          <a:stretch/>
        </p:blipFill>
        <p:spPr>
          <a:xfrm>
            <a:off x="2222181" y="2194560"/>
            <a:ext cx="1188720" cy="1172863"/>
          </a:xfrm>
          <a:prstGeom prst="rect">
            <a:avLst/>
          </a:prstGeom>
        </p:spPr>
      </p:pic>
      <p:sp>
        <p:nvSpPr>
          <p:cNvPr id="23" name="Text Placeholder 4">
            <a:extLst>
              <a:ext uri="{FF2B5EF4-FFF2-40B4-BE49-F238E27FC236}">
                <a16:creationId xmlns:a16="http://schemas.microsoft.com/office/drawing/2014/main" id="{4B30DA97-3C29-4572-AA25-96A67EFE7045}"/>
              </a:ext>
            </a:extLst>
          </p:cNvPr>
          <p:cNvSpPr>
            <a:spLocks noGrp="1"/>
          </p:cNvSpPr>
          <p:nvPr>
            <p:ph type="body" sz="quarter" idx="14"/>
          </p:nvPr>
        </p:nvSpPr>
        <p:spPr>
          <a:xfrm>
            <a:off x="4322089" y="3685419"/>
            <a:ext cx="2103120" cy="206104"/>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26" name="Text Placeholder 4">
            <a:extLst>
              <a:ext uri="{FF2B5EF4-FFF2-40B4-BE49-F238E27FC236}">
                <a16:creationId xmlns:a16="http://schemas.microsoft.com/office/drawing/2014/main" id="{346F6EE7-A93D-48EE-9255-79041CB423A6}"/>
              </a:ext>
            </a:extLst>
          </p:cNvPr>
          <p:cNvSpPr>
            <a:spLocks noGrp="1"/>
          </p:cNvSpPr>
          <p:nvPr>
            <p:ph type="body" sz="quarter" idx="15"/>
          </p:nvPr>
        </p:nvSpPr>
        <p:spPr>
          <a:xfrm>
            <a:off x="4325765" y="3903865"/>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27" name="Text Placeholder 4">
            <a:extLst>
              <a:ext uri="{FF2B5EF4-FFF2-40B4-BE49-F238E27FC236}">
                <a16:creationId xmlns:a16="http://schemas.microsoft.com/office/drawing/2014/main" id="{60FD05B1-9C18-4B0C-B558-684F5B11DCDB}"/>
              </a:ext>
            </a:extLst>
          </p:cNvPr>
          <p:cNvSpPr>
            <a:spLocks noGrp="1"/>
          </p:cNvSpPr>
          <p:nvPr>
            <p:ph type="body" sz="quarter" idx="16"/>
          </p:nvPr>
        </p:nvSpPr>
        <p:spPr>
          <a:xfrm>
            <a:off x="4323927" y="4116172"/>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28" name="Text Placeholder 4">
            <a:extLst>
              <a:ext uri="{FF2B5EF4-FFF2-40B4-BE49-F238E27FC236}">
                <a16:creationId xmlns:a16="http://schemas.microsoft.com/office/drawing/2014/main" id="{7B1BCF23-220D-476C-8143-9EF2BF356765}"/>
              </a:ext>
            </a:extLst>
          </p:cNvPr>
          <p:cNvSpPr>
            <a:spLocks noGrp="1"/>
          </p:cNvSpPr>
          <p:nvPr>
            <p:ph type="body" sz="quarter" idx="17"/>
          </p:nvPr>
        </p:nvSpPr>
        <p:spPr>
          <a:xfrm>
            <a:off x="4322089" y="4318899"/>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33" name="Text Placeholder 4">
            <a:extLst>
              <a:ext uri="{FF2B5EF4-FFF2-40B4-BE49-F238E27FC236}">
                <a16:creationId xmlns:a16="http://schemas.microsoft.com/office/drawing/2014/main" id="{9195D23D-C205-4DAB-9EB3-3B6DEFA6785B}"/>
              </a:ext>
            </a:extLst>
          </p:cNvPr>
          <p:cNvSpPr>
            <a:spLocks noGrp="1"/>
          </p:cNvSpPr>
          <p:nvPr>
            <p:ph type="body" sz="quarter" idx="22"/>
          </p:nvPr>
        </p:nvSpPr>
        <p:spPr>
          <a:xfrm>
            <a:off x="4322089" y="4522099"/>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34" name="Text Placeholder 4">
            <a:extLst>
              <a:ext uri="{FF2B5EF4-FFF2-40B4-BE49-F238E27FC236}">
                <a16:creationId xmlns:a16="http://schemas.microsoft.com/office/drawing/2014/main" id="{50507B96-00F3-4D10-9B7B-22936466E340}"/>
              </a:ext>
            </a:extLst>
          </p:cNvPr>
          <p:cNvSpPr>
            <a:spLocks noGrp="1"/>
          </p:cNvSpPr>
          <p:nvPr>
            <p:ph type="body" sz="quarter" idx="23"/>
          </p:nvPr>
        </p:nvSpPr>
        <p:spPr>
          <a:xfrm>
            <a:off x="4328439" y="4725299"/>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35" name="Text Placeholder 4">
            <a:extLst>
              <a:ext uri="{FF2B5EF4-FFF2-40B4-BE49-F238E27FC236}">
                <a16:creationId xmlns:a16="http://schemas.microsoft.com/office/drawing/2014/main" id="{FA7D91B8-CCB4-4941-A02B-B94A6B481DDF}"/>
              </a:ext>
            </a:extLst>
          </p:cNvPr>
          <p:cNvSpPr>
            <a:spLocks noGrp="1"/>
          </p:cNvSpPr>
          <p:nvPr>
            <p:ph type="body" sz="quarter" idx="24"/>
          </p:nvPr>
        </p:nvSpPr>
        <p:spPr>
          <a:xfrm>
            <a:off x="6755903" y="3459820"/>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36" name="Text Placeholder 4">
            <a:extLst>
              <a:ext uri="{FF2B5EF4-FFF2-40B4-BE49-F238E27FC236}">
                <a16:creationId xmlns:a16="http://schemas.microsoft.com/office/drawing/2014/main" id="{FA966AA9-5F4F-4DED-8DDE-AE07900388F4}"/>
              </a:ext>
            </a:extLst>
          </p:cNvPr>
          <p:cNvSpPr>
            <a:spLocks noGrp="1"/>
          </p:cNvSpPr>
          <p:nvPr>
            <p:ph type="body" sz="quarter" idx="25"/>
          </p:nvPr>
        </p:nvSpPr>
        <p:spPr>
          <a:xfrm>
            <a:off x="9326307" y="3454022"/>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37" name="Text Placeholder 4">
            <a:extLst>
              <a:ext uri="{FF2B5EF4-FFF2-40B4-BE49-F238E27FC236}">
                <a16:creationId xmlns:a16="http://schemas.microsoft.com/office/drawing/2014/main" id="{14823BDF-AFF3-4EE8-9F29-6DE8E7E70491}"/>
              </a:ext>
            </a:extLst>
          </p:cNvPr>
          <p:cNvSpPr>
            <a:spLocks noGrp="1"/>
          </p:cNvSpPr>
          <p:nvPr>
            <p:ph type="body" sz="quarter" idx="20"/>
          </p:nvPr>
        </p:nvSpPr>
        <p:spPr>
          <a:xfrm>
            <a:off x="1828800" y="5212080"/>
            <a:ext cx="9588500" cy="365125"/>
          </a:xfrm>
          <a:ln>
            <a:noFill/>
          </a:ln>
        </p:spPr>
        <p:txBody>
          <a:bodyPr>
            <a:noAutofit/>
          </a:bodyPr>
          <a:lstStyle>
            <a:lvl1pPr marL="0" indent="0" algn="ctr">
              <a:spcBef>
                <a:spcPts val="0"/>
              </a:spcBef>
              <a:spcAft>
                <a:spcPts val="1200"/>
              </a:spcAft>
              <a:buClr>
                <a:schemeClr val="tx1"/>
              </a:buClr>
              <a:buFont typeface="Arial" panose="020B0604020202020204" pitchFamily="34" charset="0"/>
              <a:buNone/>
              <a:tabLst/>
              <a:defRPr sz="1400"/>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dirty="0"/>
              <a:t>Click to edit Master text styles</a:t>
            </a:r>
          </a:p>
        </p:txBody>
      </p:sp>
      <p:sp>
        <p:nvSpPr>
          <p:cNvPr id="38" name="Text Placeholder 4">
            <a:extLst>
              <a:ext uri="{FF2B5EF4-FFF2-40B4-BE49-F238E27FC236}">
                <a16:creationId xmlns:a16="http://schemas.microsoft.com/office/drawing/2014/main" id="{40F2C014-2E14-4547-8809-1B53CB29BD14}"/>
              </a:ext>
            </a:extLst>
          </p:cNvPr>
          <p:cNvSpPr>
            <a:spLocks noGrp="1"/>
          </p:cNvSpPr>
          <p:nvPr>
            <p:ph type="body" sz="quarter" idx="21"/>
          </p:nvPr>
        </p:nvSpPr>
        <p:spPr>
          <a:xfrm>
            <a:off x="1828799" y="5590834"/>
            <a:ext cx="9600625" cy="915844"/>
          </a:xfrm>
          <a:ln>
            <a:noFill/>
          </a:ln>
        </p:spPr>
        <p:txBody>
          <a:bodyPr numCol="4" spcCol="91440">
            <a:noAutofit/>
          </a:bodyPr>
          <a:lstStyle>
            <a:lvl1pPr marL="171450" indent="-171450" algn="l">
              <a:lnSpc>
                <a:spcPct val="100000"/>
              </a:lnSpc>
              <a:spcBef>
                <a:spcPts val="0"/>
              </a:spcBef>
              <a:spcAft>
                <a:spcPts val="100"/>
              </a:spcAft>
              <a:buClr>
                <a:schemeClr val="tx1"/>
              </a:buClr>
              <a:buFont typeface="Arial" panose="020B0604020202020204" pitchFamily="34" charset="0"/>
              <a:buChar char="•"/>
              <a:tabLst/>
              <a:defRPr sz="1100" b="0">
                <a:solidFill>
                  <a:schemeClr val="bg2">
                    <a:lumMod val="50000"/>
                  </a:schemeClr>
                </a:solidFill>
              </a:defRPr>
            </a:lvl1pPr>
            <a:lvl2pPr marL="285750" indent="-161925" algn="l">
              <a:lnSpc>
                <a:spcPct val="100000"/>
              </a:lnSpc>
              <a:spcAft>
                <a:spcPts val="100"/>
              </a:spcAft>
              <a:buClr>
                <a:schemeClr val="tx1"/>
              </a:buClr>
              <a:tabLst/>
              <a:defRPr sz="11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5968428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2_Eligibility with priorit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dirty="0"/>
              <a:t>Click to edit Master text styles</a:t>
            </a: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dirty="0"/>
          </a:p>
        </p:txBody>
      </p:sp>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D241AD8-C44D-4285-A5AE-3355A960C2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54961"/>
          <a:stretch/>
        </p:blipFill>
        <p:spPr>
          <a:xfrm>
            <a:off x="4788795" y="2130552"/>
            <a:ext cx="1181468" cy="1275846"/>
          </a:xfrm>
          <a:prstGeom prst="rect">
            <a:avLst/>
          </a:prstGeom>
        </p:spPr>
      </p:pic>
      <p:pic>
        <p:nvPicPr>
          <p:cNvPr id="15" name="Picture 14">
            <a:extLst>
              <a:ext uri="{FF2B5EF4-FFF2-40B4-BE49-F238E27FC236}">
                <a16:creationId xmlns:a16="http://schemas.microsoft.com/office/drawing/2014/main" id="{363A7574-89A7-4A0B-A9E3-D818368053B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86761" y="2121408"/>
            <a:ext cx="1179576" cy="1241660"/>
          </a:xfrm>
          <a:prstGeom prst="rect">
            <a:avLst/>
          </a:prstGeom>
        </p:spPr>
      </p:pic>
      <p:pic>
        <p:nvPicPr>
          <p:cNvPr id="16" name="Picture 15">
            <a:extLst>
              <a:ext uri="{FF2B5EF4-FFF2-40B4-BE49-F238E27FC236}">
                <a16:creationId xmlns:a16="http://schemas.microsoft.com/office/drawing/2014/main" id="{502F20AC-5DC2-4230-98BD-3FF938DA939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3128" r="4780"/>
          <a:stretch/>
        </p:blipFill>
        <p:spPr>
          <a:xfrm>
            <a:off x="2222181" y="2194560"/>
            <a:ext cx="1188720" cy="1172863"/>
          </a:xfrm>
          <a:prstGeom prst="rect">
            <a:avLst/>
          </a:prstGeom>
        </p:spPr>
      </p:pic>
      <p:grpSp>
        <p:nvGrpSpPr>
          <p:cNvPr id="20" name="Group 19">
            <a:extLst>
              <a:ext uri="{FF2B5EF4-FFF2-40B4-BE49-F238E27FC236}">
                <a16:creationId xmlns:a16="http://schemas.microsoft.com/office/drawing/2014/main" id="{07B1F8FE-E7ED-4A48-87F4-69932E7987FC}"/>
              </a:ext>
            </a:extLst>
          </p:cNvPr>
          <p:cNvGrpSpPr/>
          <p:nvPr userDrawn="1"/>
        </p:nvGrpSpPr>
        <p:grpSpPr>
          <a:xfrm>
            <a:off x="7290949" y="2176272"/>
            <a:ext cx="1188720" cy="1188720"/>
            <a:chOff x="7290949" y="2222373"/>
            <a:chExt cx="1188720" cy="1188720"/>
          </a:xfrm>
        </p:grpSpPr>
        <p:sp>
          <p:nvSpPr>
            <p:cNvPr id="21" name="Oval 20">
              <a:extLst>
                <a:ext uri="{FF2B5EF4-FFF2-40B4-BE49-F238E27FC236}">
                  <a16:creationId xmlns:a16="http://schemas.microsoft.com/office/drawing/2014/main" id="{C5A2A9B0-D3BB-4FC4-88C8-E728AB5EAF0B}"/>
                </a:ext>
              </a:extLst>
            </p:cNvPr>
            <p:cNvSpPr/>
            <p:nvPr/>
          </p:nvSpPr>
          <p:spPr>
            <a:xfrm>
              <a:off x="7290949" y="2238230"/>
              <a:ext cx="1172863" cy="1172863"/>
            </a:xfrm>
            <a:prstGeom prst="ellipse">
              <a:avLst/>
            </a:prstGeom>
            <a:solidFill>
              <a:srgbClr val="DAE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seat, furniture&#10;&#10;Description automatically generated">
              <a:extLst>
                <a:ext uri="{FF2B5EF4-FFF2-40B4-BE49-F238E27FC236}">
                  <a16:creationId xmlns:a16="http://schemas.microsoft.com/office/drawing/2014/main" id="{5322B097-B610-4E5B-B2AD-FCEC398856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90949" y="2222373"/>
              <a:ext cx="1188720" cy="1188720"/>
            </a:xfrm>
            <a:prstGeom prst="ellipse">
              <a:avLst/>
            </a:prstGeom>
          </p:spPr>
        </p:pic>
      </p:grpSp>
      <p:sp>
        <p:nvSpPr>
          <p:cNvPr id="31" name="Text Placeholder 4">
            <a:extLst>
              <a:ext uri="{FF2B5EF4-FFF2-40B4-BE49-F238E27FC236}">
                <a16:creationId xmlns:a16="http://schemas.microsoft.com/office/drawing/2014/main" id="{01AF65E0-BC5F-4722-9DAD-0E6D04E118CC}"/>
              </a:ext>
            </a:extLst>
          </p:cNvPr>
          <p:cNvSpPr>
            <a:spLocks noGrp="1"/>
          </p:cNvSpPr>
          <p:nvPr>
            <p:ph type="body" sz="quarter" idx="14"/>
          </p:nvPr>
        </p:nvSpPr>
        <p:spPr>
          <a:xfrm>
            <a:off x="4323927" y="3820544"/>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dirty="0"/>
          </a:p>
        </p:txBody>
      </p:sp>
      <p:sp>
        <p:nvSpPr>
          <p:cNvPr id="32" name="Text Placeholder 4">
            <a:extLst>
              <a:ext uri="{FF2B5EF4-FFF2-40B4-BE49-F238E27FC236}">
                <a16:creationId xmlns:a16="http://schemas.microsoft.com/office/drawing/2014/main" id="{DBDC0616-CDD9-4E0F-AC47-42C839DD9714}"/>
              </a:ext>
            </a:extLst>
          </p:cNvPr>
          <p:cNvSpPr>
            <a:spLocks noGrp="1"/>
          </p:cNvSpPr>
          <p:nvPr>
            <p:ph type="body" sz="quarter" idx="15"/>
          </p:nvPr>
        </p:nvSpPr>
        <p:spPr>
          <a:xfrm>
            <a:off x="4323927" y="4196686"/>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dirty="0"/>
          </a:p>
        </p:txBody>
      </p:sp>
      <p:sp>
        <p:nvSpPr>
          <p:cNvPr id="33" name="Text Placeholder 4">
            <a:extLst>
              <a:ext uri="{FF2B5EF4-FFF2-40B4-BE49-F238E27FC236}">
                <a16:creationId xmlns:a16="http://schemas.microsoft.com/office/drawing/2014/main" id="{D0AEFDE3-853B-4353-96F6-4F87FEB6A392}"/>
              </a:ext>
            </a:extLst>
          </p:cNvPr>
          <p:cNvSpPr>
            <a:spLocks noGrp="1"/>
          </p:cNvSpPr>
          <p:nvPr>
            <p:ph type="body" sz="quarter" idx="16"/>
          </p:nvPr>
        </p:nvSpPr>
        <p:spPr>
          <a:xfrm>
            <a:off x="4323927" y="4572828"/>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dirty="0"/>
          </a:p>
        </p:txBody>
      </p:sp>
      <p:sp>
        <p:nvSpPr>
          <p:cNvPr id="34" name="Text Placeholder 4">
            <a:extLst>
              <a:ext uri="{FF2B5EF4-FFF2-40B4-BE49-F238E27FC236}">
                <a16:creationId xmlns:a16="http://schemas.microsoft.com/office/drawing/2014/main" id="{B4AEA010-E71C-4CB2-BA8B-827B5F4D4318}"/>
              </a:ext>
            </a:extLst>
          </p:cNvPr>
          <p:cNvSpPr>
            <a:spLocks noGrp="1"/>
          </p:cNvSpPr>
          <p:nvPr>
            <p:ph type="body" sz="quarter" idx="17"/>
          </p:nvPr>
        </p:nvSpPr>
        <p:spPr>
          <a:xfrm>
            <a:off x="4323927" y="4969995"/>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dirty="0"/>
          </a:p>
        </p:txBody>
      </p:sp>
      <p:sp>
        <p:nvSpPr>
          <p:cNvPr id="35" name="Text Placeholder 4">
            <a:extLst>
              <a:ext uri="{FF2B5EF4-FFF2-40B4-BE49-F238E27FC236}">
                <a16:creationId xmlns:a16="http://schemas.microsoft.com/office/drawing/2014/main" id="{D24B3940-861C-4B81-BA74-3F7A30D315FF}"/>
              </a:ext>
            </a:extLst>
          </p:cNvPr>
          <p:cNvSpPr>
            <a:spLocks noGrp="1"/>
          </p:cNvSpPr>
          <p:nvPr>
            <p:ph type="body" sz="quarter" idx="18"/>
          </p:nvPr>
        </p:nvSpPr>
        <p:spPr>
          <a:xfrm>
            <a:off x="6748538" y="3463859"/>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dirty="0"/>
          </a:p>
        </p:txBody>
      </p:sp>
      <p:sp>
        <p:nvSpPr>
          <p:cNvPr id="36" name="Text Placeholder 4">
            <a:extLst>
              <a:ext uri="{FF2B5EF4-FFF2-40B4-BE49-F238E27FC236}">
                <a16:creationId xmlns:a16="http://schemas.microsoft.com/office/drawing/2014/main" id="{2EEEEB4E-D3F3-4763-AA1C-1A96B9040FB9}"/>
              </a:ext>
            </a:extLst>
          </p:cNvPr>
          <p:cNvSpPr>
            <a:spLocks noGrp="1"/>
          </p:cNvSpPr>
          <p:nvPr>
            <p:ph type="body" sz="quarter" idx="19"/>
          </p:nvPr>
        </p:nvSpPr>
        <p:spPr>
          <a:xfrm>
            <a:off x="9311640" y="346537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dirty="0"/>
          </a:p>
        </p:txBody>
      </p:sp>
      <p:sp>
        <p:nvSpPr>
          <p:cNvPr id="37" name="Text Placeholder 4">
            <a:extLst>
              <a:ext uri="{FF2B5EF4-FFF2-40B4-BE49-F238E27FC236}">
                <a16:creationId xmlns:a16="http://schemas.microsoft.com/office/drawing/2014/main" id="{4959D4B7-B0D1-479A-BFF4-6AA82AAF0F11}"/>
              </a:ext>
            </a:extLst>
          </p:cNvPr>
          <p:cNvSpPr>
            <a:spLocks noGrp="1"/>
          </p:cNvSpPr>
          <p:nvPr>
            <p:ph type="body" sz="quarter" idx="20"/>
          </p:nvPr>
        </p:nvSpPr>
        <p:spPr>
          <a:xfrm>
            <a:off x="1828800" y="5212080"/>
            <a:ext cx="9588500" cy="365125"/>
          </a:xfrm>
          <a:ln>
            <a:noFill/>
          </a:ln>
        </p:spPr>
        <p:txBody>
          <a:bodyPr>
            <a:noAutofit/>
          </a:bodyPr>
          <a:lstStyle>
            <a:lvl1pPr marL="0" indent="0" algn="ctr">
              <a:spcBef>
                <a:spcPts val="0"/>
              </a:spcBef>
              <a:spcAft>
                <a:spcPts val="1200"/>
              </a:spcAft>
              <a:buClr>
                <a:schemeClr val="tx1"/>
              </a:buClr>
              <a:buFont typeface="Arial" panose="020B0604020202020204" pitchFamily="34" charset="0"/>
              <a:buNone/>
              <a:tabLst/>
              <a:defRPr sz="1400"/>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dirty="0"/>
              <a:t>Click to edit Master text styles</a:t>
            </a:r>
          </a:p>
        </p:txBody>
      </p:sp>
      <p:sp>
        <p:nvSpPr>
          <p:cNvPr id="38" name="Text Placeholder 4">
            <a:extLst>
              <a:ext uri="{FF2B5EF4-FFF2-40B4-BE49-F238E27FC236}">
                <a16:creationId xmlns:a16="http://schemas.microsoft.com/office/drawing/2014/main" id="{F5FBC6AE-8E92-4315-BD87-AEEBF94C6889}"/>
              </a:ext>
            </a:extLst>
          </p:cNvPr>
          <p:cNvSpPr>
            <a:spLocks noGrp="1"/>
          </p:cNvSpPr>
          <p:nvPr>
            <p:ph type="body" sz="quarter" idx="21"/>
          </p:nvPr>
        </p:nvSpPr>
        <p:spPr>
          <a:xfrm>
            <a:off x="1828799" y="5590834"/>
            <a:ext cx="9600625" cy="915844"/>
          </a:xfrm>
          <a:ln>
            <a:noFill/>
          </a:ln>
        </p:spPr>
        <p:txBody>
          <a:bodyPr numCol="4" spcCol="91440">
            <a:noAutofit/>
          </a:bodyPr>
          <a:lstStyle>
            <a:lvl1pPr marL="171450" indent="-171450" algn="l">
              <a:lnSpc>
                <a:spcPct val="100000"/>
              </a:lnSpc>
              <a:spcBef>
                <a:spcPts val="0"/>
              </a:spcBef>
              <a:spcAft>
                <a:spcPts val="100"/>
              </a:spcAft>
              <a:buClr>
                <a:schemeClr val="tx1"/>
              </a:buClr>
              <a:buFont typeface="Arial" panose="020B0604020202020204" pitchFamily="34" charset="0"/>
              <a:buChar char="•"/>
              <a:tabLst/>
              <a:defRPr sz="1100" b="0">
                <a:solidFill>
                  <a:schemeClr val="bg2">
                    <a:lumMod val="50000"/>
                  </a:schemeClr>
                </a:solidFill>
              </a:defRPr>
            </a:lvl1pPr>
            <a:lvl2pPr marL="285750" indent="-161925" algn="l">
              <a:lnSpc>
                <a:spcPct val="100000"/>
              </a:lnSpc>
              <a:spcAft>
                <a:spcPts val="100"/>
              </a:spcAft>
              <a:buClr>
                <a:schemeClr val="tx1"/>
              </a:buClr>
              <a:tabLst/>
              <a:defRPr sz="11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39" name="Slide Number Placeholder 1">
            <a:extLst>
              <a:ext uri="{FF2B5EF4-FFF2-40B4-BE49-F238E27FC236}">
                <a16:creationId xmlns:a16="http://schemas.microsoft.com/office/drawing/2014/main" id="{F68E1F5F-7224-4A40-B26E-09D09EB32F5F}"/>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0894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Eligibility with priorit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dirty="0"/>
              <a:t>Click to edit Master text styles</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dirty="0"/>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9" name="Text Placeholder 4">
            <a:extLst>
              <a:ext uri="{FF2B5EF4-FFF2-40B4-BE49-F238E27FC236}">
                <a16:creationId xmlns:a16="http://schemas.microsoft.com/office/drawing/2014/main" id="{94A723F2-707D-F542-A298-B9A3FD5B23F0}"/>
              </a:ext>
            </a:extLst>
          </p:cNvPr>
          <p:cNvSpPr>
            <a:spLocks noGrp="1"/>
          </p:cNvSpPr>
          <p:nvPr>
            <p:ph type="body" sz="quarter" idx="14"/>
          </p:nvPr>
        </p:nvSpPr>
        <p:spPr>
          <a:xfrm>
            <a:off x="6819054"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10" name="Text Placeholder 4">
            <a:extLst>
              <a:ext uri="{FF2B5EF4-FFF2-40B4-BE49-F238E27FC236}">
                <a16:creationId xmlns:a16="http://schemas.microsoft.com/office/drawing/2014/main" id="{246C779D-348C-254D-A399-E603D36F2CBA}"/>
              </a:ext>
            </a:extLst>
          </p:cNvPr>
          <p:cNvSpPr>
            <a:spLocks noGrp="1"/>
          </p:cNvSpPr>
          <p:nvPr>
            <p:ph type="body" sz="quarter" idx="15"/>
          </p:nvPr>
        </p:nvSpPr>
        <p:spPr>
          <a:xfrm>
            <a:off x="931418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DCEA9932-A551-A244-9E3B-D8B6C197C131}"/>
              </a:ext>
            </a:extLst>
          </p:cNvPr>
          <p:cNvSpPr>
            <a:spLocks noGrp="1"/>
          </p:cNvSpPr>
          <p:nvPr>
            <p:ph type="body" sz="quarter" idx="16"/>
          </p:nvPr>
        </p:nvSpPr>
        <p:spPr>
          <a:xfrm>
            <a:off x="1828800" y="5212080"/>
            <a:ext cx="9588500" cy="365125"/>
          </a:xfrm>
          <a:ln>
            <a:noFill/>
          </a:ln>
        </p:spPr>
        <p:txBody>
          <a:bodyPr>
            <a:noAutofit/>
          </a:bodyPr>
          <a:lstStyle>
            <a:lvl1pPr marL="0" indent="0" algn="ctr">
              <a:spcBef>
                <a:spcPts val="0"/>
              </a:spcBef>
              <a:spcAft>
                <a:spcPts val="1200"/>
              </a:spcAft>
              <a:buClr>
                <a:schemeClr val="tx1"/>
              </a:buClr>
              <a:buFont typeface="Arial" panose="020B0604020202020204" pitchFamily="34" charset="0"/>
              <a:buNone/>
              <a:tabLst/>
              <a:defRPr sz="1400"/>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dirty="0"/>
              <a:t>Click to edit Master text styles</a:t>
            </a:r>
          </a:p>
        </p:txBody>
      </p:sp>
      <p:sp>
        <p:nvSpPr>
          <p:cNvPr id="25" name="Text Placeholder 4">
            <a:extLst>
              <a:ext uri="{FF2B5EF4-FFF2-40B4-BE49-F238E27FC236}">
                <a16:creationId xmlns:a16="http://schemas.microsoft.com/office/drawing/2014/main" id="{71E332E1-AD3A-AA46-A55E-EAD016EB66B3}"/>
              </a:ext>
            </a:extLst>
          </p:cNvPr>
          <p:cNvSpPr>
            <a:spLocks noGrp="1"/>
          </p:cNvSpPr>
          <p:nvPr>
            <p:ph type="body" sz="quarter" idx="17"/>
          </p:nvPr>
        </p:nvSpPr>
        <p:spPr>
          <a:xfrm>
            <a:off x="1828799" y="5590834"/>
            <a:ext cx="9600625" cy="915844"/>
          </a:xfrm>
          <a:ln>
            <a:noFill/>
          </a:ln>
        </p:spPr>
        <p:txBody>
          <a:bodyPr numCol="4" spcCol="91440">
            <a:noAutofit/>
          </a:bodyPr>
          <a:lstStyle>
            <a:lvl1pPr marL="171450" indent="-171450" algn="l">
              <a:lnSpc>
                <a:spcPct val="100000"/>
              </a:lnSpc>
              <a:spcBef>
                <a:spcPts val="0"/>
              </a:spcBef>
              <a:spcAft>
                <a:spcPts val="100"/>
              </a:spcAft>
              <a:buClr>
                <a:schemeClr val="tx1"/>
              </a:buClr>
              <a:buFont typeface="Arial" panose="020B0604020202020204" pitchFamily="34" charset="0"/>
              <a:buChar char="•"/>
              <a:tabLst/>
              <a:defRPr sz="1100" b="0">
                <a:solidFill>
                  <a:schemeClr val="bg2">
                    <a:lumMod val="50000"/>
                  </a:schemeClr>
                </a:solidFill>
              </a:defRPr>
            </a:lvl1pPr>
            <a:lvl2pPr marL="285750" indent="-161925" algn="l">
              <a:lnSpc>
                <a:spcPct val="100000"/>
              </a:lnSpc>
              <a:spcAft>
                <a:spcPts val="100"/>
              </a:spcAft>
              <a:buClr>
                <a:schemeClr val="tx1"/>
              </a:buClr>
              <a:tabLst/>
              <a:defRPr sz="11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pic>
        <p:nvPicPr>
          <p:cNvPr id="49" name="Picture 48">
            <a:extLst>
              <a:ext uri="{FF2B5EF4-FFF2-40B4-BE49-F238E27FC236}">
                <a16:creationId xmlns:a16="http://schemas.microsoft.com/office/drawing/2014/main" id="{5D65106C-15A9-41A8-8734-5EC309AD1D1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3128" r="4780"/>
          <a:stretch/>
        </p:blipFill>
        <p:spPr>
          <a:xfrm>
            <a:off x="2223817" y="2190106"/>
            <a:ext cx="1188720" cy="1172863"/>
          </a:xfrm>
          <a:prstGeom prst="rect">
            <a:avLst/>
          </a:prstGeom>
        </p:spPr>
      </p:pic>
      <p:pic>
        <p:nvPicPr>
          <p:cNvPr id="50" name="Picture 49">
            <a:extLst>
              <a:ext uri="{FF2B5EF4-FFF2-40B4-BE49-F238E27FC236}">
                <a16:creationId xmlns:a16="http://schemas.microsoft.com/office/drawing/2014/main" id="{CA698A6B-3B8C-4BBD-A601-192471CA37B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2030" r="28889" b="29561"/>
          <a:stretch/>
        </p:blipFill>
        <p:spPr>
          <a:xfrm>
            <a:off x="4720715" y="2190101"/>
            <a:ext cx="1188720" cy="1172868"/>
          </a:xfrm>
          <a:prstGeom prst="rect">
            <a:avLst/>
          </a:prstGeom>
        </p:spPr>
      </p:pic>
      <p:pic>
        <p:nvPicPr>
          <p:cNvPr id="51" name="Picture 50">
            <a:extLst>
              <a:ext uri="{FF2B5EF4-FFF2-40B4-BE49-F238E27FC236}">
                <a16:creationId xmlns:a16="http://schemas.microsoft.com/office/drawing/2014/main" id="{B531A865-DF08-4464-BDC2-6E2C719521A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7514" y="2111685"/>
            <a:ext cx="1188720" cy="1251284"/>
          </a:xfrm>
          <a:prstGeom prst="rect">
            <a:avLst/>
          </a:prstGeom>
        </p:spPr>
      </p:pic>
      <p:pic>
        <p:nvPicPr>
          <p:cNvPr id="52" name="Picture 51">
            <a:extLst>
              <a:ext uri="{FF2B5EF4-FFF2-40B4-BE49-F238E27FC236}">
                <a16:creationId xmlns:a16="http://schemas.microsoft.com/office/drawing/2014/main" id="{5C98CB88-942C-4D5D-BA1F-9D9A058F761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20660" b="14013"/>
          <a:stretch/>
        </p:blipFill>
        <p:spPr>
          <a:xfrm>
            <a:off x="9696910" y="2185920"/>
            <a:ext cx="1188720" cy="1177049"/>
          </a:xfrm>
          <a:prstGeom prst="rect">
            <a:avLst/>
          </a:prstGeom>
        </p:spPr>
      </p:pic>
    </p:spTree>
    <p:extLst>
      <p:ext uri="{BB962C8B-B14F-4D97-AF65-F5344CB8AC3E}">
        <p14:creationId xmlns:p14="http://schemas.microsoft.com/office/powerpoint/2010/main" val="270122419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Eligibility - no priority inf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dirty="0"/>
              <a:t>Click to edit Master text styles</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9" name="Text Placeholder 4">
            <a:extLst>
              <a:ext uri="{FF2B5EF4-FFF2-40B4-BE49-F238E27FC236}">
                <a16:creationId xmlns:a16="http://schemas.microsoft.com/office/drawing/2014/main" id="{94A723F2-707D-F542-A298-B9A3FD5B23F0}"/>
              </a:ext>
            </a:extLst>
          </p:cNvPr>
          <p:cNvSpPr>
            <a:spLocks noGrp="1"/>
          </p:cNvSpPr>
          <p:nvPr>
            <p:ph type="body" sz="quarter" idx="14"/>
          </p:nvPr>
        </p:nvSpPr>
        <p:spPr>
          <a:xfrm>
            <a:off x="6819054"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10" name="Text Placeholder 4">
            <a:extLst>
              <a:ext uri="{FF2B5EF4-FFF2-40B4-BE49-F238E27FC236}">
                <a16:creationId xmlns:a16="http://schemas.microsoft.com/office/drawing/2014/main" id="{246C779D-348C-254D-A399-E603D36F2CBA}"/>
              </a:ext>
            </a:extLst>
          </p:cNvPr>
          <p:cNvSpPr>
            <a:spLocks noGrp="1"/>
          </p:cNvSpPr>
          <p:nvPr>
            <p:ph type="body" sz="quarter" idx="15"/>
          </p:nvPr>
        </p:nvSpPr>
        <p:spPr>
          <a:xfrm>
            <a:off x="931418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grpSp>
        <p:nvGrpSpPr>
          <p:cNvPr id="2" name="Group 1">
            <a:extLst>
              <a:ext uri="{FF2B5EF4-FFF2-40B4-BE49-F238E27FC236}">
                <a16:creationId xmlns:a16="http://schemas.microsoft.com/office/drawing/2014/main" id="{06D5CE67-AF00-9C49-A453-9F14C1ADDF49}"/>
              </a:ext>
            </a:extLst>
          </p:cNvPr>
          <p:cNvGrpSpPr/>
          <p:nvPr userDrawn="1"/>
        </p:nvGrpSpPr>
        <p:grpSpPr>
          <a:xfrm>
            <a:off x="4117049" y="2717199"/>
            <a:ext cx="4938851" cy="1949609"/>
            <a:chOff x="4117049" y="2717199"/>
            <a:chExt cx="4938851" cy="1949609"/>
          </a:xfrm>
        </p:grpSpPr>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469768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3_Eligibility - no priority inf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dirty="0"/>
              <a:t>Click to edit Master text styles</a:t>
            </a: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9" name="Text Placeholder 4">
            <a:extLst>
              <a:ext uri="{FF2B5EF4-FFF2-40B4-BE49-F238E27FC236}">
                <a16:creationId xmlns:a16="http://schemas.microsoft.com/office/drawing/2014/main" id="{94A723F2-707D-F542-A298-B9A3FD5B23F0}"/>
              </a:ext>
            </a:extLst>
          </p:cNvPr>
          <p:cNvSpPr>
            <a:spLocks noGrp="1"/>
          </p:cNvSpPr>
          <p:nvPr>
            <p:ph type="body" sz="quarter" idx="14"/>
          </p:nvPr>
        </p:nvSpPr>
        <p:spPr>
          <a:xfrm>
            <a:off x="6819054"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10" name="Text Placeholder 4">
            <a:extLst>
              <a:ext uri="{FF2B5EF4-FFF2-40B4-BE49-F238E27FC236}">
                <a16:creationId xmlns:a16="http://schemas.microsoft.com/office/drawing/2014/main" id="{246C779D-348C-254D-A399-E603D36F2CBA}"/>
              </a:ext>
            </a:extLst>
          </p:cNvPr>
          <p:cNvSpPr>
            <a:spLocks noGrp="1"/>
          </p:cNvSpPr>
          <p:nvPr>
            <p:ph type="body" sz="quarter" idx="15"/>
          </p:nvPr>
        </p:nvSpPr>
        <p:spPr>
          <a:xfrm>
            <a:off x="931418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grpSp>
        <p:nvGrpSpPr>
          <p:cNvPr id="2" name="Group 1">
            <a:extLst>
              <a:ext uri="{FF2B5EF4-FFF2-40B4-BE49-F238E27FC236}">
                <a16:creationId xmlns:a16="http://schemas.microsoft.com/office/drawing/2014/main" id="{06D5CE67-AF00-9C49-A453-9F14C1ADDF49}"/>
              </a:ext>
            </a:extLst>
          </p:cNvPr>
          <p:cNvGrpSpPr/>
          <p:nvPr userDrawn="1"/>
        </p:nvGrpSpPr>
        <p:grpSpPr>
          <a:xfrm>
            <a:off x="4117049" y="2717199"/>
            <a:ext cx="4938851" cy="1949609"/>
            <a:chOff x="4117049" y="2717199"/>
            <a:chExt cx="4938851" cy="1949609"/>
          </a:xfrm>
        </p:grpSpPr>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3F0665AF-44D2-4074-A6AA-ACC829F3C26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3128" r="4780"/>
          <a:stretch/>
        </p:blipFill>
        <p:spPr>
          <a:xfrm>
            <a:off x="2222181" y="2194560"/>
            <a:ext cx="1188720" cy="1172863"/>
          </a:xfrm>
          <a:prstGeom prst="rect">
            <a:avLst/>
          </a:prstGeom>
        </p:spPr>
      </p:pic>
      <p:grpSp>
        <p:nvGrpSpPr>
          <p:cNvPr id="14" name="Group 13">
            <a:extLst>
              <a:ext uri="{FF2B5EF4-FFF2-40B4-BE49-F238E27FC236}">
                <a16:creationId xmlns:a16="http://schemas.microsoft.com/office/drawing/2014/main" id="{5A82FAFA-F565-4D04-9F14-4F0D19618BEF}"/>
              </a:ext>
            </a:extLst>
          </p:cNvPr>
          <p:cNvGrpSpPr/>
          <p:nvPr userDrawn="1"/>
        </p:nvGrpSpPr>
        <p:grpSpPr>
          <a:xfrm>
            <a:off x="4642103" y="1940761"/>
            <a:ext cx="1466768" cy="1437924"/>
            <a:chOff x="4642103" y="1940761"/>
            <a:chExt cx="1466768" cy="1437924"/>
          </a:xfrm>
        </p:grpSpPr>
        <p:sp>
          <p:nvSpPr>
            <p:cNvPr id="15" name="Oval 14">
              <a:extLst>
                <a:ext uri="{FF2B5EF4-FFF2-40B4-BE49-F238E27FC236}">
                  <a16:creationId xmlns:a16="http://schemas.microsoft.com/office/drawing/2014/main" id="{57163A66-6D3D-405E-B8EB-72B382A763B1}"/>
                </a:ext>
              </a:extLst>
            </p:cNvPr>
            <p:cNvSpPr>
              <a:spLocks noChangeAspect="1"/>
            </p:cNvSpPr>
            <p:nvPr/>
          </p:nvSpPr>
          <p:spPr>
            <a:xfrm>
              <a:off x="4788795" y="2199567"/>
              <a:ext cx="1179576" cy="1177564"/>
            </a:xfrm>
            <a:prstGeom prst="ellipse">
              <a:avLst/>
            </a:prstGeom>
            <a:solidFill>
              <a:srgbClr val="DA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9E39522-C644-4A99-A010-2D8FBB074E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88870" y="2199109"/>
              <a:ext cx="1179576" cy="1179576"/>
            </a:xfrm>
            <a:prstGeom prst="ellipse">
              <a:avLst/>
            </a:prstGeom>
          </p:spPr>
        </p:pic>
        <p:pic>
          <p:nvPicPr>
            <p:cNvPr id="20" name="Picture 19">
              <a:extLst>
                <a:ext uri="{FF2B5EF4-FFF2-40B4-BE49-F238E27FC236}">
                  <a16:creationId xmlns:a16="http://schemas.microsoft.com/office/drawing/2014/main" id="{56DBA9DF-79AD-456B-899D-67A7457F32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2174" t="-10181" r="-12174"/>
            <a:stretch/>
          </p:blipFill>
          <p:spPr>
            <a:xfrm>
              <a:off x="4642103" y="1940761"/>
              <a:ext cx="1466768" cy="1259791"/>
            </a:xfrm>
            <a:prstGeom prst="ellipse">
              <a:avLst/>
            </a:prstGeom>
          </p:spPr>
        </p:pic>
      </p:grpSp>
      <p:pic>
        <p:nvPicPr>
          <p:cNvPr id="21" name="Picture 20" descr="A picture containing LEGO, toy&#10;&#10;Description automatically generated">
            <a:extLst>
              <a:ext uri="{FF2B5EF4-FFF2-40B4-BE49-F238E27FC236}">
                <a16:creationId xmlns:a16="http://schemas.microsoft.com/office/drawing/2014/main" id="{94623735-7C0E-492A-9453-B5D2B646E6B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10358" t="-2967"/>
          <a:stretch/>
        </p:blipFill>
        <p:spPr>
          <a:xfrm>
            <a:off x="7287592" y="2194560"/>
            <a:ext cx="1179576" cy="1179576"/>
          </a:xfrm>
          <a:prstGeom prst="ellipse">
            <a:avLst/>
          </a:prstGeom>
          <a:solidFill>
            <a:srgbClr val="DAE5F0"/>
          </a:solidFill>
        </p:spPr>
      </p:pic>
      <p:pic>
        <p:nvPicPr>
          <p:cNvPr id="22" name="Picture 21">
            <a:extLst>
              <a:ext uri="{FF2B5EF4-FFF2-40B4-BE49-F238E27FC236}">
                <a16:creationId xmlns:a16="http://schemas.microsoft.com/office/drawing/2014/main" id="{F28241F8-4357-4C5D-B13F-05CC652E165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786761" y="2121408"/>
            <a:ext cx="1179576" cy="1241660"/>
          </a:xfrm>
          <a:prstGeom prst="rect">
            <a:avLst/>
          </a:prstGeom>
        </p:spPr>
      </p:pic>
      <p:sp>
        <p:nvSpPr>
          <p:cNvPr id="11" name="Content Placeholder 10">
            <a:extLst>
              <a:ext uri="{FF2B5EF4-FFF2-40B4-BE49-F238E27FC236}">
                <a16:creationId xmlns:a16="http://schemas.microsoft.com/office/drawing/2014/main" id="{93B062E1-9C79-43CD-9C9C-BDD092B7A743}"/>
              </a:ext>
            </a:extLst>
          </p:cNvPr>
          <p:cNvSpPr>
            <a:spLocks noGrp="1"/>
          </p:cNvSpPr>
          <p:nvPr>
            <p:ph sz="quarter" idx="16"/>
          </p:nvPr>
        </p:nvSpPr>
        <p:spPr>
          <a:xfrm>
            <a:off x="9563100" y="5067300"/>
            <a:ext cx="2103438" cy="187424"/>
          </a:xfrm>
          <a:noFill/>
        </p:spPr>
        <p:txBody>
          <a:bodyPr wrap="square" lIns="0" tIns="0" rIns="0" bIns="0" rtlCol="0">
            <a:spAutoFit/>
          </a:bodyPr>
          <a:lstStyle>
            <a:lvl1pPr>
              <a:defRPr lang="en-US" sz="1200" b="0"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dirty="0"/>
          </a:p>
        </p:txBody>
      </p:sp>
      <p:sp>
        <p:nvSpPr>
          <p:cNvPr id="24" name="Slide Number Placeholder 1">
            <a:extLst>
              <a:ext uri="{FF2B5EF4-FFF2-40B4-BE49-F238E27FC236}">
                <a16:creationId xmlns:a16="http://schemas.microsoft.com/office/drawing/2014/main" id="{5144EFE5-653A-4125-8666-6C3377632F8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853208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_Eligibility - no priority inf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dirty="0"/>
              <a:t>Click to edit Master text styles</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9" name="Text Placeholder 4">
            <a:extLst>
              <a:ext uri="{FF2B5EF4-FFF2-40B4-BE49-F238E27FC236}">
                <a16:creationId xmlns:a16="http://schemas.microsoft.com/office/drawing/2014/main" id="{94A723F2-707D-F542-A298-B9A3FD5B23F0}"/>
              </a:ext>
            </a:extLst>
          </p:cNvPr>
          <p:cNvSpPr>
            <a:spLocks noGrp="1"/>
          </p:cNvSpPr>
          <p:nvPr>
            <p:ph type="body" sz="quarter" idx="14"/>
          </p:nvPr>
        </p:nvSpPr>
        <p:spPr>
          <a:xfrm>
            <a:off x="6819054"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10" name="Text Placeholder 4">
            <a:extLst>
              <a:ext uri="{FF2B5EF4-FFF2-40B4-BE49-F238E27FC236}">
                <a16:creationId xmlns:a16="http://schemas.microsoft.com/office/drawing/2014/main" id="{246C779D-348C-254D-A399-E603D36F2CBA}"/>
              </a:ext>
            </a:extLst>
          </p:cNvPr>
          <p:cNvSpPr>
            <a:spLocks noGrp="1"/>
          </p:cNvSpPr>
          <p:nvPr>
            <p:ph type="body" sz="quarter" idx="15"/>
          </p:nvPr>
        </p:nvSpPr>
        <p:spPr>
          <a:xfrm>
            <a:off x="931418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grpSp>
        <p:nvGrpSpPr>
          <p:cNvPr id="2" name="Group 1">
            <a:extLst>
              <a:ext uri="{FF2B5EF4-FFF2-40B4-BE49-F238E27FC236}">
                <a16:creationId xmlns:a16="http://schemas.microsoft.com/office/drawing/2014/main" id="{06D5CE67-AF00-9C49-A453-9F14C1ADDF49}"/>
              </a:ext>
            </a:extLst>
          </p:cNvPr>
          <p:cNvGrpSpPr/>
          <p:nvPr userDrawn="1"/>
        </p:nvGrpSpPr>
        <p:grpSpPr>
          <a:xfrm>
            <a:off x="4117049" y="2717199"/>
            <a:ext cx="4938851" cy="1949609"/>
            <a:chOff x="4117049" y="2717199"/>
            <a:chExt cx="4938851" cy="1949609"/>
          </a:xfrm>
        </p:grpSpPr>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6517AE63-A2CD-4353-B715-8021BA9788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54961"/>
          <a:stretch/>
        </p:blipFill>
        <p:spPr>
          <a:xfrm>
            <a:off x="4788795" y="2130552"/>
            <a:ext cx="1181468" cy="1275846"/>
          </a:xfrm>
          <a:prstGeom prst="rect">
            <a:avLst/>
          </a:prstGeom>
        </p:spPr>
      </p:pic>
      <p:pic>
        <p:nvPicPr>
          <p:cNvPr id="14" name="Picture 13">
            <a:extLst>
              <a:ext uri="{FF2B5EF4-FFF2-40B4-BE49-F238E27FC236}">
                <a16:creationId xmlns:a16="http://schemas.microsoft.com/office/drawing/2014/main" id="{F5A7C5EA-3BD4-4030-B40F-097E36A5F7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86761" y="2121408"/>
            <a:ext cx="1179576" cy="1241660"/>
          </a:xfrm>
          <a:prstGeom prst="rect">
            <a:avLst/>
          </a:prstGeom>
        </p:spPr>
      </p:pic>
      <p:pic>
        <p:nvPicPr>
          <p:cNvPr id="15" name="Picture 14">
            <a:extLst>
              <a:ext uri="{FF2B5EF4-FFF2-40B4-BE49-F238E27FC236}">
                <a16:creationId xmlns:a16="http://schemas.microsoft.com/office/drawing/2014/main" id="{D9B2834C-6EC7-4942-83E7-4CD9032AEB0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3128" r="4780"/>
          <a:stretch/>
        </p:blipFill>
        <p:spPr>
          <a:xfrm>
            <a:off x="2222181" y="2194560"/>
            <a:ext cx="1188720" cy="1172863"/>
          </a:xfrm>
          <a:prstGeom prst="rect">
            <a:avLst/>
          </a:prstGeom>
        </p:spPr>
      </p:pic>
      <p:pic>
        <p:nvPicPr>
          <p:cNvPr id="16" name="Picture 15" descr="A picture containing LEGO, toy&#10;&#10;Description automatically generated">
            <a:extLst>
              <a:ext uri="{FF2B5EF4-FFF2-40B4-BE49-F238E27FC236}">
                <a16:creationId xmlns:a16="http://schemas.microsoft.com/office/drawing/2014/main" id="{F7A59FC3-3A6C-4C88-9621-0C5C9CD5C6C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10358" t="-2967"/>
          <a:stretch/>
        </p:blipFill>
        <p:spPr>
          <a:xfrm>
            <a:off x="7287592" y="2194560"/>
            <a:ext cx="1179576" cy="1179576"/>
          </a:xfrm>
          <a:prstGeom prst="ellipse">
            <a:avLst/>
          </a:prstGeom>
          <a:solidFill>
            <a:srgbClr val="DAE5F0"/>
          </a:solidFill>
        </p:spPr>
      </p:pic>
    </p:spTree>
    <p:extLst>
      <p:ext uri="{BB962C8B-B14F-4D97-AF65-F5344CB8AC3E}">
        <p14:creationId xmlns:p14="http://schemas.microsoft.com/office/powerpoint/2010/main" val="5996646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Eligibility - no priority inf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dirty="0"/>
              <a:t>Click to edit Master text styles</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9" name="Text Placeholder 4">
            <a:extLst>
              <a:ext uri="{FF2B5EF4-FFF2-40B4-BE49-F238E27FC236}">
                <a16:creationId xmlns:a16="http://schemas.microsoft.com/office/drawing/2014/main" id="{94A723F2-707D-F542-A298-B9A3FD5B23F0}"/>
              </a:ext>
            </a:extLst>
          </p:cNvPr>
          <p:cNvSpPr>
            <a:spLocks noGrp="1"/>
          </p:cNvSpPr>
          <p:nvPr>
            <p:ph type="body" sz="quarter" idx="14"/>
          </p:nvPr>
        </p:nvSpPr>
        <p:spPr>
          <a:xfrm>
            <a:off x="6819054"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10" name="Text Placeholder 4">
            <a:extLst>
              <a:ext uri="{FF2B5EF4-FFF2-40B4-BE49-F238E27FC236}">
                <a16:creationId xmlns:a16="http://schemas.microsoft.com/office/drawing/2014/main" id="{246C779D-348C-254D-A399-E603D36F2CBA}"/>
              </a:ext>
            </a:extLst>
          </p:cNvPr>
          <p:cNvSpPr>
            <a:spLocks noGrp="1"/>
          </p:cNvSpPr>
          <p:nvPr>
            <p:ph type="body" sz="quarter" idx="15"/>
          </p:nvPr>
        </p:nvSpPr>
        <p:spPr>
          <a:xfrm>
            <a:off x="931418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grpSp>
        <p:nvGrpSpPr>
          <p:cNvPr id="2" name="Group 1">
            <a:extLst>
              <a:ext uri="{FF2B5EF4-FFF2-40B4-BE49-F238E27FC236}">
                <a16:creationId xmlns:a16="http://schemas.microsoft.com/office/drawing/2014/main" id="{06D5CE67-AF00-9C49-A453-9F14C1ADDF49}"/>
              </a:ext>
            </a:extLst>
          </p:cNvPr>
          <p:cNvGrpSpPr/>
          <p:nvPr userDrawn="1"/>
        </p:nvGrpSpPr>
        <p:grpSpPr>
          <a:xfrm>
            <a:off x="4117049" y="2717199"/>
            <a:ext cx="4938851" cy="1949609"/>
            <a:chOff x="4117049" y="2717199"/>
            <a:chExt cx="4938851" cy="1949609"/>
          </a:xfrm>
        </p:grpSpPr>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A0C8B8E1-B05B-4D35-B9C2-ED75EDE266D6}"/>
              </a:ext>
            </a:extLst>
          </p:cNvPr>
          <p:cNvPicPr>
            <a:picLocks/>
          </p:cNvPicPr>
          <p:nvPr userDrawn="1"/>
        </p:nvPicPr>
        <p:blipFill rotWithShape="1">
          <a:blip r:embed="rId2" cstate="email">
            <a:extLst>
              <a:ext uri="{28A0092B-C50C-407E-A947-70E740481C1C}">
                <a14:useLocalDpi xmlns:a14="http://schemas.microsoft.com/office/drawing/2010/main"/>
              </a:ext>
            </a:extLst>
          </a:blip>
          <a:srcRect l="880" r="32131" b="20553"/>
          <a:stretch/>
        </p:blipFill>
        <p:spPr>
          <a:xfrm>
            <a:off x="7287592" y="2231518"/>
            <a:ext cx="1179576" cy="1179576"/>
          </a:xfrm>
          <a:prstGeom prst="rect">
            <a:avLst/>
          </a:prstGeom>
        </p:spPr>
      </p:pic>
      <p:pic>
        <p:nvPicPr>
          <p:cNvPr id="14" name="Picture 13">
            <a:extLst>
              <a:ext uri="{FF2B5EF4-FFF2-40B4-BE49-F238E27FC236}">
                <a16:creationId xmlns:a16="http://schemas.microsoft.com/office/drawing/2014/main" id="{3312621E-FDE9-4ADE-94CB-FC4A1E0E52D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54961"/>
          <a:stretch/>
        </p:blipFill>
        <p:spPr>
          <a:xfrm>
            <a:off x="4788795" y="2130552"/>
            <a:ext cx="1181468" cy="1275846"/>
          </a:xfrm>
          <a:prstGeom prst="rect">
            <a:avLst/>
          </a:prstGeom>
        </p:spPr>
      </p:pic>
      <p:pic>
        <p:nvPicPr>
          <p:cNvPr id="15" name="Picture 14">
            <a:extLst>
              <a:ext uri="{FF2B5EF4-FFF2-40B4-BE49-F238E27FC236}">
                <a16:creationId xmlns:a16="http://schemas.microsoft.com/office/drawing/2014/main" id="{6F714257-B964-4112-BC13-F3B0E98621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86761" y="2121408"/>
            <a:ext cx="1179576" cy="1241660"/>
          </a:xfrm>
          <a:prstGeom prst="rect">
            <a:avLst/>
          </a:prstGeom>
        </p:spPr>
      </p:pic>
      <p:pic>
        <p:nvPicPr>
          <p:cNvPr id="16" name="Picture 15">
            <a:extLst>
              <a:ext uri="{FF2B5EF4-FFF2-40B4-BE49-F238E27FC236}">
                <a16:creationId xmlns:a16="http://schemas.microsoft.com/office/drawing/2014/main" id="{EC701C27-646B-4695-B376-A1422C24DDB8}"/>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23128" r="4780"/>
          <a:stretch/>
        </p:blipFill>
        <p:spPr>
          <a:xfrm>
            <a:off x="2222181" y="2194560"/>
            <a:ext cx="1188720" cy="1172863"/>
          </a:xfrm>
          <a:prstGeom prst="rect">
            <a:avLst/>
          </a:prstGeom>
        </p:spPr>
      </p:pic>
    </p:spTree>
    <p:extLst>
      <p:ext uri="{BB962C8B-B14F-4D97-AF65-F5344CB8AC3E}">
        <p14:creationId xmlns:p14="http://schemas.microsoft.com/office/powerpoint/2010/main" val="162686724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Main 15-pt text -1-col 3/4 w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98151" cy="4410075"/>
          </a:xfrm>
          <a:ln>
            <a:noFill/>
          </a:ln>
        </p:spPr>
        <p:txBody>
          <a:bodyPr>
            <a:noAutofit/>
          </a:bodyPr>
          <a:lstStyle>
            <a:lvl1pPr marL="188913" indent="-188913">
              <a:lnSpc>
                <a:spcPct val="110000"/>
              </a:lnSpc>
              <a:spcBef>
                <a:spcPts val="0"/>
              </a:spcBef>
              <a:spcAft>
                <a:spcPts val="1200"/>
              </a:spcAft>
              <a:buClr>
                <a:schemeClr val="tx1"/>
              </a:buClr>
              <a:buFont typeface="Arial" panose="020B0604020202020204" pitchFamily="34" charset="0"/>
              <a:buChar char="•"/>
              <a:tabLst/>
              <a:defRPr sz="1800"/>
            </a:lvl1pPr>
            <a:lvl2pPr marL="228600" indent="-228600">
              <a:lnSpc>
                <a:spcPct val="110000"/>
              </a:lnSpc>
              <a:spcAft>
                <a:spcPts val="1200"/>
              </a:spcAft>
              <a:buClr>
                <a:schemeClr val="tx1"/>
              </a:buClr>
              <a:tabLst/>
              <a:defRPr sz="1600"/>
            </a:lvl2pPr>
            <a:lvl3pPr marL="458788" indent="-163513">
              <a:lnSpc>
                <a:spcPct val="110000"/>
              </a:lnSpc>
              <a:spcAft>
                <a:spcPts val="1200"/>
              </a:spcAft>
              <a:buClr>
                <a:schemeClr val="tx1"/>
              </a:buClr>
              <a:tabLst/>
              <a:defRPr sz="1600"/>
            </a:lvl3pPr>
            <a:lvl4pPr marL="685800" indent="-176213">
              <a:lnSpc>
                <a:spcPct val="110000"/>
              </a:lnSpc>
              <a:spcAft>
                <a:spcPts val="1200"/>
              </a:spcAft>
              <a:buClr>
                <a:schemeClr val="tx1"/>
              </a:buClr>
              <a:tabLst/>
              <a:defRPr sz="1600"/>
            </a:lvl4pPr>
            <a:lvl5pPr marL="860425" indent="-123825">
              <a:lnSpc>
                <a:spcPct val="110000"/>
              </a:lnSpc>
              <a:spcAft>
                <a:spcPts val="1200"/>
              </a:spcAft>
              <a:buClr>
                <a:schemeClr val="tx1"/>
              </a:buCl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478E108-36BD-954A-9636-2E0ED2A581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9824980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Main text -1-col 3/4 w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6272784" cy="4410075"/>
          </a:xfrm>
          <a:ln>
            <a:noFill/>
          </a:ln>
        </p:spPr>
        <p:txBody>
          <a:bodyPr>
            <a:noAutofit/>
          </a:bodyPr>
          <a:lstStyle>
            <a:lvl1pPr marL="228600" indent="-228600">
              <a:lnSpc>
                <a:spcPct val="110000"/>
              </a:lnSpc>
              <a:spcBef>
                <a:spcPts val="0"/>
              </a:spcBef>
              <a:spcAft>
                <a:spcPts val="1200"/>
              </a:spcAft>
              <a:buClr>
                <a:schemeClr val="tx1"/>
              </a:buClr>
              <a:buFont typeface="Arial" panose="020B0604020202020204" pitchFamily="34" charset="0"/>
              <a:buChar char="•"/>
              <a:tabLst/>
              <a:defRPr sz="1600"/>
            </a:lvl1pPr>
            <a:lvl2pPr marL="228600" indent="-228600">
              <a:lnSpc>
                <a:spcPct val="110000"/>
              </a:lnSpc>
              <a:spcBef>
                <a:spcPts val="0"/>
              </a:spcBef>
              <a:spcAft>
                <a:spcPts val="1200"/>
              </a:spcAft>
              <a:buClr>
                <a:schemeClr val="tx1"/>
              </a:buClr>
              <a:tabLst/>
              <a:defRPr sz="1600"/>
            </a:lvl2pPr>
            <a:lvl3pPr marL="458788" indent="-174625">
              <a:lnSpc>
                <a:spcPct val="110000"/>
              </a:lnSpc>
              <a:spcBef>
                <a:spcPts val="0"/>
              </a:spcBef>
              <a:spcAft>
                <a:spcPts val="1200"/>
              </a:spcAft>
              <a:buClr>
                <a:schemeClr val="tx1"/>
              </a:buClr>
              <a:tabLst/>
              <a:defRPr sz="1600"/>
            </a:lvl3pPr>
            <a:lvl4pPr marL="742950" indent="-163513">
              <a:lnSpc>
                <a:spcPct val="110000"/>
              </a:lnSpc>
              <a:spcBef>
                <a:spcPts val="0"/>
              </a:spcBef>
              <a:spcAft>
                <a:spcPts val="1200"/>
              </a:spcAft>
              <a:buClr>
                <a:schemeClr val="tx1"/>
              </a:buClr>
              <a:tabLst/>
              <a:defRPr sz="1600"/>
            </a:lvl4pPr>
            <a:lvl5pPr marL="1147763" indent="-174625">
              <a:lnSpc>
                <a:spcPct val="110000"/>
              </a:lnSpc>
              <a:spcBef>
                <a:spcPts val="0"/>
              </a:spcBef>
              <a:spcAft>
                <a:spcPts val="1200"/>
              </a:spcAft>
              <a:buClr>
                <a:schemeClr val="tx1"/>
              </a:buCl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87983"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A1D40A9-EE92-4441-9906-57DD8E1D098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6518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in text -20-pt bullete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A960B5-D8AC-4CF6-B101-E37ABE8DD8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93431" y="3295745"/>
            <a:ext cx="5919537" cy="744460"/>
          </a:xfrm>
          <a:prstGeom prst="rect">
            <a:avLst/>
          </a:prstGeom>
        </p:spPr>
      </p:pic>
      <p:sp>
        <p:nvSpPr>
          <p:cNvPr id="9" name="Title 1">
            <a:extLst>
              <a:ext uri="{FF2B5EF4-FFF2-40B4-BE49-F238E27FC236}">
                <a16:creationId xmlns:a16="http://schemas.microsoft.com/office/drawing/2014/main" id="{B47BFC95-4A67-4742-B72A-ED6D99C42CF1}"/>
              </a:ext>
            </a:extLst>
          </p:cNvPr>
          <p:cNvSpPr>
            <a:spLocks noGrp="1"/>
          </p:cNvSpPr>
          <p:nvPr>
            <p:ph type="title"/>
          </p:nvPr>
        </p:nvSpPr>
        <p:spPr>
          <a:xfrm>
            <a:off x="1828800" y="0"/>
            <a:ext cx="9600627" cy="1137300"/>
          </a:xfrm>
        </p:spPr>
        <p:txBody>
          <a:bodyPr>
            <a:normAutofit/>
          </a:bodyPr>
          <a:lstStyle/>
          <a:p>
            <a:endParaRPr lang="en-US"/>
          </a:p>
        </p:txBody>
      </p:sp>
      <p:cxnSp>
        <p:nvCxnSpPr>
          <p:cNvPr id="13" name="Straight Connector 12">
            <a:extLst>
              <a:ext uri="{FF2B5EF4-FFF2-40B4-BE49-F238E27FC236}">
                <a16:creationId xmlns:a16="http://schemas.microsoft.com/office/drawing/2014/main" id="{98FCADD7-D167-4574-B4FA-C12744BEA585}"/>
              </a:ext>
            </a:extLst>
          </p:cNvPr>
          <p:cNvCxnSpPr>
            <a:cxnSpLocks/>
          </p:cNvCxnSpPr>
          <p:nvPr userDrawn="1"/>
        </p:nvCxnSpPr>
        <p:spPr>
          <a:xfrm>
            <a:off x="6545112" y="4042879"/>
            <a:ext cx="0" cy="1448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B86FEFC-2BB1-43A5-930E-2629177C2F7C}"/>
              </a:ext>
            </a:extLst>
          </p:cNvPr>
          <p:cNvSpPr>
            <a:spLocks noGrp="1"/>
          </p:cNvSpPr>
          <p:nvPr>
            <p:ph sz="quarter" idx="12"/>
          </p:nvPr>
        </p:nvSpPr>
        <p:spPr>
          <a:xfrm>
            <a:off x="1828800" y="1646238"/>
            <a:ext cx="2806700" cy="309562"/>
          </a:xfrm>
        </p:spPr>
        <p:txBody>
          <a:bodyPr vert="horz" lIns="0" tIns="0" rIns="0" bIns="0" rtlCol="0">
            <a:noAutofit/>
          </a:bodyPr>
          <a:lstStyle>
            <a:lvl1pPr>
              <a:defRPr lang="en-US" smtClean="0">
                <a:solidFill>
                  <a:schemeClr val="tx2"/>
                </a:solidFill>
              </a:defRPr>
            </a:lvl1pPr>
            <a:lvl2pPr>
              <a:defRPr lang="en-US" smtClean="0"/>
            </a:lvl2pPr>
            <a:lvl3pPr>
              <a:defRPr lang="en-US" smtClean="0"/>
            </a:lvl3pPr>
            <a:lvl4pPr>
              <a:defRPr lang="en-US" smtClean="0"/>
            </a:lvl4pPr>
            <a:lvl5pPr>
              <a:defRPr lang="en-CA"/>
            </a:lvl5pPr>
          </a:lstStyle>
          <a:p>
            <a:pPr lvl="0">
              <a:spcBef>
                <a:spcPts val="1000"/>
              </a:spcBef>
            </a:pPr>
            <a:endParaRPr lang="en-CA"/>
          </a:p>
        </p:txBody>
      </p:sp>
      <p:sp>
        <p:nvSpPr>
          <p:cNvPr id="15" name="Content Placeholder 14">
            <a:extLst>
              <a:ext uri="{FF2B5EF4-FFF2-40B4-BE49-F238E27FC236}">
                <a16:creationId xmlns:a16="http://schemas.microsoft.com/office/drawing/2014/main" id="{A64A5C3F-E2FD-4AC4-B261-0A0F4945F561}"/>
              </a:ext>
            </a:extLst>
          </p:cNvPr>
          <p:cNvSpPr>
            <a:spLocks noGrp="1"/>
          </p:cNvSpPr>
          <p:nvPr>
            <p:ph sz="quarter" idx="13"/>
          </p:nvPr>
        </p:nvSpPr>
        <p:spPr>
          <a:xfrm>
            <a:off x="1816100" y="2082800"/>
            <a:ext cx="9613900" cy="984250"/>
          </a:xfrm>
        </p:spPr>
        <p:txBody>
          <a:bodyPr/>
          <a:lstStyle/>
          <a:p>
            <a:pPr lvl="0"/>
            <a:endParaRPr lang="en-CA"/>
          </a:p>
        </p:txBody>
      </p:sp>
      <p:sp>
        <p:nvSpPr>
          <p:cNvPr id="17" name="Content Placeholder 16">
            <a:extLst>
              <a:ext uri="{FF2B5EF4-FFF2-40B4-BE49-F238E27FC236}">
                <a16:creationId xmlns:a16="http://schemas.microsoft.com/office/drawing/2014/main" id="{0B4BD24D-F100-4A50-893C-2814E4876520}"/>
              </a:ext>
            </a:extLst>
          </p:cNvPr>
          <p:cNvSpPr>
            <a:spLocks noGrp="1"/>
          </p:cNvSpPr>
          <p:nvPr>
            <p:ph sz="quarter" idx="14"/>
          </p:nvPr>
        </p:nvSpPr>
        <p:spPr>
          <a:xfrm>
            <a:off x="4135438" y="3413125"/>
            <a:ext cx="4835525" cy="281103"/>
          </a:xfrm>
          <a:noFill/>
        </p:spPr>
        <p:txBody>
          <a:bodyPr wrap="square" lIns="0" tIns="0" rIns="0" bIns="0" rtlCol="0">
            <a:spAutoFit/>
          </a:bodyPr>
          <a:lstStyle>
            <a:lvl1pPr>
              <a:defRPr lang="en-US" sz="1800" dirty="0" smtClean="0">
                <a:solidFill>
                  <a:schemeClr val="bg1"/>
                </a:solidFill>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19" name="Content Placeholder 18">
            <a:extLst>
              <a:ext uri="{FF2B5EF4-FFF2-40B4-BE49-F238E27FC236}">
                <a16:creationId xmlns:a16="http://schemas.microsoft.com/office/drawing/2014/main" id="{A9472886-0695-4442-870C-443F44B3A0C2}"/>
              </a:ext>
            </a:extLst>
          </p:cNvPr>
          <p:cNvSpPr>
            <a:spLocks noGrp="1"/>
          </p:cNvSpPr>
          <p:nvPr>
            <p:ph sz="quarter" idx="15"/>
          </p:nvPr>
        </p:nvSpPr>
        <p:spPr>
          <a:xfrm>
            <a:off x="4273550" y="4040187"/>
            <a:ext cx="2151063" cy="1450833"/>
          </a:xfrm>
          <a:noFill/>
        </p:spPr>
        <p:txBody>
          <a:bodyPr wrap="square" lIns="0" tIns="0" rIns="0" bIns="0" rtlCol="0">
            <a:noAutofit/>
          </a:bodyPr>
          <a:lstStyle>
            <a:lvl1pPr>
              <a:defRPr lang="en-US"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21" name="Content Placeholder 20">
            <a:extLst>
              <a:ext uri="{FF2B5EF4-FFF2-40B4-BE49-F238E27FC236}">
                <a16:creationId xmlns:a16="http://schemas.microsoft.com/office/drawing/2014/main" id="{1507DC6D-4BF6-41FF-9642-1AF4FE6B7EA1}"/>
              </a:ext>
            </a:extLst>
          </p:cNvPr>
          <p:cNvSpPr>
            <a:spLocks noGrp="1"/>
          </p:cNvSpPr>
          <p:nvPr>
            <p:ph sz="quarter" idx="16"/>
          </p:nvPr>
        </p:nvSpPr>
        <p:spPr>
          <a:xfrm>
            <a:off x="6637338" y="4040188"/>
            <a:ext cx="2151062" cy="1448142"/>
          </a:xfrm>
          <a:noFill/>
        </p:spPr>
        <p:txBody>
          <a:bodyPr wrap="square" lIns="0" tIns="0" rIns="0" bIns="0" rtlCol="0">
            <a:noAutofit/>
          </a:bodyPr>
          <a:lstStyle>
            <a:lvl1pPr>
              <a:defRPr lang="en-US"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lnSpc>
                <a:spcPct val="90000"/>
              </a:lnSpc>
            </a:pPr>
            <a:endParaRPr lang="en-CA"/>
          </a:p>
        </p:txBody>
      </p:sp>
      <p:sp>
        <p:nvSpPr>
          <p:cNvPr id="10" name="Slide Number Placeholder 1">
            <a:extLst>
              <a:ext uri="{FF2B5EF4-FFF2-40B4-BE49-F238E27FC236}">
                <a16:creationId xmlns:a16="http://schemas.microsoft.com/office/drawing/2014/main" id="{BE001279-09BD-4A0D-94D7-C75D5A9E5CCC}"/>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161712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9_Main text -1-col 3/4 wide">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385127BA-B408-4FFA-B2DC-ED675382EC2B}"/>
              </a:ext>
            </a:extLst>
          </p:cNvPr>
          <p:cNvSpPr>
            <a:spLocks noGrp="1"/>
          </p:cNvSpPr>
          <p:nvPr>
            <p:ph type="title"/>
          </p:nvPr>
        </p:nvSpPr>
        <p:spPr>
          <a:xfrm>
            <a:off x="1828800" y="0"/>
            <a:ext cx="9600627" cy="1137300"/>
          </a:xfrm>
        </p:spPr>
        <p:txBody>
          <a:bodyPr/>
          <a:lstStyle>
            <a:lvl1pPr>
              <a:defRPr/>
            </a:lvl1pPr>
          </a:lstStyle>
          <a:p>
            <a:endParaRPr lang="en-US" dirty="0"/>
          </a:p>
        </p:txBody>
      </p:sp>
      <p:sp>
        <p:nvSpPr>
          <p:cNvPr id="4" name="Content Placeholder 3">
            <a:extLst>
              <a:ext uri="{FF2B5EF4-FFF2-40B4-BE49-F238E27FC236}">
                <a16:creationId xmlns:a16="http://schemas.microsoft.com/office/drawing/2014/main" id="{FE32A69A-7487-4F10-B267-FABD344B1D86}"/>
              </a:ext>
            </a:extLst>
          </p:cNvPr>
          <p:cNvSpPr>
            <a:spLocks noGrp="1"/>
          </p:cNvSpPr>
          <p:nvPr>
            <p:ph sz="quarter" idx="12"/>
          </p:nvPr>
        </p:nvSpPr>
        <p:spPr>
          <a:xfrm>
            <a:off x="1828800" y="1646238"/>
            <a:ext cx="6272213" cy="360362"/>
          </a:xfrm>
        </p:spPr>
        <p:txBody>
          <a:bodyPr vert="horz" lIns="0" tIns="0" rIns="0" bIns="0" rtlCol="0">
            <a:noAutofit/>
          </a:bodyPr>
          <a:lstStyle>
            <a:lvl1pPr>
              <a:defRPr lang="en-US" sz="1800" smtClean="0"/>
            </a:lvl1pPr>
            <a:lvl2pPr>
              <a:defRPr lang="en-US" b="1" smtClean="0"/>
            </a:lvl2pPr>
            <a:lvl3pPr>
              <a:defRPr lang="en-US" smtClean="0"/>
            </a:lvl3pPr>
            <a:lvl4pPr>
              <a:defRPr lang="en-US" smtClean="0"/>
            </a:lvl4pPr>
            <a:lvl5pPr>
              <a:defRPr lang="en-CA"/>
            </a:lvl5pPr>
          </a:lstStyle>
          <a:p>
            <a:pPr lvl="0"/>
            <a:endParaRPr lang="en-CA" dirty="0"/>
          </a:p>
        </p:txBody>
      </p:sp>
      <p:sp>
        <p:nvSpPr>
          <p:cNvPr id="23" name="Content Placeholder 22">
            <a:extLst>
              <a:ext uri="{FF2B5EF4-FFF2-40B4-BE49-F238E27FC236}">
                <a16:creationId xmlns:a16="http://schemas.microsoft.com/office/drawing/2014/main" id="{8240EBE0-F358-4285-BE9B-78C7A8485725}"/>
              </a:ext>
            </a:extLst>
          </p:cNvPr>
          <p:cNvSpPr>
            <a:spLocks noGrp="1"/>
          </p:cNvSpPr>
          <p:nvPr>
            <p:ph sz="quarter" idx="13" hasCustomPrompt="1"/>
          </p:nvPr>
        </p:nvSpPr>
        <p:spPr>
          <a:xfrm>
            <a:off x="1828800" y="2006600"/>
            <a:ext cx="6272213" cy="508000"/>
          </a:xfrm>
        </p:spPr>
        <p:txBody>
          <a:bodyPr vert="horz" lIns="0" tIns="0" rIns="0" bIns="0" rtlCol="0">
            <a:noAutofit/>
          </a:bodyPr>
          <a:lstStyle>
            <a:lvl2pPr>
              <a:defRPr lang="en-US" b="1" dirty="0" smtClean="0"/>
            </a:lvl2pPr>
            <a:lvl3pPr>
              <a:defRPr lang="en-US" dirty="0" smtClean="0"/>
            </a:lvl3pPr>
            <a:lvl4pPr>
              <a:defRPr lang="en-US" dirty="0" smtClean="0"/>
            </a:lvl4pPr>
            <a:lvl5pPr>
              <a:defRPr lang="en-CA" dirty="0"/>
            </a:lvl5pPr>
          </a:lstStyle>
          <a:p>
            <a:pPr marL="0" lvl="1" indent="0">
              <a:buNone/>
            </a:pPr>
            <a:r>
              <a:rPr lang="en-US" dirty="0"/>
              <a:t>Second level</a:t>
            </a:r>
            <a:endParaRPr lang="en-CA" dirty="0"/>
          </a:p>
        </p:txBody>
      </p:sp>
      <p:sp>
        <p:nvSpPr>
          <p:cNvPr id="25" name="Content Placeholder 24">
            <a:extLst>
              <a:ext uri="{FF2B5EF4-FFF2-40B4-BE49-F238E27FC236}">
                <a16:creationId xmlns:a16="http://schemas.microsoft.com/office/drawing/2014/main" id="{FA0E4DAE-2584-4CD8-BAAE-376CC35CD0A9}"/>
              </a:ext>
            </a:extLst>
          </p:cNvPr>
          <p:cNvSpPr>
            <a:spLocks noGrp="1"/>
          </p:cNvSpPr>
          <p:nvPr>
            <p:ph sz="quarter" idx="14"/>
          </p:nvPr>
        </p:nvSpPr>
        <p:spPr>
          <a:xfrm>
            <a:off x="1828800" y="2514600"/>
            <a:ext cx="6272213" cy="1749425"/>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CA" dirty="0"/>
            </a:lvl5pPr>
          </a:lstStyle>
          <a:p>
            <a:pPr lvl="1"/>
            <a:endParaRPr lang="en-CA" dirty="0"/>
          </a:p>
        </p:txBody>
      </p:sp>
      <p:sp>
        <p:nvSpPr>
          <p:cNvPr id="27" name="Content Placeholder 26">
            <a:extLst>
              <a:ext uri="{FF2B5EF4-FFF2-40B4-BE49-F238E27FC236}">
                <a16:creationId xmlns:a16="http://schemas.microsoft.com/office/drawing/2014/main" id="{EF0FBE93-251F-41F0-B2EB-7700F17E6B34}"/>
              </a:ext>
            </a:extLst>
          </p:cNvPr>
          <p:cNvSpPr>
            <a:spLocks noGrp="1"/>
          </p:cNvSpPr>
          <p:nvPr>
            <p:ph sz="quarter" idx="15"/>
          </p:nvPr>
        </p:nvSpPr>
        <p:spPr>
          <a:xfrm>
            <a:off x="1828800" y="4660900"/>
            <a:ext cx="1657350" cy="360363"/>
          </a:xfrm>
        </p:spPr>
        <p:txBody>
          <a:bodyPr vert="horz" lIns="0" tIns="0" rIns="0" bIns="0" rtlCol="0">
            <a:noAutofit/>
          </a:bodyPr>
          <a:lstStyle>
            <a:lvl2pPr>
              <a:defRPr lang="en-US" sz="1400" dirty="0" smtClean="0">
                <a:solidFill>
                  <a:srgbClr val="006FBF"/>
                </a:solidFill>
                <a:ea typeface="Arial" charset="0"/>
              </a:defRPr>
            </a:lvl2pPr>
            <a:lvl3pPr>
              <a:defRPr lang="en-US" dirty="0" smtClean="0"/>
            </a:lvl3pPr>
            <a:lvl4pPr>
              <a:defRPr lang="en-US" dirty="0" smtClean="0"/>
            </a:lvl4pPr>
            <a:lvl5pPr>
              <a:defRPr lang="en-CA" dirty="0"/>
            </a:lvl5pPr>
          </a:lstStyle>
          <a:p>
            <a:pPr marL="0" lvl="1" indent="0">
              <a:buNone/>
            </a:pPr>
            <a:endParaRPr lang="en-CA" dirty="0"/>
          </a:p>
        </p:txBody>
      </p:sp>
      <p:sp>
        <p:nvSpPr>
          <p:cNvPr id="29" name="Content Placeholder 28">
            <a:extLst>
              <a:ext uri="{FF2B5EF4-FFF2-40B4-BE49-F238E27FC236}">
                <a16:creationId xmlns:a16="http://schemas.microsoft.com/office/drawing/2014/main" id="{E740F1B5-F0A7-44D0-960D-11F20D705DA6}"/>
              </a:ext>
            </a:extLst>
          </p:cNvPr>
          <p:cNvSpPr>
            <a:spLocks noGrp="1"/>
          </p:cNvSpPr>
          <p:nvPr>
            <p:ph sz="quarter" idx="16"/>
          </p:nvPr>
        </p:nvSpPr>
        <p:spPr>
          <a:xfrm>
            <a:off x="3486150" y="4660900"/>
            <a:ext cx="3663950" cy="360363"/>
          </a:xfrm>
        </p:spPr>
        <p:txBody>
          <a:bodyPr vert="horz" lIns="0" tIns="0" rIns="0" bIns="0" rtlCol="0">
            <a:noAutofit/>
          </a:bodyPr>
          <a:lstStyle>
            <a:lvl2pPr>
              <a:defRPr lang="en-US" sz="1400" u="sng" dirty="0" smtClean="0">
                <a:ea typeface="Arial" charset="0"/>
              </a:defRPr>
            </a:lvl2pPr>
            <a:lvl3pPr>
              <a:defRPr lang="en-US" dirty="0" smtClean="0"/>
            </a:lvl3pPr>
            <a:lvl4pPr>
              <a:defRPr lang="en-US" dirty="0" smtClean="0"/>
            </a:lvl4pPr>
            <a:lvl5pPr>
              <a:defRPr lang="en-CA" dirty="0"/>
            </a:lvl5pPr>
          </a:lstStyle>
          <a:p>
            <a:pPr marL="0" lvl="1" indent="0">
              <a:buNone/>
            </a:pPr>
            <a:endParaRPr lang="en-CA" dirty="0"/>
          </a:p>
        </p:txBody>
      </p:sp>
      <p:sp>
        <p:nvSpPr>
          <p:cNvPr id="31" name="Content Placeholder 30">
            <a:extLst>
              <a:ext uri="{FF2B5EF4-FFF2-40B4-BE49-F238E27FC236}">
                <a16:creationId xmlns:a16="http://schemas.microsoft.com/office/drawing/2014/main" id="{6CADD52C-7DD6-4433-9C3A-E342AD50F43B}"/>
              </a:ext>
            </a:extLst>
          </p:cNvPr>
          <p:cNvSpPr>
            <a:spLocks noGrp="1"/>
          </p:cNvSpPr>
          <p:nvPr>
            <p:ph sz="quarter" idx="17"/>
          </p:nvPr>
        </p:nvSpPr>
        <p:spPr>
          <a:xfrm>
            <a:off x="1828800" y="5448300"/>
            <a:ext cx="1176338" cy="317500"/>
          </a:xfrm>
        </p:spPr>
        <p:txBody>
          <a:bodyPr vert="horz" lIns="0" tIns="0" rIns="0" bIns="0" rtlCol="0">
            <a:noAutofit/>
          </a:bodyPr>
          <a:lstStyle>
            <a:lvl2pPr>
              <a:defRPr lang="en-US" sz="1400" dirty="0" smtClean="0"/>
            </a:lvl2pPr>
            <a:lvl3pPr>
              <a:defRPr lang="en-US" dirty="0" smtClean="0"/>
            </a:lvl3pPr>
            <a:lvl4pPr>
              <a:defRPr lang="en-US" dirty="0" smtClean="0"/>
            </a:lvl4pPr>
            <a:lvl5pPr>
              <a:defRPr lang="en-CA" dirty="0"/>
            </a:lvl5pPr>
          </a:lstStyle>
          <a:p>
            <a:pPr marL="0" lvl="1" indent="0">
              <a:buNone/>
            </a:pPr>
            <a:endParaRPr lang="en-CA" dirty="0"/>
          </a:p>
        </p:txBody>
      </p:sp>
      <p:sp>
        <p:nvSpPr>
          <p:cNvPr id="33" name="Picture Placeholder 32">
            <a:extLst>
              <a:ext uri="{FF2B5EF4-FFF2-40B4-BE49-F238E27FC236}">
                <a16:creationId xmlns:a16="http://schemas.microsoft.com/office/drawing/2014/main" id="{A9071D17-F943-4243-9938-132436CAE9F0}"/>
              </a:ext>
            </a:extLst>
          </p:cNvPr>
          <p:cNvSpPr>
            <a:spLocks noGrp="1"/>
          </p:cNvSpPr>
          <p:nvPr>
            <p:ph type="pic" sz="quarter" idx="18"/>
          </p:nvPr>
        </p:nvSpPr>
        <p:spPr>
          <a:xfrm>
            <a:off x="3082925" y="5418138"/>
            <a:ext cx="420688" cy="419100"/>
          </a:xfrm>
        </p:spPr>
        <p:txBody>
          <a:bodyPr/>
          <a:lstStyle/>
          <a:p>
            <a:endParaRPr lang="en-CA"/>
          </a:p>
        </p:txBody>
      </p:sp>
      <p:sp>
        <p:nvSpPr>
          <p:cNvPr id="35" name="Picture Placeholder 34">
            <a:extLst>
              <a:ext uri="{FF2B5EF4-FFF2-40B4-BE49-F238E27FC236}">
                <a16:creationId xmlns:a16="http://schemas.microsoft.com/office/drawing/2014/main" id="{C1D3F34C-6117-45A7-BF45-73ED27B9B436}"/>
              </a:ext>
            </a:extLst>
          </p:cNvPr>
          <p:cNvSpPr>
            <a:spLocks noGrp="1"/>
          </p:cNvSpPr>
          <p:nvPr>
            <p:ph type="pic" sz="quarter" idx="19"/>
          </p:nvPr>
        </p:nvSpPr>
        <p:spPr>
          <a:xfrm>
            <a:off x="3615532" y="5434014"/>
            <a:ext cx="420688" cy="388938"/>
          </a:xfrm>
        </p:spPr>
        <p:txBody>
          <a:bodyPr/>
          <a:lstStyle/>
          <a:p>
            <a:endParaRPr lang="en-CA"/>
          </a:p>
        </p:txBody>
      </p:sp>
      <p:sp>
        <p:nvSpPr>
          <p:cNvPr id="37" name="Picture Placeholder 36">
            <a:extLst>
              <a:ext uri="{FF2B5EF4-FFF2-40B4-BE49-F238E27FC236}">
                <a16:creationId xmlns:a16="http://schemas.microsoft.com/office/drawing/2014/main" id="{7B5B3A4C-19FA-46F8-B0D4-A9BCB05BB1E1}"/>
              </a:ext>
            </a:extLst>
          </p:cNvPr>
          <p:cNvSpPr>
            <a:spLocks noGrp="1"/>
          </p:cNvSpPr>
          <p:nvPr>
            <p:ph type="pic" sz="quarter" idx="20"/>
          </p:nvPr>
        </p:nvSpPr>
        <p:spPr>
          <a:xfrm>
            <a:off x="4122738" y="5427663"/>
            <a:ext cx="420687" cy="409575"/>
          </a:xfrm>
        </p:spPr>
        <p:txBody>
          <a:bodyPr/>
          <a:lstStyle/>
          <a:p>
            <a:endParaRPr lang="en-CA"/>
          </a:p>
        </p:txBody>
      </p:sp>
      <p:sp>
        <p:nvSpPr>
          <p:cNvPr id="39" name="Picture Placeholder 38">
            <a:extLst>
              <a:ext uri="{FF2B5EF4-FFF2-40B4-BE49-F238E27FC236}">
                <a16:creationId xmlns:a16="http://schemas.microsoft.com/office/drawing/2014/main" id="{E9864BFE-0908-4001-A6A6-580BE517FEC9}"/>
              </a:ext>
            </a:extLst>
          </p:cNvPr>
          <p:cNvSpPr>
            <a:spLocks noGrp="1"/>
          </p:cNvSpPr>
          <p:nvPr>
            <p:ph type="pic" sz="quarter" idx="21"/>
          </p:nvPr>
        </p:nvSpPr>
        <p:spPr>
          <a:xfrm>
            <a:off x="4629150" y="5434013"/>
            <a:ext cx="420688" cy="388937"/>
          </a:xfrm>
        </p:spPr>
        <p:txBody>
          <a:bodyPr/>
          <a:lstStyle/>
          <a:p>
            <a:endParaRPr lang="en-CA"/>
          </a:p>
        </p:txBody>
      </p:sp>
      <p:sp>
        <p:nvSpPr>
          <p:cNvPr id="13" name="Slide Number Placeholder 1">
            <a:extLst>
              <a:ext uri="{FF2B5EF4-FFF2-40B4-BE49-F238E27FC236}">
                <a16:creationId xmlns:a16="http://schemas.microsoft.com/office/drawing/2014/main" id="{E1F0603B-842D-4ADC-93DC-1F4E2C8A9601}"/>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5256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8_Main text -1-col 3/4 wide">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090E441B-2255-4BF7-9F2C-9F1742F077A3}"/>
              </a:ext>
            </a:extLst>
          </p:cNvPr>
          <p:cNvSpPr>
            <a:spLocks noGrp="1"/>
          </p:cNvSpPr>
          <p:nvPr>
            <p:ph type="title"/>
          </p:nvPr>
        </p:nvSpPr>
        <p:spPr>
          <a:xfrm>
            <a:off x="1828800" y="0"/>
            <a:ext cx="9600627" cy="1137300"/>
          </a:xfrm>
        </p:spPr>
        <p:txBody>
          <a:bodyPr/>
          <a:lstStyle/>
          <a:p>
            <a:endParaRPr lang="en-US" dirty="0"/>
          </a:p>
        </p:txBody>
      </p:sp>
      <p:pic>
        <p:nvPicPr>
          <p:cNvPr id="9" name="Picture 8">
            <a:extLst>
              <a:ext uri="{FF2B5EF4-FFF2-40B4-BE49-F238E27FC236}">
                <a16:creationId xmlns:a16="http://schemas.microsoft.com/office/drawing/2014/main" id="{A4ABA3BC-925F-47D7-9C4E-FFA2ACCC63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6200" y="1934416"/>
            <a:ext cx="3657599" cy="4329835"/>
          </a:xfrm>
          <a:prstGeom prst="rect">
            <a:avLst/>
          </a:prstGeom>
        </p:spPr>
      </p:pic>
      <p:sp>
        <p:nvSpPr>
          <p:cNvPr id="4" name="Content Placeholder 3">
            <a:extLst>
              <a:ext uri="{FF2B5EF4-FFF2-40B4-BE49-F238E27FC236}">
                <a16:creationId xmlns:a16="http://schemas.microsoft.com/office/drawing/2014/main" id="{DE5D8DE5-E1A0-43E3-AA26-7CC05C434C45}"/>
              </a:ext>
            </a:extLst>
          </p:cNvPr>
          <p:cNvSpPr>
            <a:spLocks noGrp="1"/>
          </p:cNvSpPr>
          <p:nvPr>
            <p:ph sz="quarter" idx="12"/>
          </p:nvPr>
        </p:nvSpPr>
        <p:spPr>
          <a:xfrm>
            <a:off x="1828800" y="1646238"/>
            <a:ext cx="5738813" cy="381000"/>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Content Placeholder 10">
            <a:extLst>
              <a:ext uri="{FF2B5EF4-FFF2-40B4-BE49-F238E27FC236}">
                <a16:creationId xmlns:a16="http://schemas.microsoft.com/office/drawing/2014/main" id="{7B4BCE78-5BE5-4BFD-AAD4-5167E953B745}"/>
              </a:ext>
            </a:extLst>
          </p:cNvPr>
          <p:cNvSpPr>
            <a:spLocks noGrp="1"/>
          </p:cNvSpPr>
          <p:nvPr>
            <p:ph sz="quarter" idx="13"/>
          </p:nvPr>
        </p:nvSpPr>
        <p:spPr>
          <a:xfrm>
            <a:off x="1828800" y="2027238"/>
            <a:ext cx="5738813" cy="4029075"/>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1">
            <a:extLst>
              <a:ext uri="{FF2B5EF4-FFF2-40B4-BE49-F238E27FC236}">
                <a16:creationId xmlns:a16="http://schemas.microsoft.com/office/drawing/2014/main" id="{6F455600-E808-41CE-A189-97F5F3DD732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185224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7_Main text -1-col 3/4 wide">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D2617A4F-BA30-4D20-9C98-BB41E3BC156E}"/>
              </a:ext>
            </a:extLst>
          </p:cNvPr>
          <p:cNvSpPr/>
          <p:nvPr userDrawn="1"/>
        </p:nvSpPr>
        <p:spPr>
          <a:xfrm>
            <a:off x="7168551" y="1406106"/>
            <a:ext cx="5023449" cy="5451894"/>
          </a:xfrm>
          <a:custGeom>
            <a:avLst/>
            <a:gdLst>
              <a:gd name="connsiteX0" fmla="*/ 2912364 w 4713068"/>
              <a:gd name="connsiteY0" fmla="*/ 0 h 5084064"/>
              <a:gd name="connsiteX1" fmla="*/ 4540694 w 4713068"/>
              <a:gd name="connsiteY1" fmla="*/ 497386 h 5084064"/>
              <a:gd name="connsiteX2" fmla="*/ 4713068 w 4713068"/>
              <a:gd name="connsiteY2" fmla="*/ 626285 h 5084064"/>
              <a:gd name="connsiteX3" fmla="*/ 4713068 w 4713068"/>
              <a:gd name="connsiteY3" fmla="*/ 5084064 h 5084064"/>
              <a:gd name="connsiteX4" fmla="*/ 976626 w 4713068"/>
              <a:gd name="connsiteY4" fmla="*/ 5084064 h 5084064"/>
              <a:gd name="connsiteX5" fmla="*/ 853012 w 4713068"/>
              <a:gd name="connsiteY5" fmla="*/ 4971717 h 5084064"/>
              <a:gd name="connsiteX6" fmla="*/ 0 w 4713068"/>
              <a:gd name="connsiteY6" fmla="*/ 2912364 h 5084064"/>
              <a:gd name="connsiteX7" fmla="*/ 2912364 w 4713068"/>
              <a:gd name="connsiteY7" fmla="*/ 0 h 508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3068" h="5084064">
                <a:moveTo>
                  <a:pt x="2912364" y="0"/>
                </a:moveTo>
                <a:cubicBezTo>
                  <a:pt x="3515534" y="0"/>
                  <a:pt x="4075878" y="183362"/>
                  <a:pt x="4540694" y="497386"/>
                </a:cubicBezTo>
                <a:lnTo>
                  <a:pt x="4713068" y="626285"/>
                </a:lnTo>
                <a:lnTo>
                  <a:pt x="4713068" y="5084064"/>
                </a:lnTo>
                <a:lnTo>
                  <a:pt x="976626" y="5084064"/>
                </a:lnTo>
                <a:lnTo>
                  <a:pt x="853012" y="4971717"/>
                </a:lnTo>
                <a:cubicBezTo>
                  <a:pt x="325978" y="4444682"/>
                  <a:pt x="0" y="3716591"/>
                  <a:pt x="0" y="2912364"/>
                </a:cubicBezTo>
                <a:cubicBezTo>
                  <a:pt x="0" y="1303910"/>
                  <a:pt x="1303910" y="0"/>
                  <a:pt x="2912364" y="0"/>
                </a:cubicBezTo>
                <a:close/>
              </a:path>
            </a:pathLst>
          </a:custGeom>
        </p:spPr>
        <p:txBody>
          <a:bodyPr vert="horz" lIns="0" tIns="0" rIns="0" bIns="0" rtlCol="0">
            <a:noAutofit/>
          </a:bodyPr>
          <a:lstStyle/>
          <a:p>
            <a:pPr lvl="0" indent="0">
              <a:lnSpc>
                <a:spcPct val="110000"/>
              </a:lnSpc>
              <a:spcBef>
                <a:spcPts val="0"/>
              </a:spcBef>
              <a:spcAft>
                <a:spcPts val="1200"/>
              </a:spcAft>
              <a:buClr>
                <a:schemeClr val="tx1"/>
              </a:buClr>
              <a:buFont typeface="Arial" panose="020B0604020202020204" pitchFamily="34" charset="0"/>
              <a:buNone/>
              <a:tabLst/>
            </a:pPr>
            <a:endParaRPr lang="en-US" b="1" i="0" dirty="0">
              <a:solidFill>
                <a:schemeClr val="tx1"/>
              </a:solidFill>
              <a:latin typeface="Arial" panose="020B0604020202020204" pitchFamily="34" charset="0"/>
              <a:cs typeface="Arial" panose="020B0604020202020204" pitchFamily="34" charset="0"/>
            </a:endParaRPr>
          </a:p>
        </p:txBody>
      </p:sp>
      <p:sp>
        <p:nvSpPr>
          <p:cNvPr id="9" name="Title 5">
            <a:extLst>
              <a:ext uri="{FF2B5EF4-FFF2-40B4-BE49-F238E27FC236}">
                <a16:creationId xmlns:a16="http://schemas.microsoft.com/office/drawing/2014/main" id="{0C771394-69B0-4181-975A-A157A5875439}"/>
              </a:ext>
            </a:extLst>
          </p:cNvPr>
          <p:cNvSpPr>
            <a:spLocks noGrp="1"/>
          </p:cNvSpPr>
          <p:nvPr>
            <p:ph type="title"/>
          </p:nvPr>
        </p:nvSpPr>
        <p:spPr>
          <a:xfrm>
            <a:off x="1828800" y="0"/>
            <a:ext cx="9600627" cy="1137300"/>
          </a:xfrm>
        </p:spPr>
        <p:txBody>
          <a:bodyPr/>
          <a:lstStyle/>
          <a:p>
            <a:endParaRPr lang="en-US" dirty="0"/>
          </a:p>
        </p:txBody>
      </p:sp>
      <p:pic>
        <p:nvPicPr>
          <p:cNvPr id="10" name="Picture 9">
            <a:extLst>
              <a:ext uri="{FF2B5EF4-FFF2-40B4-BE49-F238E27FC236}">
                <a16:creationId xmlns:a16="http://schemas.microsoft.com/office/drawing/2014/main" id="{1624A7A0-371E-4D87-B059-09AF2926E4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00140" y="1937364"/>
            <a:ext cx="4191860" cy="4426860"/>
          </a:xfrm>
          <a:custGeom>
            <a:avLst/>
            <a:gdLst>
              <a:gd name="connsiteX0" fmla="*/ 0 w 4521798"/>
              <a:gd name="connsiteY0" fmla="*/ 0 h 4963418"/>
              <a:gd name="connsiteX1" fmla="*/ 4521798 w 4521798"/>
              <a:gd name="connsiteY1" fmla="*/ 0 h 4963418"/>
              <a:gd name="connsiteX2" fmla="*/ 4521798 w 4521798"/>
              <a:gd name="connsiteY2" fmla="*/ 4963418 h 4963418"/>
              <a:gd name="connsiteX3" fmla="*/ 0 w 4521798"/>
              <a:gd name="connsiteY3" fmla="*/ 4963418 h 4963418"/>
            </a:gdLst>
            <a:ahLst/>
            <a:cxnLst>
              <a:cxn ang="0">
                <a:pos x="connsiteX0" y="connsiteY0"/>
              </a:cxn>
              <a:cxn ang="0">
                <a:pos x="connsiteX1" y="connsiteY1"/>
              </a:cxn>
              <a:cxn ang="0">
                <a:pos x="connsiteX2" y="connsiteY2"/>
              </a:cxn>
              <a:cxn ang="0">
                <a:pos x="connsiteX3" y="connsiteY3"/>
              </a:cxn>
            </a:cxnLst>
            <a:rect l="l" t="t" r="r" b="b"/>
            <a:pathLst>
              <a:path w="4521798" h="4963418">
                <a:moveTo>
                  <a:pt x="0" y="0"/>
                </a:moveTo>
                <a:lnTo>
                  <a:pt x="4521798" y="0"/>
                </a:lnTo>
                <a:lnTo>
                  <a:pt x="4521798" y="4963418"/>
                </a:lnTo>
                <a:lnTo>
                  <a:pt x="0" y="4963418"/>
                </a:lnTo>
                <a:close/>
              </a:path>
            </a:pathLst>
          </a:custGeom>
        </p:spPr>
      </p:pic>
      <p:sp>
        <p:nvSpPr>
          <p:cNvPr id="11" name="Slide Number Placeholder 1">
            <a:extLst>
              <a:ext uri="{FF2B5EF4-FFF2-40B4-BE49-F238E27FC236}">
                <a16:creationId xmlns:a16="http://schemas.microsoft.com/office/drawing/2014/main" id="{18797BD4-A5D7-4119-8F1B-72B5AF4A59DA}"/>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D625FCE3-3FFE-41A5-B312-2029EA720C7E}"/>
              </a:ext>
            </a:extLst>
          </p:cNvPr>
          <p:cNvSpPr>
            <a:spLocks noGrp="1"/>
          </p:cNvSpPr>
          <p:nvPr>
            <p:ph sz="quarter" idx="12"/>
          </p:nvPr>
        </p:nvSpPr>
        <p:spPr>
          <a:xfrm>
            <a:off x="1828800" y="1646238"/>
            <a:ext cx="5921375" cy="381000"/>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marL="0" lvl="1" indent="0">
              <a:buNone/>
            </a:pPr>
            <a:r>
              <a:rPr lang="en-US"/>
              <a:t>Second level</a:t>
            </a:r>
          </a:p>
          <a:p>
            <a:pPr lvl="2"/>
            <a:r>
              <a:rPr lang="en-US"/>
              <a:t>Third level</a:t>
            </a:r>
          </a:p>
          <a:p>
            <a:pPr lvl="3"/>
            <a:r>
              <a:rPr lang="en-US"/>
              <a:t>Fourth level</a:t>
            </a:r>
          </a:p>
          <a:p>
            <a:pPr lvl="4"/>
            <a:r>
              <a:rPr lang="en-US"/>
              <a:t>Fifth level</a:t>
            </a:r>
            <a:endParaRPr lang="en-CA"/>
          </a:p>
        </p:txBody>
      </p:sp>
      <p:sp>
        <p:nvSpPr>
          <p:cNvPr id="13" name="Content Placeholder 12">
            <a:extLst>
              <a:ext uri="{FF2B5EF4-FFF2-40B4-BE49-F238E27FC236}">
                <a16:creationId xmlns:a16="http://schemas.microsoft.com/office/drawing/2014/main" id="{272C8450-D444-4A11-BE36-9B1ED4015219}"/>
              </a:ext>
            </a:extLst>
          </p:cNvPr>
          <p:cNvSpPr>
            <a:spLocks noGrp="1"/>
          </p:cNvSpPr>
          <p:nvPr>
            <p:ph sz="quarter" idx="13"/>
          </p:nvPr>
        </p:nvSpPr>
        <p:spPr>
          <a:xfrm>
            <a:off x="1828800" y="2027238"/>
            <a:ext cx="5921375" cy="1200150"/>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marL="0" lvl="1" indent="0">
              <a:buNone/>
            </a:pPr>
            <a:r>
              <a:rPr lang="en-US"/>
              <a:t>Second level</a:t>
            </a:r>
          </a:p>
          <a:p>
            <a:pPr lvl="2"/>
            <a:r>
              <a:rPr lang="en-US"/>
              <a:t>Third level</a:t>
            </a:r>
          </a:p>
          <a:p>
            <a:pPr lvl="3"/>
            <a:r>
              <a:rPr lang="en-US"/>
              <a:t>Fourth level</a:t>
            </a:r>
          </a:p>
          <a:p>
            <a:pPr lvl="4"/>
            <a:r>
              <a:rPr lang="en-US"/>
              <a:t>Fifth level</a:t>
            </a:r>
            <a:endParaRPr lang="en-CA"/>
          </a:p>
        </p:txBody>
      </p:sp>
      <p:sp>
        <p:nvSpPr>
          <p:cNvPr id="15" name="Content Placeholder 14">
            <a:extLst>
              <a:ext uri="{FF2B5EF4-FFF2-40B4-BE49-F238E27FC236}">
                <a16:creationId xmlns:a16="http://schemas.microsoft.com/office/drawing/2014/main" id="{ED00C58C-DA92-4DFB-8833-F8104647005D}"/>
              </a:ext>
            </a:extLst>
          </p:cNvPr>
          <p:cNvSpPr>
            <a:spLocks noGrp="1"/>
          </p:cNvSpPr>
          <p:nvPr>
            <p:ph sz="quarter" idx="14"/>
          </p:nvPr>
        </p:nvSpPr>
        <p:spPr>
          <a:xfrm>
            <a:off x="1828800" y="3316288"/>
            <a:ext cx="5921375" cy="314325"/>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marL="0" lvl="1" indent="0">
              <a:buNone/>
            </a:pPr>
            <a:r>
              <a:rPr lang="en-US"/>
              <a:t>Second level</a:t>
            </a:r>
          </a:p>
          <a:p>
            <a:pPr lvl="2"/>
            <a:r>
              <a:rPr lang="en-US"/>
              <a:t>Third level</a:t>
            </a:r>
          </a:p>
          <a:p>
            <a:pPr lvl="3"/>
            <a:r>
              <a:rPr lang="en-US"/>
              <a:t>Fourth level</a:t>
            </a:r>
          </a:p>
          <a:p>
            <a:pPr lvl="4"/>
            <a:r>
              <a:rPr lang="en-US"/>
              <a:t>Fifth level</a:t>
            </a:r>
            <a:endParaRPr lang="en-CA"/>
          </a:p>
        </p:txBody>
      </p:sp>
      <p:sp>
        <p:nvSpPr>
          <p:cNvPr id="17" name="Content Placeholder 16">
            <a:extLst>
              <a:ext uri="{FF2B5EF4-FFF2-40B4-BE49-F238E27FC236}">
                <a16:creationId xmlns:a16="http://schemas.microsoft.com/office/drawing/2014/main" id="{19CA67EB-6BCF-4954-B71B-316709F7AD32}"/>
              </a:ext>
            </a:extLst>
          </p:cNvPr>
          <p:cNvSpPr>
            <a:spLocks noGrp="1"/>
          </p:cNvSpPr>
          <p:nvPr>
            <p:ph sz="quarter" idx="15"/>
          </p:nvPr>
        </p:nvSpPr>
        <p:spPr>
          <a:xfrm>
            <a:off x="1828800" y="3630613"/>
            <a:ext cx="5921375" cy="2933700"/>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marL="0" lvl="1" indent="0">
              <a:buNone/>
            </a:pPr>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4848664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6_Main text -1-col 3/4 wide">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586D7D62-9CF9-4409-9569-4FC82B169EE7}"/>
              </a:ext>
            </a:extLst>
          </p:cNvPr>
          <p:cNvSpPr>
            <a:spLocks noGrp="1"/>
          </p:cNvSpPr>
          <p:nvPr>
            <p:ph type="title"/>
          </p:nvPr>
        </p:nvSpPr>
        <p:spPr>
          <a:xfrm>
            <a:off x="1828800" y="0"/>
            <a:ext cx="9600627" cy="1137300"/>
          </a:xfrm>
        </p:spPr>
        <p:txBody>
          <a:bodyPr>
            <a:normAutofit/>
          </a:bodyPr>
          <a:lstStyle/>
          <a:p>
            <a:endParaRPr lang="en-US" i="1" dirty="0"/>
          </a:p>
        </p:txBody>
      </p:sp>
      <p:pic>
        <p:nvPicPr>
          <p:cNvPr id="9" name="Picture 8">
            <a:extLst>
              <a:ext uri="{FF2B5EF4-FFF2-40B4-BE49-F238E27FC236}">
                <a16:creationId xmlns:a16="http://schemas.microsoft.com/office/drawing/2014/main" id="{A6F25C7A-D554-4778-9833-8C4F1BC09F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5145"/>
          <a:stretch/>
        </p:blipFill>
        <p:spPr>
          <a:xfrm>
            <a:off x="3661031" y="1753874"/>
            <a:ext cx="6575169" cy="4610147"/>
          </a:xfrm>
          <a:prstGeom prst="rect">
            <a:avLst/>
          </a:prstGeom>
        </p:spPr>
      </p:pic>
      <p:grpSp>
        <p:nvGrpSpPr>
          <p:cNvPr id="10" name="Group 9">
            <a:extLst>
              <a:ext uri="{FF2B5EF4-FFF2-40B4-BE49-F238E27FC236}">
                <a16:creationId xmlns:a16="http://schemas.microsoft.com/office/drawing/2014/main" id="{4714FB3C-ECDF-4B75-9D06-B9CDCD4F2C54}"/>
              </a:ext>
            </a:extLst>
          </p:cNvPr>
          <p:cNvGrpSpPr/>
          <p:nvPr userDrawn="1"/>
        </p:nvGrpSpPr>
        <p:grpSpPr>
          <a:xfrm>
            <a:off x="9240854" y="2499405"/>
            <a:ext cx="311151" cy="311151"/>
            <a:chOff x="8347818" y="2366354"/>
            <a:chExt cx="311151" cy="311151"/>
          </a:xfrm>
        </p:grpSpPr>
        <p:sp>
          <p:nvSpPr>
            <p:cNvPr id="11" name="Oval 10">
              <a:extLst>
                <a:ext uri="{FF2B5EF4-FFF2-40B4-BE49-F238E27FC236}">
                  <a16:creationId xmlns:a16="http://schemas.microsoft.com/office/drawing/2014/main" id="{9F5566F6-902A-43D8-B4A8-DF6E57F254F1}"/>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9377B5B-2992-40A9-BD1B-8F35D3495F16}"/>
                </a:ext>
              </a:extLst>
            </p:cNvPr>
            <p:cNvSpPr txBox="1"/>
            <p:nvPr/>
          </p:nvSpPr>
          <p:spPr>
            <a:xfrm>
              <a:off x="8347819" y="2413817"/>
              <a:ext cx="311150" cy="230832"/>
            </a:xfrm>
            <a:prstGeom prst="rect">
              <a:avLst/>
            </a:prstGeom>
            <a:noFill/>
          </p:spPr>
          <p:txBody>
            <a:bodyPr wrap="square" lIns="0" tIns="0" rIns="0" bIns="0" rtlCol="0">
              <a:noAutofit/>
            </a:bodyPr>
            <a:lstStyle/>
            <a:p>
              <a:pPr algn="ctr"/>
              <a:r>
                <a:rPr lang="en-US" sz="1200" b="1" dirty="0">
                  <a:solidFill>
                    <a:schemeClr val="tx2"/>
                  </a:solidFill>
                  <a:latin typeface="Georgia" panose="02040502050405020303" pitchFamily="18" charset="0"/>
                </a:rPr>
                <a:t>1</a:t>
              </a:r>
            </a:p>
          </p:txBody>
        </p:sp>
      </p:grpSp>
      <p:grpSp>
        <p:nvGrpSpPr>
          <p:cNvPr id="13" name="Group 12">
            <a:extLst>
              <a:ext uri="{FF2B5EF4-FFF2-40B4-BE49-F238E27FC236}">
                <a16:creationId xmlns:a16="http://schemas.microsoft.com/office/drawing/2014/main" id="{DBE8C1C0-8B40-48EE-842D-47FF7C2B6C4A}"/>
              </a:ext>
            </a:extLst>
          </p:cNvPr>
          <p:cNvGrpSpPr/>
          <p:nvPr userDrawn="1"/>
        </p:nvGrpSpPr>
        <p:grpSpPr>
          <a:xfrm>
            <a:off x="8629754" y="2398738"/>
            <a:ext cx="311151" cy="311151"/>
            <a:chOff x="8347818" y="2366354"/>
            <a:chExt cx="311151" cy="311151"/>
          </a:xfrm>
        </p:grpSpPr>
        <p:sp>
          <p:nvSpPr>
            <p:cNvPr id="14" name="Oval 13">
              <a:extLst>
                <a:ext uri="{FF2B5EF4-FFF2-40B4-BE49-F238E27FC236}">
                  <a16:creationId xmlns:a16="http://schemas.microsoft.com/office/drawing/2014/main" id="{199F64C4-E565-4DC1-A4F4-59A8F4DAE4EF}"/>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F24B4AF8-BC75-4582-88FC-F445335A0C98}"/>
                </a:ext>
              </a:extLst>
            </p:cNvPr>
            <p:cNvSpPr txBox="1"/>
            <p:nvPr/>
          </p:nvSpPr>
          <p:spPr>
            <a:xfrm>
              <a:off x="8347819" y="2413817"/>
              <a:ext cx="311150" cy="230832"/>
            </a:xfrm>
            <a:prstGeom prst="rect">
              <a:avLst/>
            </a:prstGeom>
            <a:noFill/>
          </p:spPr>
          <p:txBody>
            <a:bodyPr wrap="square" lIns="0" tIns="0" rIns="0" bIns="0" rtlCol="0">
              <a:noAutofit/>
            </a:bodyPr>
            <a:lstStyle/>
            <a:p>
              <a:pPr algn="ctr"/>
              <a:r>
                <a:rPr lang="en-US" sz="1200" b="1" dirty="0">
                  <a:solidFill>
                    <a:schemeClr val="tx2"/>
                  </a:solidFill>
                  <a:latin typeface="Georgia" panose="02040502050405020303" pitchFamily="18" charset="0"/>
                </a:rPr>
                <a:t>2</a:t>
              </a:r>
            </a:p>
          </p:txBody>
        </p:sp>
      </p:grpSp>
      <p:grpSp>
        <p:nvGrpSpPr>
          <p:cNvPr id="16" name="Group 15">
            <a:extLst>
              <a:ext uri="{FF2B5EF4-FFF2-40B4-BE49-F238E27FC236}">
                <a16:creationId xmlns:a16="http://schemas.microsoft.com/office/drawing/2014/main" id="{F98D7FB7-D77A-417B-B49A-D5C0D7BA8A5E}"/>
              </a:ext>
            </a:extLst>
          </p:cNvPr>
          <p:cNvGrpSpPr/>
          <p:nvPr userDrawn="1"/>
        </p:nvGrpSpPr>
        <p:grpSpPr>
          <a:xfrm>
            <a:off x="8167744" y="2965141"/>
            <a:ext cx="311151" cy="311151"/>
            <a:chOff x="8347818" y="2366354"/>
            <a:chExt cx="311151" cy="311151"/>
          </a:xfrm>
        </p:grpSpPr>
        <p:sp>
          <p:nvSpPr>
            <p:cNvPr id="17" name="Oval 16">
              <a:extLst>
                <a:ext uri="{FF2B5EF4-FFF2-40B4-BE49-F238E27FC236}">
                  <a16:creationId xmlns:a16="http://schemas.microsoft.com/office/drawing/2014/main" id="{25B6A7EA-FC35-4BE6-BBD2-1AF89EE55505}"/>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934CE55-1FD8-4F0A-907B-7810E8A7D107}"/>
                </a:ext>
              </a:extLst>
            </p:cNvPr>
            <p:cNvSpPr txBox="1"/>
            <p:nvPr/>
          </p:nvSpPr>
          <p:spPr>
            <a:xfrm>
              <a:off x="8347819" y="2413817"/>
              <a:ext cx="311150" cy="230832"/>
            </a:xfrm>
            <a:prstGeom prst="rect">
              <a:avLst/>
            </a:prstGeom>
            <a:noFill/>
          </p:spPr>
          <p:txBody>
            <a:bodyPr wrap="square" lIns="0" tIns="0" rIns="0" bIns="0" rtlCol="0">
              <a:noAutofit/>
            </a:bodyPr>
            <a:lstStyle/>
            <a:p>
              <a:pPr algn="ctr"/>
              <a:r>
                <a:rPr lang="en-US" sz="1200" b="1" dirty="0">
                  <a:solidFill>
                    <a:schemeClr val="tx2"/>
                  </a:solidFill>
                  <a:latin typeface="Georgia" panose="02040502050405020303" pitchFamily="18" charset="0"/>
                </a:rPr>
                <a:t>3</a:t>
              </a:r>
            </a:p>
          </p:txBody>
        </p:sp>
      </p:grpSp>
      <p:grpSp>
        <p:nvGrpSpPr>
          <p:cNvPr id="19" name="Group 18">
            <a:extLst>
              <a:ext uri="{FF2B5EF4-FFF2-40B4-BE49-F238E27FC236}">
                <a16:creationId xmlns:a16="http://schemas.microsoft.com/office/drawing/2014/main" id="{401F1B2E-08B0-4E4D-A884-F1ABE523CE68}"/>
              </a:ext>
            </a:extLst>
          </p:cNvPr>
          <p:cNvGrpSpPr/>
          <p:nvPr userDrawn="1"/>
        </p:nvGrpSpPr>
        <p:grpSpPr>
          <a:xfrm>
            <a:off x="7667186" y="3813617"/>
            <a:ext cx="311151" cy="311151"/>
            <a:chOff x="8347818" y="2366354"/>
            <a:chExt cx="311151" cy="311151"/>
          </a:xfrm>
        </p:grpSpPr>
        <p:sp>
          <p:nvSpPr>
            <p:cNvPr id="20" name="Oval 19">
              <a:extLst>
                <a:ext uri="{FF2B5EF4-FFF2-40B4-BE49-F238E27FC236}">
                  <a16:creationId xmlns:a16="http://schemas.microsoft.com/office/drawing/2014/main" id="{38ED721E-FD5B-4D58-9321-CF09F04078F4}"/>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78D84656-82C1-4E93-A905-CFC7E579C64E}"/>
                </a:ext>
              </a:extLst>
            </p:cNvPr>
            <p:cNvSpPr txBox="1"/>
            <p:nvPr/>
          </p:nvSpPr>
          <p:spPr>
            <a:xfrm>
              <a:off x="8347818" y="2406513"/>
              <a:ext cx="311150" cy="230832"/>
            </a:xfrm>
            <a:prstGeom prst="rect">
              <a:avLst/>
            </a:prstGeom>
            <a:noFill/>
          </p:spPr>
          <p:txBody>
            <a:bodyPr wrap="square" lIns="0" tIns="0" rIns="0" bIns="0" rtlCol="0">
              <a:noAutofit/>
            </a:bodyPr>
            <a:lstStyle/>
            <a:p>
              <a:pPr algn="ctr"/>
              <a:r>
                <a:rPr lang="en-US" sz="1200" b="1" dirty="0">
                  <a:solidFill>
                    <a:schemeClr val="tx2"/>
                  </a:solidFill>
                  <a:latin typeface="Georgia" panose="02040502050405020303" pitchFamily="18" charset="0"/>
                </a:rPr>
                <a:t>4</a:t>
              </a:r>
            </a:p>
          </p:txBody>
        </p:sp>
      </p:grpSp>
      <p:grpSp>
        <p:nvGrpSpPr>
          <p:cNvPr id="22" name="Group 21">
            <a:extLst>
              <a:ext uri="{FF2B5EF4-FFF2-40B4-BE49-F238E27FC236}">
                <a16:creationId xmlns:a16="http://schemas.microsoft.com/office/drawing/2014/main" id="{4C4686C7-D0F7-4BAE-9EC7-BE1071F6A134}"/>
              </a:ext>
            </a:extLst>
          </p:cNvPr>
          <p:cNvGrpSpPr/>
          <p:nvPr userDrawn="1"/>
        </p:nvGrpSpPr>
        <p:grpSpPr>
          <a:xfrm>
            <a:off x="7337731" y="2597873"/>
            <a:ext cx="311151" cy="311151"/>
            <a:chOff x="8347818" y="2366354"/>
            <a:chExt cx="311151" cy="311151"/>
          </a:xfrm>
        </p:grpSpPr>
        <p:sp>
          <p:nvSpPr>
            <p:cNvPr id="23" name="Oval 22">
              <a:extLst>
                <a:ext uri="{FF2B5EF4-FFF2-40B4-BE49-F238E27FC236}">
                  <a16:creationId xmlns:a16="http://schemas.microsoft.com/office/drawing/2014/main" id="{3CC07D80-DEF9-4112-BA51-FC0B6146A0C7}"/>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074EA48A-F194-4C15-BBDD-C1364A552E85}"/>
                </a:ext>
              </a:extLst>
            </p:cNvPr>
            <p:cNvSpPr txBox="1"/>
            <p:nvPr/>
          </p:nvSpPr>
          <p:spPr>
            <a:xfrm>
              <a:off x="8347818" y="2406513"/>
              <a:ext cx="311150" cy="230832"/>
            </a:xfrm>
            <a:prstGeom prst="rect">
              <a:avLst/>
            </a:prstGeom>
            <a:noFill/>
          </p:spPr>
          <p:txBody>
            <a:bodyPr wrap="square" lIns="0" tIns="0" rIns="0" bIns="0" rtlCol="0">
              <a:noAutofit/>
            </a:bodyPr>
            <a:lstStyle/>
            <a:p>
              <a:pPr algn="ctr"/>
              <a:r>
                <a:rPr lang="en-US" sz="1200" b="1" dirty="0">
                  <a:solidFill>
                    <a:schemeClr val="tx2"/>
                  </a:solidFill>
                  <a:latin typeface="Georgia" panose="02040502050405020303" pitchFamily="18" charset="0"/>
                </a:rPr>
                <a:t>5</a:t>
              </a:r>
            </a:p>
          </p:txBody>
        </p:sp>
      </p:grpSp>
      <p:grpSp>
        <p:nvGrpSpPr>
          <p:cNvPr id="25" name="Group 24">
            <a:extLst>
              <a:ext uri="{FF2B5EF4-FFF2-40B4-BE49-F238E27FC236}">
                <a16:creationId xmlns:a16="http://schemas.microsoft.com/office/drawing/2014/main" id="{A6E73938-3F19-4D76-BBF8-2DDE474C6969}"/>
              </a:ext>
            </a:extLst>
          </p:cNvPr>
          <p:cNvGrpSpPr/>
          <p:nvPr userDrawn="1"/>
        </p:nvGrpSpPr>
        <p:grpSpPr>
          <a:xfrm>
            <a:off x="6221139" y="3969192"/>
            <a:ext cx="311151" cy="311151"/>
            <a:chOff x="8347818" y="2366354"/>
            <a:chExt cx="311151" cy="311151"/>
          </a:xfrm>
        </p:grpSpPr>
        <p:sp>
          <p:nvSpPr>
            <p:cNvPr id="26" name="Oval 25">
              <a:extLst>
                <a:ext uri="{FF2B5EF4-FFF2-40B4-BE49-F238E27FC236}">
                  <a16:creationId xmlns:a16="http://schemas.microsoft.com/office/drawing/2014/main" id="{AFB82BC0-8585-4AA6-BFD4-6424120FC1C2}"/>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E213D2C7-47F9-421D-9D8B-03BF67D85A5E}"/>
                </a:ext>
              </a:extLst>
            </p:cNvPr>
            <p:cNvSpPr txBox="1"/>
            <p:nvPr/>
          </p:nvSpPr>
          <p:spPr>
            <a:xfrm>
              <a:off x="8347818" y="2424620"/>
              <a:ext cx="311150" cy="230832"/>
            </a:xfrm>
            <a:prstGeom prst="rect">
              <a:avLst/>
            </a:prstGeom>
            <a:noFill/>
          </p:spPr>
          <p:txBody>
            <a:bodyPr wrap="square" lIns="0" tIns="0" rIns="0" bIns="0" rtlCol="0">
              <a:noAutofit/>
            </a:bodyPr>
            <a:lstStyle/>
            <a:p>
              <a:pPr algn="ctr"/>
              <a:r>
                <a:rPr lang="en-US" sz="1200" b="1" dirty="0">
                  <a:solidFill>
                    <a:schemeClr val="tx2"/>
                  </a:solidFill>
                  <a:latin typeface="Georgia" panose="02040502050405020303" pitchFamily="18" charset="0"/>
                </a:rPr>
                <a:t>6</a:t>
              </a:r>
            </a:p>
          </p:txBody>
        </p:sp>
      </p:grpSp>
      <p:grpSp>
        <p:nvGrpSpPr>
          <p:cNvPr id="28" name="Group 27">
            <a:extLst>
              <a:ext uri="{FF2B5EF4-FFF2-40B4-BE49-F238E27FC236}">
                <a16:creationId xmlns:a16="http://schemas.microsoft.com/office/drawing/2014/main" id="{465BF0C8-6826-4A28-98AC-6EF4014EAD7D}"/>
              </a:ext>
            </a:extLst>
          </p:cNvPr>
          <p:cNvGrpSpPr/>
          <p:nvPr userDrawn="1"/>
        </p:nvGrpSpPr>
        <p:grpSpPr>
          <a:xfrm>
            <a:off x="6507814" y="3012604"/>
            <a:ext cx="311151" cy="311151"/>
            <a:chOff x="8347818" y="2366354"/>
            <a:chExt cx="311151" cy="311151"/>
          </a:xfrm>
        </p:grpSpPr>
        <p:sp>
          <p:nvSpPr>
            <p:cNvPr id="29" name="Oval 28">
              <a:extLst>
                <a:ext uri="{FF2B5EF4-FFF2-40B4-BE49-F238E27FC236}">
                  <a16:creationId xmlns:a16="http://schemas.microsoft.com/office/drawing/2014/main" id="{330B13DD-B775-4043-A7F0-E86C077B9152}"/>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8AEADE-FC2C-4443-BA8F-390FD0AEA54D}"/>
                </a:ext>
              </a:extLst>
            </p:cNvPr>
            <p:cNvSpPr txBox="1"/>
            <p:nvPr/>
          </p:nvSpPr>
          <p:spPr>
            <a:xfrm>
              <a:off x="8347818" y="2406513"/>
              <a:ext cx="311150" cy="230832"/>
            </a:xfrm>
            <a:prstGeom prst="rect">
              <a:avLst/>
            </a:prstGeom>
            <a:noFill/>
          </p:spPr>
          <p:txBody>
            <a:bodyPr wrap="square" lIns="0" tIns="0" rIns="0" bIns="0" rtlCol="0">
              <a:noAutofit/>
            </a:bodyPr>
            <a:lstStyle/>
            <a:p>
              <a:pPr algn="ctr"/>
              <a:r>
                <a:rPr lang="en-US" sz="1200" b="1" dirty="0">
                  <a:solidFill>
                    <a:schemeClr val="tx2"/>
                  </a:solidFill>
                  <a:latin typeface="Georgia" panose="02040502050405020303" pitchFamily="18" charset="0"/>
                </a:rPr>
                <a:t>7</a:t>
              </a:r>
            </a:p>
          </p:txBody>
        </p:sp>
      </p:grpSp>
      <p:grpSp>
        <p:nvGrpSpPr>
          <p:cNvPr id="31" name="Group 30">
            <a:extLst>
              <a:ext uri="{FF2B5EF4-FFF2-40B4-BE49-F238E27FC236}">
                <a16:creationId xmlns:a16="http://schemas.microsoft.com/office/drawing/2014/main" id="{9435BD0E-54B6-4C6F-8B4C-8C67EEEB4329}"/>
              </a:ext>
            </a:extLst>
          </p:cNvPr>
          <p:cNvGrpSpPr/>
          <p:nvPr userDrawn="1"/>
        </p:nvGrpSpPr>
        <p:grpSpPr>
          <a:xfrm>
            <a:off x="5402321" y="2444440"/>
            <a:ext cx="311151" cy="311151"/>
            <a:chOff x="8347818" y="2366354"/>
            <a:chExt cx="311151" cy="311151"/>
          </a:xfrm>
        </p:grpSpPr>
        <p:sp>
          <p:nvSpPr>
            <p:cNvPr id="32" name="Oval 31">
              <a:extLst>
                <a:ext uri="{FF2B5EF4-FFF2-40B4-BE49-F238E27FC236}">
                  <a16:creationId xmlns:a16="http://schemas.microsoft.com/office/drawing/2014/main" id="{01280F3E-C77E-41B7-9FC6-3E0B4DA799FD}"/>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2638AA05-6BA3-4D8E-B935-675AB0669614}"/>
                </a:ext>
              </a:extLst>
            </p:cNvPr>
            <p:cNvSpPr txBox="1"/>
            <p:nvPr/>
          </p:nvSpPr>
          <p:spPr>
            <a:xfrm>
              <a:off x="8347818" y="2424620"/>
              <a:ext cx="311150" cy="230832"/>
            </a:xfrm>
            <a:prstGeom prst="rect">
              <a:avLst/>
            </a:prstGeom>
            <a:noFill/>
          </p:spPr>
          <p:txBody>
            <a:bodyPr wrap="square" lIns="0" tIns="0" rIns="0" bIns="0" rtlCol="0">
              <a:noAutofit/>
            </a:bodyPr>
            <a:lstStyle/>
            <a:p>
              <a:pPr algn="ctr"/>
              <a:r>
                <a:rPr lang="en-US" sz="1200" b="1" dirty="0">
                  <a:solidFill>
                    <a:schemeClr val="tx2"/>
                  </a:solidFill>
                  <a:latin typeface="Georgia" panose="02040502050405020303" pitchFamily="18" charset="0"/>
                </a:rPr>
                <a:t>8</a:t>
              </a:r>
            </a:p>
          </p:txBody>
        </p:sp>
      </p:grpSp>
      <p:grpSp>
        <p:nvGrpSpPr>
          <p:cNvPr id="34" name="Group 33">
            <a:extLst>
              <a:ext uri="{FF2B5EF4-FFF2-40B4-BE49-F238E27FC236}">
                <a16:creationId xmlns:a16="http://schemas.microsoft.com/office/drawing/2014/main" id="{4B527761-1918-45D1-B97A-480AD0775AD4}"/>
              </a:ext>
            </a:extLst>
          </p:cNvPr>
          <p:cNvGrpSpPr/>
          <p:nvPr userDrawn="1"/>
        </p:nvGrpSpPr>
        <p:grpSpPr>
          <a:xfrm>
            <a:off x="4402196" y="3450630"/>
            <a:ext cx="311151" cy="311151"/>
            <a:chOff x="8347818" y="2366354"/>
            <a:chExt cx="311151" cy="311151"/>
          </a:xfrm>
        </p:grpSpPr>
        <p:sp>
          <p:nvSpPr>
            <p:cNvPr id="35" name="Oval 34">
              <a:extLst>
                <a:ext uri="{FF2B5EF4-FFF2-40B4-BE49-F238E27FC236}">
                  <a16:creationId xmlns:a16="http://schemas.microsoft.com/office/drawing/2014/main" id="{222902CB-FE57-4962-8499-4E8078005656}"/>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90954AB-00CD-4666-BAF7-084D6CD11B79}"/>
                </a:ext>
              </a:extLst>
            </p:cNvPr>
            <p:cNvSpPr txBox="1"/>
            <p:nvPr/>
          </p:nvSpPr>
          <p:spPr>
            <a:xfrm>
              <a:off x="8347818" y="2406513"/>
              <a:ext cx="311150" cy="230832"/>
            </a:xfrm>
            <a:prstGeom prst="rect">
              <a:avLst/>
            </a:prstGeom>
            <a:noFill/>
          </p:spPr>
          <p:txBody>
            <a:bodyPr wrap="square" lIns="0" tIns="0" rIns="0" bIns="0" rtlCol="0">
              <a:noAutofit/>
            </a:bodyPr>
            <a:lstStyle/>
            <a:p>
              <a:pPr algn="ctr"/>
              <a:r>
                <a:rPr lang="en-US" sz="1200" b="1" dirty="0">
                  <a:solidFill>
                    <a:schemeClr val="tx2"/>
                  </a:solidFill>
                  <a:latin typeface="Georgia" panose="02040502050405020303" pitchFamily="18" charset="0"/>
                </a:rPr>
                <a:t>9</a:t>
              </a:r>
            </a:p>
          </p:txBody>
        </p:sp>
      </p:grpSp>
      <p:grpSp>
        <p:nvGrpSpPr>
          <p:cNvPr id="37" name="Group 36">
            <a:extLst>
              <a:ext uri="{FF2B5EF4-FFF2-40B4-BE49-F238E27FC236}">
                <a16:creationId xmlns:a16="http://schemas.microsoft.com/office/drawing/2014/main" id="{8FE400A2-A6F1-4A08-BEC7-C9F253A905AE}"/>
              </a:ext>
            </a:extLst>
          </p:cNvPr>
          <p:cNvGrpSpPr/>
          <p:nvPr userDrawn="1"/>
        </p:nvGrpSpPr>
        <p:grpSpPr>
          <a:xfrm>
            <a:off x="4091046" y="2358715"/>
            <a:ext cx="311151" cy="311151"/>
            <a:chOff x="8347818" y="2366354"/>
            <a:chExt cx="311151" cy="311151"/>
          </a:xfrm>
        </p:grpSpPr>
        <p:sp>
          <p:nvSpPr>
            <p:cNvPr id="38" name="Oval 37">
              <a:extLst>
                <a:ext uri="{FF2B5EF4-FFF2-40B4-BE49-F238E27FC236}">
                  <a16:creationId xmlns:a16="http://schemas.microsoft.com/office/drawing/2014/main" id="{7BB878FE-9FFF-42EF-A556-C9A9DFF21625}"/>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43FB8678-603F-41EE-B445-5E4AA7E74511}"/>
                </a:ext>
              </a:extLst>
            </p:cNvPr>
            <p:cNvSpPr txBox="1"/>
            <p:nvPr/>
          </p:nvSpPr>
          <p:spPr>
            <a:xfrm>
              <a:off x="8347818" y="2410368"/>
              <a:ext cx="311150" cy="230832"/>
            </a:xfrm>
            <a:prstGeom prst="rect">
              <a:avLst/>
            </a:prstGeom>
            <a:noFill/>
          </p:spPr>
          <p:txBody>
            <a:bodyPr wrap="square" lIns="0" tIns="0" rIns="0" bIns="0" rtlCol="0">
              <a:noAutofit/>
            </a:bodyPr>
            <a:lstStyle/>
            <a:p>
              <a:pPr algn="ctr"/>
              <a:r>
                <a:rPr lang="en-US" sz="1200" b="1" dirty="0">
                  <a:solidFill>
                    <a:schemeClr val="tx2"/>
                  </a:solidFill>
                  <a:latin typeface="Georgia" panose="02040502050405020303" pitchFamily="18" charset="0"/>
                </a:rPr>
                <a:t>10</a:t>
              </a:r>
            </a:p>
          </p:txBody>
        </p:sp>
      </p:grpSp>
      <p:sp>
        <p:nvSpPr>
          <p:cNvPr id="4" name="Content Placeholder 3">
            <a:extLst>
              <a:ext uri="{FF2B5EF4-FFF2-40B4-BE49-F238E27FC236}">
                <a16:creationId xmlns:a16="http://schemas.microsoft.com/office/drawing/2014/main" id="{934AC6C2-CF79-4B13-B721-0566D472909B}"/>
              </a:ext>
            </a:extLst>
          </p:cNvPr>
          <p:cNvSpPr>
            <a:spLocks noGrp="1"/>
          </p:cNvSpPr>
          <p:nvPr>
            <p:ph sz="quarter" idx="12"/>
          </p:nvPr>
        </p:nvSpPr>
        <p:spPr>
          <a:xfrm>
            <a:off x="476250" y="1957388"/>
            <a:ext cx="3302000" cy="401637"/>
          </a:xfrm>
        </p:spPr>
        <p:txBody>
          <a:bodyPr vert="horz" lIns="0" tIns="0" rIns="0" bIns="0" rtlCol="0">
            <a:noAutofit/>
          </a:bodyPr>
          <a:lstStyle>
            <a:lvl1pPr>
              <a:defRPr lang="en-US" sz="180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90000"/>
              </a:lnSpc>
              <a:spcBef>
                <a:spcPts val="1000"/>
              </a:spcBef>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3" name="Content Placeholder 42">
            <a:extLst>
              <a:ext uri="{FF2B5EF4-FFF2-40B4-BE49-F238E27FC236}">
                <a16:creationId xmlns:a16="http://schemas.microsoft.com/office/drawing/2014/main" id="{3FD37DCA-D5D8-492C-B85F-FAE67E42C150}"/>
              </a:ext>
            </a:extLst>
          </p:cNvPr>
          <p:cNvSpPr>
            <a:spLocks noGrp="1"/>
          </p:cNvSpPr>
          <p:nvPr>
            <p:ph sz="quarter" idx="13"/>
          </p:nvPr>
        </p:nvSpPr>
        <p:spPr>
          <a:xfrm>
            <a:off x="474663" y="2359025"/>
            <a:ext cx="3316287" cy="396875"/>
          </a:xfrm>
        </p:spPr>
        <p:txBody>
          <a:bodyPr vert="horz" lIns="0" tIns="0" rIns="0" bIns="0" rtlCol="0">
            <a:noAutofit/>
          </a:bodyPr>
          <a:lstStyle>
            <a:lvl1pPr>
              <a:defRPr lang="en-US" sz="1500" smtClean="0"/>
            </a:lvl1pPr>
            <a:lvl2pPr>
              <a:defRPr lang="en-US" smtClean="0"/>
            </a:lvl2pPr>
            <a:lvl3pPr>
              <a:defRPr lang="en-US" smtClean="0"/>
            </a:lvl3pPr>
            <a:lvl4pPr>
              <a:defRPr lang="en-US" smtClean="0"/>
            </a:lvl4pPr>
            <a:lvl5pPr>
              <a:defRPr lang="en-CA"/>
            </a:lvl5pPr>
          </a:lstStyle>
          <a:p>
            <a:pPr marL="174625" lvl="0" indent="-168275">
              <a:lnSpc>
                <a:spcPct val="120000"/>
              </a:lnSpc>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5" name="Content Placeholder 44">
            <a:extLst>
              <a:ext uri="{FF2B5EF4-FFF2-40B4-BE49-F238E27FC236}">
                <a16:creationId xmlns:a16="http://schemas.microsoft.com/office/drawing/2014/main" id="{FEEB58CF-EEE0-4FCE-8DE3-1E1520BAA095}"/>
              </a:ext>
            </a:extLst>
          </p:cNvPr>
          <p:cNvSpPr>
            <a:spLocks noGrp="1"/>
          </p:cNvSpPr>
          <p:nvPr>
            <p:ph sz="quarter" idx="14"/>
          </p:nvPr>
        </p:nvSpPr>
        <p:spPr>
          <a:xfrm>
            <a:off x="474663" y="2733675"/>
            <a:ext cx="3316287" cy="841375"/>
          </a:xfrm>
        </p:spPr>
        <p:txBody>
          <a:bodyPr vert="horz" lIns="0" tIns="0" rIns="0" bIns="0" rtlCol="0">
            <a:noAutofit/>
          </a:bodyPr>
          <a:lstStyle>
            <a:lvl1pPr>
              <a:defRPr lang="en-US" sz="1500" smtClean="0"/>
            </a:lvl1pPr>
            <a:lvl2pPr>
              <a:defRPr lang="en-US" smtClean="0"/>
            </a:lvl2pPr>
            <a:lvl3pPr>
              <a:defRPr lang="en-US" smtClean="0"/>
            </a:lvl3pPr>
            <a:lvl4pPr>
              <a:defRPr lang="en-US" smtClean="0"/>
            </a:lvl4pPr>
            <a:lvl5pPr>
              <a:defRPr lang="en-CA"/>
            </a:lvl5pPr>
          </a:lstStyle>
          <a:p>
            <a:pPr marL="174625" lvl="0" indent="-168275">
              <a:lnSpc>
                <a:spcPct val="120000"/>
              </a:lnSpc>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7" name="Content Placeholder 46">
            <a:extLst>
              <a:ext uri="{FF2B5EF4-FFF2-40B4-BE49-F238E27FC236}">
                <a16:creationId xmlns:a16="http://schemas.microsoft.com/office/drawing/2014/main" id="{A6A87A3C-3350-4C36-96E9-39EB13C4BCBB}"/>
              </a:ext>
            </a:extLst>
          </p:cNvPr>
          <p:cNvSpPr>
            <a:spLocks noGrp="1"/>
          </p:cNvSpPr>
          <p:nvPr>
            <p:ph sz="quarter" idx="15"/>
          </p:nvPr>
        </p:nvSpPr>
        <p:spPr>
          <a:xfrm>
            <a:off x="474663" y="3705225"/>
            <a:ext cx="2378075" cy="574675"/>
          </a:xfrm>
        </p:spPr>
        <p:txBody>
          <a:bodyPr vert="horz" lIns="0" tIns="0" rIns="0" bIns="0" rtlCol="0">
            <a:noAutofit/>
          </a:bodyPr>
          <a:lstStyle>
            <a:lvl1pPr>
              <a:defRPr lang="en-US" sz="1500" smtClean="0"/>
            </a:lvl1pPr>
            <a:lvl2pPr>
              <a:defRPr lang="en-US" smtClean="0"/>
            </a:lvl2pPr>
            <a:lvl3pPr>
              <a:defRPr lang="en-US" smtClean="0"/>
            </a:lvl3pPr>
            <a:lvl4pPr>
              <a:defRPr lang="en-US" smtClean="0"/>
            </a:lvl4pPr>
            <a:lvl5pPr>
              <a:defRPr lang="en-CA"/>
            </a:lvl5pPr>
          </a:lstStyle>
          <a:p>
            <a:pPr marL="174625" lvl="0" indent="-168275">
              <a:lnSpc>
                <a:spcPct val="120000"/>
              </a:lnSpc>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9" name="Content Placeholder 48">
            <a:extLst>
              <a:ext uri="{FF2B5EF4-FFF2-40B4-BE49-F238E27FC236}">
                <a16:creationId xmlns:a16="http://schemas.microsoft.com/office/drawing/2014/main" id="{D98B0E72-82AA-47FB-A0D2-BD8D44EC711A}"/>
              </a:ext>
            </a:extLst>
          </p:cNvPr>
          <p:cNvSpPr>
            <a:spLocks noGrp="1"/>
          </p:cNvSpPr>
          <p:nvPr>
            <p:ph sz="quarter" idx="16"/>
          </p:nvPr>
        </p:nvSpPr>
        <p:spPr>
          <a:xfrm>
            <a:off x="9912350" y="1624013"/>
            <a:ext cx="1430338" cy="234231"/>
          </a:xfrm>
          <a:noFill/>
        </p:spPr>
        <p:txBody>
          <a:bodyPr wrap="square" lIns="0" tIns="0" rIns="0" bIns="0" rtlCol="0">
            <a:spAutoFit/>
          </a:bodyPr>
          <a:lstStyle>
            <a:lvl1pPr>
              <a:defRPr lang="en-US" sz="1500" smtClean="0">
                <a:solidFill>
                  <a:schemeClr val="tx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r>
              <a:rPr lang="en-US" dirty="0" err="1"/>
              <a:t>Clic</a:t>
            </a:r>
            <a:endParaRPr lang="en-CA" dirty="0"/>
          </a:p>
        </p:txBody>
      </p:sp>
      <p:sp>
        <p:nvSpPr>
          <p:cNvPr id="51" name="Content Placeholder 50">
            <a:extLst>
              <a:ext uri="{FF2B5EF4-FFF2-40B4-BE49-F238E27FC236}">
                <a16:creationId xmlns:a16="http://schemas.microsoft.com/office/drawing/2014/main" id="{9A203B33-0869-456A-ACA6-65B1673407A8}"/>
              </a:ext>
            </a:extLst>
          </p:cNvPr>
          <p:cNvSpPr>
            <a:spLocks noGrp="1"/>
          </p:cNvSpPr>
          <p:nvPr>
            <p:ph sz="quarter" idx="17"/>
          </p:nvPr>
        </p:nvSpPr>
        <p:spPr>
          <a:xfrm>
            <a:off x="10323513" y="2047875"/>
            <a:ext cx="1214437" cy="4316146"/>
          </a:xfrm>
          <a:noFill/>
        </p:spPr>
        <p:txBody>
          <a:bodyPr wrap="square" lIns="0" tIns="0" rIns="0" bIns="0" rtlCol="0">
            <a:noAutofit/>
          </a:bodyPr>
          <a:lstStyle>
            <a:lvl1pPr>
              <a:defRPr lang="en-CA" sz="1000" dirty="0">
                <a:solidFill>
                  <a:schemeClr val="bg2"/>
                </a:solidFill>
                <a:latin typeface="+mj-lt"/>
                <a:cs typeface="+mn-cs"/>
              </a:defRPr>
            </a:lvl1pPr>
          </a:lstStyle>
          <a:p>
            <a:pPr lvl="0">
              <a:lnSpc>
                <a:spcPct val="105000"/>
              </a:lnSpc>
              <a:spcAft>
                <a:spcPts val="2340"/>
              </a:spcAft>
            </a:pPr>
            <a:endParaRPr lang="en-CA" dirty="0"/>
          </a:p>
        </p:txBody>
      </p:sp>
      <p:sp>
        <p:nvSpPr>
          <p:cNvPr id="40" name="Slide Number Placeholder 1">
            <a:extLst>
              <a:ext uri="{FF2B5EF4-FFF2-40B4-BE49-F238E27FC236}">
                <a16:creationId xmlns:a16="http://schemas.microsoft.com/office/drawing/2014/main" id="{DDEAB77F-654B-42D4-8B20-9FA0D952DB08}"/>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57305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5_Main text -1-col 3/4 w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69EC77-48C6-47C0-99F1-69EB2DBCA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28455" y="1591732"/>
            <a:ext cx="5363546" cy="5266268"/>
          </a:xfrm>
          <a:prstGeom prst="rect">
            <a:avLst/>
          </a:prstGeom>
        </p:spPr>
      </p:pic>
      <p:sp>
        <p:nvSpPr>
          <p:cNvPr id="9" name="Title 5">
            <a:extLst>
              <a:ext uri="{FF2B5EF4-FFF2-40B4-BE49-F238E27FC236}">
                <a16:creationId xmlns:a16="http://schemas.microsoft.com/office/drawing/2014/main" id="{26697AA6-073A-4E2F-B5EC-A46669DB5AC0}"/>
              </a:ext>
            </a:extLst>
          </p:cNvPr>
          <p:cNvSpPr>
            <a:spLocks noGrp="1"/>
          </p:cNvSpPr>
          <p:nvPr>
            <p:ph type="title"/>
          </p:nvPr>
        </p:nvSpPr>
        <p:spPr>
          <a:xfrm>
            <a:off x="1828800" y="0"/>
            <a:ext cx="9600627" cy="1137300"/>
          </a:xfrm>
        </p:spPr>
        <p:txBody>
          <a:bodyPr>
            <a:noAutofit/>
          </a:bodyPr>
          <a:lstStyle/>
          <a:p>
            <a:endParaRPr lang="en-US" i="1" dirty="0"/>
          </a:p>
        </p:txBody>
      </p:sp>
      <p:pic>
        <p:nvPicPr>
          <p:cNvPr id="16" name="Picture 15">
            <a:extLst>
              <a:ext uri="{FF2B5EF4-FFF2-40B4-BE49-F238E27FC236}">
                <a16:creationId xmlns:a16="http://schemas.microsoft.com/office/drawing/2014/main" id="{44153F43-0D84-453E-ADF6-236C155D3E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33453" y="4766690"/>
            <a:ext cx="1508500" cy="1478569"/>
          </a:xfrm>
          <a:prstGeom prst="rect">
            <a:avLst/>
          </a:prstGeom>
        </p:spPr>
      </p:pic>
      <p:sp>
        <p:nvSpPr>
          <p:cNvPr id="17" name="Oval 16">
            <a:extLst>
              <a:ext uri="{FF2B5EF4-FFF2-40B4-BE49-F238E27FC236}">
                <a16:creationId xmlns:a16="http://schemas.microsoft.com/office/drawing/2014/main" id="{4D0969DA-DE09-49E6-8FE3-725598E031A8}"/>
              </a:ext>
            </a:extLst>
          </p:cNvPr>
          <p:cNvSpPr>
            <a:spLocks noChangeAspect="1"/>
          </p:cNvSpPr>
          <p:nvPr userDrawn="1"/>
        </p:nvSpPr>
        <p:spPr>
          <a:xfrm>
            <a:off x="4878514" y="2906396"/>
            <a:ext cx="3041455" cy="30414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CA" sz="1100" i="1" dirty="0">
              <a:solidFill>
                <a:schemeClr val="accent3"/>
              </a:solidFill>
              <a:latin typeface="Georgia" panose="02040502050405020303" pitchFamily="18" charset="0"/>
            </a:endParaRPr>
          </a:p>
        </p:txBody>
      </p:sp>
      <p:sp>
        <p:nvSpPr>
          <p:cNvPr id="4" name="Content Placeholder 3">
            <a:extLst>
              <a:ext uri="{FF2B5EF4-FFF2-40B4-BE49-F238E27FC236}">
                <a16:creationId xmlns:a16="http://schemas.microsoft.com/office/drawing/2014/main" id="{2D09CC6A-4011-4F68-8BF3-6CE988D1A528}"/>
              </a:ext>
            </a:extLst>
          </p:cNvPr>
          <p:cNvSpPr>
            <a:spLocks noGrp="1"/>
          </p:cNvSpPr>
          <p:nvPr>
            <p:ph sz="quarter" idx="12"/>
          </p:nvPr>
        </p:nvSpPr>
        <p:spPr>
          <a:xfrm>
            <a:off x="1828800" y="1646238"/>
            <a:ext cx="6008688" cy="633412"/>
          </a:xfrm>
        </p:spPr>
        <p:txBody>
          <a:bodyPr vert="horz" lIns="0" tIns="0" rIns="0" bIns="0" rtlCol="0">
            <a:noAutofit/>
          </a:bodyPr>
          <a:lstStyle>
            <a:lvl1pPr>
              <a:defRPr lang="en-US" sz="200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90000"/>
              </a:lnSpc>
            </a:pPr>
            <a:endParaRPr lang="en-CA" dirty="0"/>
          </a:p>
        </p:txBody>
      </p:sp>
      <p:sp>
        <p:nvSpPr>
          <p:cNvPr id="20" name="Content Placeholder 19">
            <a:extLst>
              <a:ext uri="{FF2B5EF4-FFF2-40B4-BE49-F238E27FC236}">
                <a16:creationId xmlns:a16="http://schemas.microsoft.com/office/drawing/2014/main" id="{0A5E43DE-3089-4C64-8B86-58AF22D5C8A4}"/>
              </a:ext>
            </a:extLst>
          </p:cNvPr>
          <p:cNvSpPr>
            <a:spLocks noGrp="1"/>
          </p:cNvSpPr>
          <p:nvPr>
            <p:ph sz="quarter" idx="13"/>
          </p:nvPr>
        </p:nvSpPr>
        <p:spPr>
          <a:xfrm>
            <a:off x="3140075" y="2443163"/>
            <a:ext cx="473075" cy="532646"/>
          </a:xfrm>
          <a:noFill/>
        </p:spPr>
        <p:txBody>
          <a:bodyPr wrap="square" lIns="0" tIns="0" rIns="0" bIns="0" rtlCol="0" anchor="t" anchorCtr="0">
            <a:spAutoFit/>
          </a:bodyPr>
          <a:lstStyle>
            <a:lvl1pPr>
              <a:defRPr lang="en-US" sz="3400" smtClean="0">
                <a:solidFill>
                  <a:schemeClr val="tx2"/>
                </a:solidFill>
                <a:latin typeface="Georgia" panose="02040502050405020303" pitchFamily="18" charset="0"/>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dirty="0"/>
          </a:p>
        </p:txBody>
      </p:sp>
      <p:sp>
        <p:nvSpPr>
          <p:cNvPr id="22" name="Content Placeholder 21">
            <a:extLst>
              <a:ext uri="{FF2B5EF4-FFF2-40B4-BE49-F238E27FC236}">
                <a16:creationId xmlns:a16="http://schemas.microsoft.com/office/drawing/2014/main" id="{9AC8E6A6-7081-4598-8DA1-A0EABC760C12}"/>
              </a:ext>
            </a:extLst>
          </p:cNvPr>
          <p:cNvSpPr>
            <a:spLocks noGrp="1"/>
          </p:cNvSpPr>
          <p:nvPr>
            <p:ph sz="quarter" idx="14"/>
          </p:nvPr>
        </p:nvSpPr>
        <p:spPr>
          <a:xfrm>
            <a:off x="2259013" y="2965450"/>
            <a:ext cx="2246312" cy="627063"/>
          </a:xfrm>
          <a:noFill/>
        </p:spPr>
        <p:txBody>
          <a:bodyPr wrap="square" lIns="0" tIns="0" rIns="0" bIns="0" rtlCol="0" anchor="t" anchorCtr="0">
            <a:noAutofit/>
          </a:bodyPr>
          <a:lstStyle>
            <a:lvl1pPr>
              <a:defRPr lang="en-US" sz="1400" smtClean="0"/>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dirty="0"/>
          </a:p>
        </p:txBody>
      </p:sp>
      <p:sp>
        <p:nvSpPr>
          <p:cNvPr id="24" name="Content Placeholder 23">
            <a:extLst>
              <a:ext uri="{FF2B5EF4-FFF2-40B4-BE49-F238E27FC236}">
                <a16:creationId xmlns:a16="http://schemas.microsoft.com/office/drawing/2014/main" id="{38A5E18C-7153-42B2-B956-F9766A7CDE3E}"/>
              </a:ext>
            </a:extLst>
          </p:cNvPr>
          <p:cNvSpPr>
            <a:spLocks noGrp="1"/>
          </p:cNvSpPr>
          <p:nvPr>
            <p:ph sz="quarter" idx="15"/>
          </p:nvPr>
        </p:nvSpPr>
        <p:spPr>
          <a:xfrm>
            <a:off x="3140075" y="3592513"/>
            <a:ext cx="473075" cy="532646"/>
          </a:xfrm>
          <a:noFill/>
        </p:spPr>
        <p:txBody>
          <a:bodyPr wrap="square" lIns="0" tIns="0" rIns="0" bIns="0" rtlCol="0" anchor="t" anchorCtr="0">
            <a:spAutoFit/>
          </a:bodyPr>
          <a:lstStyle>
            <a:lvl1pPr>
              <a:defRPr lang="en-US" sz="3400" smtClean="0">
                <a:solidFill>
                  <a:schemeClr val="tx2"/>
                </a:solidFill>
                <a:latin typeface="Georgia" panose="02040502050405020303" pitchFamily="18" charset="0"/>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dirty="0"/>
          </a:p>
        </p:txBody>
      </p:sp>
      <p:sp>
        <p:nvSpPr>
          <p:cNvPr id="26" name="Content Placeholder 25">
            <a:extLst>
              <a:ext uri="{FF2B5EF4-FFF2-40B4-BE49-F238E27FC236}">
                <a16:creationId xmlns:a16="http://schemas.microsoft.com/office/drawing/2014/main" id="{B6C64C30-9673-489E-A051-F6164134430B}"/>
              </a:ext>
            </a:extLst>
          </p:cNvPr>
          <p:cNvSpPr>
            <a:spLocks noGrp="1"/>
          </p:cNvSpPr>
          <p:nvPr>
            <p:ph sz="quarter" idx="16"/>
          </p:nvPr>
        </p:nvSpPr>
        <p:spPr>
          <a:xfrm>
            <a:off x="2474913" y="4043363"/>
            <a:ext cx="1811337" cy="523875"/>
          </a:xfrm>
          <a:noFill/>
        </p:spPr>
        <p:txBody>
          <a:bodyPr wrap="square" lIns="0" tIns="0" rIns="0" bIns="0" rtlCol="0" anchor="t" anchorCtr="0">
            <a:noAutofit/>
          </a:bodyPr>
          <a:lstStyle>
            <a:lvl1pPr>
              <a:defRPr lang="en-US" sz="1400" smtClean="0"/>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dirty="0"/>
          </a:p>
        </p:txBody>
      </p:sp>
      <p:sp>
        <p:nvSpPr>
          <p:cNvPr id="28" name="Content Placeholder 27">
            <a:extLst>
              <a:ext uri="{FF2B5EF4-FFF2-40B4-BE49-F238E27FC236}">
                <a16:creationId xmlns:a16="http://schemas.microsoft.com/office/drawing/2014/main" id="{E229886D-3080-482A-B27B-45CD360AD597}"/>
              </a:ext>
            </a:extLst>
          </p:cNvPr>
          <p:cNvSpPr>
            <a:spLocks noGrp="1"/>
          </p:cNvSpPr>
          <p:nvPr>
            <p:ph sz="quarter" idx="17"/>
          </p:nvPr>
        </p:nvSpPr>
        <p:spPr>
          <a:xfrm>
            <a:off x="5251450" y="3379788"/>
            <a:ext cx="2249488" cy="850900"/>
          </a:xfr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US" sz="1100" i="1" dirty="0" smtClean="0">
                <a:solidFill>
                  <a:schemeClr val="accent3"/>
                </a:solidFill>
                <a:latin typeface="Georgia" panose="02040502050405020303" pitchFamily="18" charset="0"/>
                <a:cs typeface="+mn-cs"/>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sz="1800" dirty="0" smtClean="0">
                <a:solidFill>
                  <a:schemeClr val="lt1"/>
                </a:solidFill>
                <a:latin typeface="+mn-lt"/>
                <a:cs typeface="+mn-cs"/>
              </a:defRPr>
            </a:lvl4pPr>
            <a:lvl5pPr>
              <a:defRPr lang="en-CA" sz="1800" dirty="0">
                <a:solidFill>
                  <a:schemeClr val="lt1"/>
                </a:solidFill>
                <a:latin typeface="+mn-lt"/>
                <a:cs typeface="+mn-cs"/>
              </a:defRPr>
            </a:lvl5pPr>
          </a:lstStyle>
          <a:p>
            <a:pPr lvl="0" algn="ctr">
              <a:lnSpc>
                <a:spcPts val="2000"/>
              </a:lnSpc>
            </a:pPr>
            <a:endParaRPr lang="en-CA" dirty="0"/>
          </a:p>
        </p:txBody>
      </p:sp>
      <p:sp>
        <p:nvSpPr>
          <p:cNvPr id="30" name="Content Placeholder 29">
            <a:extLst>
              <a:ext uri="{FF2B5EF4-FFF2-40B4-BE49-F238E27FC236}">
                <a16:creationId xmlns:a16="http://schemas.microsoft.com/office/drawing/2014/main" id="{9C8C23EB-DE45-46A7-9CD7-B5D143BABE04}"/>
              </a:ext>
            </a:extLst>
          </p:cNvPr>
          <p:cNvSpPr>
            <a:spLocks noGrp="1"/>
          </p:cNvSpPr>
          <p:nvPr>
            <p:ph sz="quarter" idx="18"/>
          </p:nvPr>
        </p:nvSpPr>
        <p:spPr>
          <a:xfrm>
            <a:off x="5241925" y="4230688"/>
            <a:ext cx="2259013" cy="1260475"/>
          </a:xfr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US" sz="1100" i="1" dirty="0" smtClean="0">
                <a:solidFill>
                  <a:schemeClr val="accent3"/>
                </a:solidFill>
                <a:latin typeface="Georgia" panose="02040502050405020303" pitchFamily="18" charset="0"/>
                <a:cs typeface="+mn-cs"/>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sz="1800" dirty="0" smtClean="0">
                <a:solidFill>
                  <a:schemeClr val="lt1"/>
                </a:solidFill>
                <a:latin typeface="+mn-lt"/>
                <a:cs typeface="+mn-cs"/>
              </a:defRPr>
            </a:lvl4pPr>
            <a:lvl5pPr>
              <a:defRPr lang="en-CA" sz="1800" dirty="0">
                <a:solidFill>
                  <a:schemeClr val="lt1"/>
                </a:solidFill>
                <a:latin typeface="+mn-lt"/>
                <a:cs typeface="+mn-cs"/>
              </a:defRPr>
            </a:lvl5pPr>
          </a:lstStyle>
          <a:p>
            <a:pPr lvl="0" algn="ctr">
              <a:lnSpc>
                <a:spcPts val="2000"/>
              </a:lnSpc>
            </a:pPr>
            <a:endParaRPr lang="en-CA" dirty="0"/>
          </a:p>
        </p:txBody>
      </p:sp>
      <p:sp>
        <p:nvSpPr>
          <p:cNvPr id="13" name="Slide Number Placeholder 1">
            <a:extLst>
              <a:ext uri="{FF2B5EF4-FFF2-40B4-BE49-F238E27FC236}">
                <a16:creationId xmlns:a16="http://schemas.microsoft.com/office/drawing/2014/main" id="{34D15DCB-1CF9-4FEB-BE5D-EF95BD9687FA}"/>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77919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4_Main text -1-col 3/4 w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B7483A37-803F-455D-9BD6-706E7165B1C1}"/>
              </a:ext>
            </a:extLst>
          </p:cNvPr>
          <p:cNvSpPr>
            <a:spLocks noGrp="1"/>
          </p:cNvSpPr>
          <p:nvPr>
            <p:ph type="body" sz="quarter" idx="11"/>
          </p:nvPr>
        </p:nvSpPr>
        <p:spPr>
          <a:xfrm>
            <a:off x="1828801" y="1645920"/>
            <a:ext cx="4700525" cy="4410075"/>
          </a:xfrm>
        </p:spPr>
        <p:txBody>
          <a:bodyPr/>
          <a:lstStyle/>
          <a:p>
            <a:pPr lvl="1"/>
            <a:endParaRPr lang="en-US" dirty="0"/>
          </a:p>
        </p:txBody>
      </p:sp>
      <p:sp>
        <p:nvSpPr>
          <p:cNvPr id="8" name="Title 10">
            <a:extLst>
              <a:ext uri="{FF2B5EF4-FFF2-40B4-BE49-F238E27FC236}">
                <a16:creationId xmlns:a16="http://schemas.microsoft.com/office/drawing/2014/main" id="{2DC6F2F7-3004-41AD-817E-795623706978}"/>
              </a:ext>
            </a:extLst>
          </p:cNvPr>
          <p:cNvSpPr>
            <a:spLocks noGrp="1"/>
          </p:cNvSpPr>
          <p:nvPr>
            <p:ph type="title"/>
          </p:nvPr>
        </p:nvSpPr>
        <p:spPr>
          <a:xfrm>
            <a:off x="1828800" y="0"/>
            <a:ext cx="9600627" cy="1137300"/>
          </a:xfrm>
        </p:spPr>
        <p:txBody>
          <a:bodyPr/>
          <a:lstStyle/>
          <a:p>
            <a:endParaRPr lang="en-US" dirty="0"/>
          </a:p>
        </p:txBody>
      </p:sp>
      <p:sp>
        <p:nvSpPr>
          <p:cNvPr id="4" name="Content Placeholder 3">
            <a:extLst>
              <a:ext uri="{FF2B5EF4-FFF2-40B4-BE49-F238E27FC236}">
                <a16:creationId xmlns:a16="http://schemas.microsoft.com/office/drawing/2014/main" id="{6A983FB9-C595-4E9C-9CA7-14A2CE64CAEB}"/>
              </a:ext>
            </a:extLst>
          </p:cNvPr>
          <p:cNvSpPr>
            <a:spLocks noGrp="1"/>
          </p:cNvSpPr>
          <p:nvPr>
            <p:ph sz="quarter" idx="12"/>
          </p:nvPr>
        </p:nvSpPr>
        <p:spPr>
          <a:xfrm>
            <a:off x="7218363" y="2105025"/>
            <a:ext cx="1468437" cy="1468438"/>
          </a:xfrm>
        </p:spPr>
        <p:txBody>
          <a:bodyPr/>
          <a:lstStyle/>
          <a:p>
            <a:pPr lvl="0"/>
            <a:endParaRPr lang="en-CA" dirty="0"/>
          </a:p>
        </p:txBody>
      </p:sp>
      <p:sp>
        <p:nvSpPr>
          <p:cNvPr id="13" name="Content Placeholder 12">
            <a:extLst>
              <a:ext uri="{FF2B5EF4-FFF2-40B4-BE49-F238E27FC236}">
                <a16:creationId xmlns:a16="http://schemas.microsoft.com/office/drawing/2014/main" id="{0CC25F2B-1584-4B61-8B7E-0E6226B1C6DC}"/>
              </a:ext>
            </a:extLst>
          </p:cNvPr>
          <p:cNvSpPr>
            <a:spLocks noGrp="1"/>
          </p:cNvSpPr>
          <p:nvPr>
            <p:ph sz="quarter" idx="13"/>
          </p:nvPr>
        </p:nvSpPr>
        <p:spPr>
          <a:xfrm>
            <a:off x="9375775" y="2444750"/>
            <a:ext cx="2232025" cy="606425"/>
          </a:xfrm>
        </p:spPr>
        <p:txBody>
          <a:bodyPr/>
          <a:lstStyle/>
          <a:p>
            <a:pPr lvl="0"/>
            <a:endParaRPr lang="en-CA" dirty="0"/>
          </a:p>
        </p:txBody>
      </p:sp>
      <p:sp>
        <p:nvSpPr>
          <p:cNvPr id="15" name="Content Placeholder 14">
            <a:extLst>
              <a:ext uri="{FF2B5EF4-FFF2-40B4-BE49-F238E27FC236}">
                <a16:creationId xmlns:a16="http://schemas.microsoft.com/office/drawing/2014/main" id="{2D15FD26-B842-4E62-B1B7-900FC0C03249}"/>
              </a:ext>
            </a:extLst>
          </p:cNvPr>
          <p:cNvSpPr>
            <a:spLocks noGrp="1"/>
          </p:cNvSpPr>
          <p:nvPr>
            <p:ph sz="quarter" idx="14"/>
          </p:nvPr>
        </p:nvSpPr>
        <p:spPr>
          <a:xfrm>
            <a:off x="8788400" y="3860800"/>
            <a:ext cx="1485900" cy="1443038"/>
          </a:xfrm>
        </p:spPr>
        <p:txBody>
          <a:bodyPr/>
          <a:lstStyle/>
          <a:p>
            <a:pPr lvl="0"/>
            <a:endParaRPr lang="en-CA" dirty="0"/>
          </a:p>
        </p:txBody>
      </p:sp>
      <p:sp>
        <p:nvSpPr>
          <p:cNvPr id="9" name="Slide Number Placeholder 1">
            <a:extLst>
              <a:ext uri="{FF2B5EF4-FFF2-40B4-BE49-F238E27FC236}">
                <a16:creationId xmlns:a16="http://schemas.microsoft.com/office/drawing/2014/main" id="{8FE7DB69-AFB8-4ACA-B118-12C416F238E0}"/>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54566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3_Main text -1-col 3/4 w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9B79A7-050A-49E1-BF95-DC37DDE2F2EC}"/>
              </a:ext>
            </a:extLst>
          </p:cNvPr>
          <p:cNvPicPr>
            <a:picLocks/>
          </p:cNvPicPr>
          <p:nvPr userDrawn="1"/>
        </p:nvPicPr>
        <p:blipFill rotWithShape="1">
          <a:blip r:embed="rId2" cstate="email">
            <a:extLst>
              <a:ext uri="{28A0092B-C50C-407E-A947-70E740481C1C}">
                <a14:useLocalDpi xmlns:a14="http://schemas.microsoft.com/office/drawing/2010/main"/>
              </a:ext>
            </a:extLst>
          </a:blip>
          <a:srcRect r="-34556" b="-5209"/>
          <a:stretch/>
        </p:blipFill>
        <p:spPr>
          <a:xfrm>
            <a:off x="8189085" y="1855219"/>
            <a:ext cx="5396754" cy="5396754"/>
          </a:xfrm>
          <a:custGeom>
            <a:avLst/>
            <a:gdLst>
              <a:gd name="connsiteX0" fmla="*/ 1980601 w 5396754"/>
              <a:gd name="connsiteY0" fmla="*/ 5297203 h 5396754"/>
              <a:gd name="connsiteX1" fmla="*/ 3416153 w 5396754"/>
              <a:gd name="connsiteY1" fmla="*/ 5297203 h 5396754"/>
              <a:gd name="connsiteX2" fmla="*/ 3242194 w 5396754"/>
              <a:gd name="connsiteY2" fmla="*/ 5341933 h 5396754"/>
              <a:gd name="connsiteX3" fmla="*/ 2698377 w 5396754"/>
              <a:gd name="connsiteY3" fmla="*/ 5396754 h 5396754"/>
              <a:gd name="connsiteX4" fmla="*/ 2154560 w 5396754"/>
              <a:gd name="connsiteY4" fmla="*/ 5341933 h 5396754"/>
              <a:gd name="connsiteX5" fmla="*/ 2698377 w 5396754"/>
              <a:gd name="connsiteY5" fmla="*/ 0 h 5396754"/>
              <a:gd name="connsiteX6" fmla="*/ 5396754 w 5396754"/>
              <a:gd name="connsiteY6" fmla="*/ 2698377 h 5396754"/>
              <a:gd name="connsiteX7" fmla="*/ 4207065 w 5396754"/>
              <a:gd name="connsiteY7" fmla="*/ 4935914 h 5396754"/>
              <a:gd name="connsiteX8" fmla="*/ 4119914 w 5396754"/>
              <a:gd name="connsiteY8" fmla="*/ 4988859 h 5396754"/>
              <a:gd name="connsiteX9" fmla="*/ 1276840 w 5396754"/>
              <a:gd name="connsiteY9" fmla="*/ 4988859 h 5396754"/>
              <a:gd name="connsiteX10" fmla="*/ 1189689 w 5396754"/>
              <a:gd name="connsiteY10" fmla="*/ 4935914 h 5396754"/>
              <a:gd name="connsiteX11" fmla="*/ 0 w 5396754"/>
              <a:gd name="connsiteY11" fmla="*/ 2698377 h 5396754"/>
              <a:gd name="connsiteX12" fmla="*/ 2698377 w 5396754"/>
              <a:gd name="connsiteY12" fmla="*/ 0 h 539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6754" h="5396754">
                <a:moveTo>
                  <a:pt x="1980601" y="5297203"/>
                </a:moveTo>
                <a:lnTo>
                  <a:pt x="3416153" y="5297203"/>
                </a:lnTo>
                <a:lnTo>
                  <a:pt x="3242194" y="5341933"/>
                </a:lnTo>
                <a:cubicBezTo>
                  <a:pt x="3066536" y="5377878"/>
                  <a:pt x="2884661" y="5396754"/>
                  <a:pt x="2698377" y="5396754"/>
                </a:cubicBezTo>
                <a:cubicBezTo>
                  <a:pt x="2512093" y="5396754"/>
                  <a:pt x="2330218" y="5377878"/>
                  <a:pt x="2154560" y="5341933"/>
                </a:cubicBezTo>
                <a:close/>
                <a:moveTo>
                  <a:pt x="2698377" y="0"/>
                </a:moveTo>
                <a:cubicBezTo>
                  <a:pt x="4188649" y="0"/>
                  <a:pt x="5396754" y="1208105"/>
                  <a:pt x="5396754" y="2698377"/>
                </a:cubicBezTo>
                <a:cubicBezTo>
                  <a:pt x="5396754" y="3629797"/>
                  <a:pt x="4924838" y="4450996"/>
                  <a:pt x="4207065" y="4935914"/>
                </a:cubicBezTo>
                <a:lnTo>
                  <a:pt x="4119914" y="4988859"/>
                </a:lnTo>
                <a:lnTo>
                  <a:pt x="1276840" y="4988859"/>
                </a:lnTo>
                <a:lnTo>
                  <a:pt x="1189689" y="4935914"/>
                </a:lnTo>
                <a:cubicBezTo>
                  <a:pt x="471916" y="4450996"/>
                  <a:pt x="0" y="3629797"/>
                  <a:pt x="0" y="2698377"/>
                </a:cubicBezTo>
                <a:cubicBezTo>
                  <a:pt x="0" y="1208105"/>
                  <a:pt x="1208105" y="0"/>
                  <a:pt x="2698377" y="0"/>
                </a:cubicBezTo>
                <a:close/>
              </a:path>
            </a:pathLst>
          </a:custGeom>
        </p:spPr>
      </p:pic>
      <p:sp>
        <p:nvSpPr>
          <p:cNvPr id="9" name="Title 1">
            <a:extLst>
              <a:ext uri="{FF2B5EF4-FFF2-40B4-BE49-F238E27FC236}">
                <a16:creationId xmlns:a16="http://schemas.microsoft.com/office/drawing/2014/main" id="{D7F6A569-EE0C-49D7-AABC-2B5B493842A6}"/>
              </a:ext>
            </a:extLst>
          </p:cNvPr>
          <p:cNvSpPr>
            <a:spLocks noGrp="1"/>
          </p:cNvSpPr>
          <p:nvPr>
            <p:ph type="title"/>
          </p:nvPr>
        </p:nvSpPr>
        <p:spPr>
          <a:xfrm>
            <a:off x="1828800" y="0"/>
            <a:ext cx="9600627" cy="1137300"/>
          </a:xfrm>
        </p:spPr>
        <p:txBody>
          <a:bodyPr/>
          <a:lstStyle/>
          <a:p>
            <a:endParaRPr lang="en-US" dirty="0"/>
          </a:p>
        </p:txBody>
      </p:sp>
      <p:sp>
        <p:nvSpPr>
          <p:cNvPr id="11" name="Oval 10">
            <a:extLst>
              <a:ext uri="{FF2B5EF4-FFF2-40B4-BE49-F238E27FC236}">
                <a16:creationId xmlns:a16="http://schemas.microsoft.com/office/drawing/2014/main" id="{9142E6CE-85E8-4F2C-8CEB-AB85C8FFC106}"/>
              </a:ext>
            </a:extLst>
          </p:cNvPr>
          <p:cNvSpPr/>
          <p:nvPr userDrawn="1"/>
        </p:nvSpPr>
        <p:spPr>
          <a:xfrm>
            <a:off x="11706471" y="6329388"/>
            <a:ext cx="357052" cy="3570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
            <a:extLst>
              <a:ext uri="{FF2B5EF4-FFF2-40B4-BE49-F238E27FC236}">
                <a16:creationId xmlns:a16="http://schemas.microsoft.com/office/drawing/2014/main" id="{F8296C56-2A67-43E4-A74A-E3623AB9C0B9}"/>
              </a:ext>
            </a:extLst>
          </p:cNvPr>
          <p:cNvSpPr txBox="1">
            <a:spLocks/>
          </p:cNvSpPr>
          <p:nvPr userDrawn="1"/>
        </p:nvSpPr>
        <p:spPr>
          <a:xfrm>
            <a:off x="11387983"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F022C094-4771-4C49-ADF1-8D8E4F435811}"/>
              </a:ext>
            </a:extLst>
          </p:cNvPr>
          <p:cNvSpPr>
            <a:spLocks noGrp="1"/>
          </p:cNvSpPr>
          <p:nvPr>
            <p:ph sz="quarter" idx="12" hasCustomPrompt="1"/>
          </p:nvPr>
        </p:nvSpPr>
        <p:spPr>
          <a:xfrm>
            <a:off x="1828800" y="1646238"/>
            <a:ext cx="6191250" cy="41148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CA" dirty="0"/>
            </a:lvl5pPr>
          </a:lstStyle>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4" name="Content Placeholder 13">
            <a:extLst>
              <a:ext uri="{FF2B5EF4-FFF2-40B4-BE49-F238E27FC236}">
                <a16:creationId xmlns:a16="http://schemas.microsoft.com/office/drawing/2014/main" id="{4874D3BC-94C5-45B6-9017-A2AC3538371B}"/>
              </a:ext>
            </a:extLst>
          </p:cNvPr>
          <p:cNvSpPr>
            <a:spLocks noGrp="1"/>
          </p:cNvSpPr>
          <p:nvPr>
            <p:ph sz="quarter" idx="13"/>
          </p:nvPr>
        </p:nvSpPr>
        <p:spPr>
          <a:xfrm>
            <a:off x="1828800" y="5761038"/>
            <a:ext cx="6191250" cy="7032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97689599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_Main text -1-col 3/4 w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4A6060-1914-4B00-8D4E-7585410BCFFB}"/>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8430701" y="1773936"/>
            <a:ext cx="3761299" cy="5084064"/>
          </a:xfrm>
          <a:custGeom>
            <a:avLst/>
            <a:gdLst>
              <a:gd name="connsiteX0" fmla="*/ 2805080 w 3761299"/>
              <a:gd name="connsiteY0" fmla="*/ 0 h 5084064"/>
              <a:gd name="connsiteX1" fmla="*/ 3639225 w 3761299"/>
              <a:gd name="connsiteY1" fmla="*/ 126179 h 5084064"/>
              <a:gd name="connsiteX2" fmla="*/ 3761299 w 3761299"/>
              <a:gd name="connsiteY2" fmla="*/ 170883 h 5084064"/>
              <a:gd name="connsiteX3" fmla="*/ 3761299 w 3761299"/>
              <a:gd name="connsiteY3" fmla="*/ 5084064 h 5084064"/>
              <a:gd name="connsiteX4" fmla="*/ 1170156 w 3761299"/>
              <a:gd name="connsiteY4" fmla="*/ 5084064 h 5084064"/>
              <a:gd name="connsiteX5" fmla="*/ 1020789 w 3761299"/>
              <a:gd name="connsiteY5" fmla="*/ 4972309 h 5084064"/>
              <a:gd name="connsiteX6" fmla="*/ 0 w 3761299"/>
              <a:gd name="connsiteY6" fmla="*/ 2806600 h 5084064"/>
              <a:gd name="connsiteX7" fmla="*/ 2805080 w 3761299"/>
              <a:gd name="connsiteY7" fmla="*/ 0 h 508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1299" h="5084064">
                <a:moveTo>
                  <a:pt x="2805080" y="0"/>
                </a:moveTo>
                <a:cubicBezTo>
                  <a:pt x="3095556" y="0"/>
                  <a:pt x="3375719" y="44176"/>
                  <a:pt x="3639225" y="126179"/>
                </a:cubicBezTo>
                <a:lnTo>
                  <a:pt x="3761299" y="170883"/>
                </a:lnTo>
                <a:lnTo>
                  <a:pt x="3761299" y="5084064"/>
                </a:lnTo>
                <a:lnTo>
                  <a:pt x="1170156" y="5084064"/>
                </a:lnTo>
                <a:lnTo>
                  <a:pt x="1020789" y="4972309"/>
                </a:lnTo>
                <a:cubicBezTo>
                  <a:pt x="397367" y="4457537"/>
                  <a:pt x="0" y="3678499"/>
                  <a:pt x="0" y="2806600"/>
                </a:cubicBezTo>
                <a:cubicBezTo>
                  <a:pt x="0" y="1256558"/>
                  <a:pt x="1255877" y="0"/>
                  <a:pt x="2805080" y="0"/>
                </a:cubicBezTo>
                <a:close/>
              </a:path>
            </a:pathLst>
          </a:custGeom>
        </p:spPr>
      </p:pic>
      <p:pic>
        <p:nvPicPr>
          <p:cNvPr id="8" name="Picture 7">
            <a:extLst>
              <a:ext uri="{FF2B5EF4-FFF2-40B4-BE49-F238E27FC236}">
                <a16:creationId xmlns:a16="http://schemas.microsoft.com/office/drawing/2014/main" id="{FE488CCE-72A9-4A32-B819-8011FDCEAED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15444" y="2181728"/>
            <a:ext cx="1630513" cy="1630513"/>
          </a:xfrm>
          <a:prstGeom prst="ellipse">
            <a:avLst/>
          </a:prstGeom>
        </p:spPr>
      </p:pic>
      <p:sp>
        <p:nvSpPr>
          <p:cNvPr id="10" name="Title 7">
            <a:extLst>
              <a:ext uri="{FF2B5EF4-FFF2-40B4-BE49-F238E27FC236}">
                <a16:creationId xmlns:a16="http://schemas.microsoft.com/office/drawing/2014/main" id="{9B48EAFC-C174-4C9D-AA4C-DF88FB940859}"/>
              </a:ext>
            </a:extLst>
          </p:cNvPr>
          <p:cNvSpPr>
            <a:spLocks noGrp="1"/>
          </p:cNvSpPr>
          <p:nvPr>
            <p:ph type="title"/>
          </p:nvPr>
        </p:nvSpPr>
        <p:spPr>
          <a:xfrm>
            <a:off x="1828800" y="0"/>
            <a:ext cx="9600627" cy="1137300"/>
          </a:xfrm>
        </p:spPr>
        <p:txBody>
          <a:bodyPr/>
          <a:lstStyle/>
          <a:p>
            <a:endParaRPr lang="en-US" dirty="0"/>
          </a:p>
        </p:txBody>
      </p:sp>
      <p:sp>
        <p:nvSpPr>
          <p:cNvPr id="11" name="Oval 10">
            <a:extLst>
              <a:ext uri="{FF2B5EF4-FFF2-40B4-BE49-F238E27FC236}">
                <a16:creationId xmlns:a16="http://schemas.microsoft.com/office/drawing/2014/main" id="{783FEDF1-2513-4CB7-AADE-9F6011B26488}"/>
              </a:ext>
            </a:extLst>
          </p:cNvPr>
          <p:cNvSpPr/>
          <p:nvPr userDrawn="1"/>
        </p:nvSpPr>
        <p:spPr>
          <a:xfrm>
            <a:off x="11706471" y="6329388"/>
            <a:ext cx="357052" cy="3570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
            <a:extLst>
              <a:ext uri="{FF2B5EF4-FFF2-40B4-BE49-F238E27FC236}">
                <a16:creationId xmlns:a16="http://schemas.microsoft.com/office/drawing/2014/main" id="{6F9325A5-67E0-415C-8147-491A4C3A43B2}"/>
              </a:ext>
            </a:extLst>
          </p:cNvPr>
          <p:cNvSpPr txBox="1">
            <a:spLocks/>
          </p:cNvSpPr>
          <p:nvPr userDrawn="1"/>
        </p:nvSpPr>
        <p:spPr>
          <a:xfrm>
            <a:off x="11387983"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02E60E1-3586-4625-BA83-3B58ECA52585}"/>
              </a:ext>
            </a:extLst>
          </p:cNvPr>
          <p:cNvSpPr>
            <a:spLocks noGrp="1"/>
          </p:cNvSpPr>
          <p:nvPr>
            <p:ph sz="quarter" idx="12"/>
          </p:nvPr>
        </p:nvSpPr>
        <p:spPr>
          <a:xfrm>
            <a:off x="1828800" y="1646238"/>
            <a:ext cx="5538788" cy="4410075"/>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CA" dirty="0"/>
            </a:lvl5pPr>
          </a:lstStyle>
          <a:p>
            <a:pPr marL="285750" lvl="0" indent="-285750">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9833936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half text, half imag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4572000" cy="4410075"/>
          </a:xfrm>
          <a:ln>
            <a:noFill/>
          </a:ln>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AB06686C-68F0-4C48-BB08-D6DF8F93E2BE}"/>
              </a:ext>
            </a:extLst>
          </p:cNvPr>
          <p:cNvSpPr>
            <a:spLocks noGrp="1"/>
          </p:cNvSpPr>
          <p:nvPr>
            <p:ph type="body" sz="quarter" idx="13"/>
          </p:nvPr>
        </p:nvSpPr>
        <p:spPr>
          <a:xfrm>
            <a:off x="6857427" y="1645920"/>
            <a:ext cx="4572000" cy="4410075"/>
          </a:xfrm>
          <a:ln>
            <a:noFill/>
          </a:ln>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CFB2FCF-007E-AD41-AB49-F002966A29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567398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0_half text, half images">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9D71B34F-C8CB-4E97-9137-A91AA555C4CB}"/>
              </a:ext>
            </a:extLst>
          </p:cNvPr>
          <p:cNvSpPr>
            <a:spLocks noGrp="1"/>
          </p:cNvSpPr>
          <p:nvPr>
            <p:ph type="title"/>
          </p:nvPr>
        </p:nvSpPr>
        <p:spPr>
          <a:xfrm>
            <a:off x="1828800" y="368537"/>
            <a:ext cx="9600627" cy="453581"/>
          </a:xfrm>
        </p:spPr>
        <p:txBody>
          <a:bodyPr/>
          <a:lstStyle/>
          <a:p>
            <a:endParaRPr lang="en-US" dirty="0"/>
          </a:p>
        </p:txBody>
      </p:sp>
      <p:sp>
        <p:nvSpPr>
          <p:cNvPr id="4" name="Content Placeholder 3">
            <a:extLst>
              <a:ext uri="{FF2B5EF4-FFF2-40B4-BE49-F238E27FC236}">
                <a16:creationId xmlns:a16="http://schemas.microsoft.com/office/drawing/2014/main" id="{9C615FFC-8E8A-4D98-B544-7D2CBEE126D4}"/>
              </a:ext>
            </a:extLst>
          </p:cNvPr>
          <p:cNvSpPr>
            <a:spLocks noGrp="1"/>
          </p:cNvSpPr>
          <p:nvPr>
            <p:ph sz="quarter" idx="12"/>
          </p:nvPr>
        </p:nvSpPr>
        <p:spPr>
          <a:xfrm>
            <a:off x="1828800" y="1646238"/>
            <a:ext cx="4564063" cy="454025"/>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endParaRPr lang="en-CA" dirty="0"/>
          </a:p>
        </p:txBody>
      </p:sp>
      <p:sp>
        <p:nvSpPr>
          <p:cNvPr id="16" name="Picture Placeholder 15">
            <a:extLst>
              <a:ext uri="{FF2B5EF4-FFF2-40B4-BE49-F238E27FC236}">
                <a16:creationId xmlns:a16="http://schemas.microsoft.com/office/drawing/2014/main" id="{34A12993-AC6E-4135-9A78-B17EF92BDC06}"/>
              </a:ext>
            </a:extLst>
          </p:cNvPr>
          <p:cNvSpPr>
            <a:spLocks noGrp="1"/>
          </p:cNvSpPr>
          <p:nvPr>
            <p:ph type="pic" sz="quarter" idx="13"/>
          </p:nvPr>
        </p:nvSpPr>
        <p:spPr>
          <a:xfrm>
            <a:off x="2451100" y="2565400"/>
            <a:ext cx="7289800" cy="3721100"/>
          </a:xfrm>
        </p:spPr>
        <p:txBody>
          <a:bodyPr/>
          <a:lstStyle/>
          <a:p>
            <a:endParaRPr lang="en-CA"/>
          </a:p>
        </p:txBody>
      </p:sp>
      <p:sp>
        <p:nvSpPr>
          <p:cNvPr id="18" name="Content Placeholder 17">
            <a:extLst>
              <a:ext uri="{FF2B5EF4-FFF2-40B4-BE49-F238E27FC236}">
                <a16:creationId xmlns:a16="http://schemas.microsoft.com/office/drawing/2014/main" id="{CB1E95BE-5E3A-4E54-81C6-700CABE5BE14}"/>
              </a:ext>
            </a:extLst>
          </p:cNvPr>
          <p:cNvSpPr>
            <a:spLocks noGrp="1"/>
          </p:cNvSpPr>
          <p:nvPr>
            <p:ph sz="quarter" idx="14"/>
          </p:nvPr>
        </p:nvSpPr>
        <p:spPr>
          <a:xfrm>
            <a:off x="4622800" y="5795963"/>
            <a:ext cx="2921000" cy="341312"/>
          </a:xfrm>
          <a:ln>
            <a:noFill/>
          </a:ln>
        </p:spPr>
        <p:txBody>
          <a:bodyPr vert="horz" lIns="0" tIns="0" rIns="0" bIns="0" rtlCol="0">
            <a:normAutofit/>
          </a:bodyPr>
          <a:lstStyle>
            <a:lvl1pPr>
              <a:defRPr lang="en-US" b="0" smtClean="0"/>
            </a:lvl1pPr>
            <a:lvl2pPr>
              <a:defRPr lang="en-US" sz="2000" smtClean="0"/>
            </a:lvl2pPr>
            <a:lvl3pPr>
              <a:defRPr lang="en-US" sz="2000" smtClean="0"/>
            </a:lvl3pPr>
            <a:lvl4pPr>
              <a:defRPr lang="en-US" sz="2000" smtClean="0"/>
            </a:lvl4pPr>
            <a:lvl5pPr>
              <a:defRPr lang="en-CA" sz="2000"/>
            </a:lvl5pPr>
          </a:lstStyle>
          <a:p>
            <a:pPr lvl="0" algn="ctr">
              <a:spcBef>
                <a:spcPts val="1000"/>
              </a:spcBef>
            </a:pPr>
            <a:endParaRPr lang="en-CA" dirty="0"/>
          </a:p>
        </p:txBody>
      </p:sp>
      <p:sp>
        <p:nvSpPr>
          <p:cNvPr id="6" name="Slide Number Placeholder 1">
            <a:extLst>
              <a:ext uri="{FF2B5EF4-FFF2-40B4-BE49-F238E27FC236}">
                <a16:creationId xmlns:a16="http://schemas.microsoft.com/office/drawing/2014/main" id="{519B1454-A888-4205-B3F3-9113D6D328D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8958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ligibility with priorit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3"/>
            <a:ext cx="2103120" cy="222858"/>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a:p>
        </p:txBody>
      </p:sp>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41C175C-B348-4D57-A1F1-23C62AA92997}"/>
              </a:ext>
            </a:extLst>
          </p:cNvPr>
          <p:cNvGrpSpPr/>
          <p:nvPr userDrawn="1"/>
        </p:nvGrpSpPr>
        <p:grpSpPr>
          <a:xfrm>
            <a:off x="7211289" y="2208186"/>
            <a:ext cx="1296619" cy="1189995"/>
            <a:chOff x="7230539" y="2238230"/>
            <a:chExt cx="1296619" cy="1189995"/>
          </a:xfrm>
        </p:grpSpPr>
        <p:sp>
          <p:nvSpPr>
            <p:cNvPr id="15" name="Oval 14">
              <a:extLst>
                <a:ext uri="{FF2B5EF4-FFF2-40B4-BE49-F238E27FC236}">
                  <a16:creationId xmlns:a16="http://schemas.microsoft.com/office/drawing/2014/main" id="{BC2EDB60-E069-4211-A938-5FFC7A0BBFA4}"/>
                </a:ext>
              </a:extLst>
            </p:cNvPr>
            <p:cNvSpPr/>
            <p:nvPr/>
          </p:nvSpPr>
          <p:spPr>
            <a:xfrm>
              <a:off x="7290949" y="2238230"/>
              <a:ext cx="1172863" cy="1172863"/>
            </a:xfrm>
            <a:prstGeom prst="ellipse">
              <a:avLst/>
            </a:prstGeom>
            <a:solidFill>
              <a:srgbClr val="DAE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311C1C2-E382-401A-B7DD-C82BD38BE3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0539" y="2461110"/>
              <a:ext cx="1296619" cy="967115"/>
            </a:xfrm>
            <a:prstGeom prst="rect">
              <a:avLst/>
            </a:prstGeom>
          </p:spPr>
        </p:pic>
      </p:grpSp>
      <p:pic>
        <p:nvPicPr>
          <p:cNvPr id="20" name="Picture 19">
            <a:extLst>
              <a:ext uri="{FF2B5EF4-FFF2-40B4-BE49-F238E27FC236}">
                <a16:creationId xmlns:a16="http://schemas.microsoft.com/office/drawing/2014/main" id="{A6D7DD53-F2FA-46A0-843A-87830CDE1EF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54961"/>
          <a:stretch/>
        </p:blipFill>
        <p:spPr>
          <a:xfrm>
            <a:off x="4788795" y="2130552"/>
            <a:ext cx="1181468" cy="1275846"/>
          </a:xfrm>
          <a:prstGeom prst="rect">
            <a:avLst/>
          </a:prstGeom>
        </p:spPr>
      </p:pic>
      <p:pic>
        <p:nvPicPr>
          <p:cNvPr id="21" name="Picture 20">
            <a:extLst>
              <a:ext uri="{FF2B5EF4-FFF2-40B4-BE49-F238E27FC236}">
                <a16:creationId xmlns:a16="http://schemas.microsoft.com/office/drawing/2014/main" id="{C2FC773F-50CA-4C03-934D-6D315DA1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86761" y="2121408"/>
            <a:ext cx="1179576" cy="1241660"/>
          </a:xfrm>
          <a:prstGeom prst="rect">
            <a:avLst/>
          </a:prstGeom>
        </p:spPr>
      </p:pic>
      <p:pic>
        <p:nvPicPr>
          <p:cNvPr id="22" name="Picture 21">
            <a:extLst>
              <a:ext uri="{FF2B5EF4-FFF2-40B4-BE49-F238E27FC236}">
                <a16:creationId xmlns:a16="http://schemas.microsoft.com/office/drawing/2014/main" id="{275390F0-3FD5-4D82-8746-180C7F3CF223}"/>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23128" r="4780"/>
          <a:stretch/>
        </p:blipFill>
        <p:spPr>
          <a:xfrm>
            <a:off x="2222181" y="2194560"/>
            <a:ext cx="1188720" cy="1172863"/>
          </a:xfrm>
          <a:prstGeom prst="rect">
            <a:avLst/>
          </a:prstGeom>
        </p:spPr>
      </p:pic>
      <p:sp>
        <p:nvSpPr>
          <p:cNvPr id="23" name="Text Placeholder 4">
            <a:extLst>
              <a:ext uri="{FF2B5EF4-FFF2-40B4-BE49-F238E27FC236}">
                <a16:creationId xmlns:a16="http://schemas.microsoft.com/office/drawing/2014/main" id="{4B30DA97-3C29-4572-AA25-96A67EFE7045}"/>
              </a:ext>
            </a:extLst>
          </p:cNvPr>
          <p:cNvSpPr>
            <a:spLocks noGrp="1"/>
          </p:cNvSpPr>
          <p:nvPr>
            <p:ph type="body" sz="quarter" idx="14"/>
          </p:nvPr>
        </p:nvSpPr>
        <p:spPr>
          <a:xfrm>
            <a:off x="4322089" y="3685419"/>
            <a:ext cx="2103120" cy="206104"/>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26" name="Text Placeholder 4">
            <a:extLst>
              <a:ext uri="{FF2B5EF4-FFF2-40B4-BE49-F238E27FC236}">
                <a16:creationId xmlns:a16="http://schemas.microsoft.com/office/drawing/2014/main" id="{346F6EE7-A93D-48EE-9255-79041CB423A6}"/>
              </a:ext>
            </a:extLst>
          </p:cNvPr>
          <p:cNvSpPr>
            <a:spLocks noGrp="1"/>
          </p:cNvSpPr>
          <p:nvPr>
            <p:ph type="body" sz="quarter" idx="15"/>
          </p:nvPr>
        </p:nvSpPr>
        <p:spPr>
          <a:xfrm>
            <a:off x="4325765" y="3903865"/>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27" name="Text Placeholder 4">
            <a:extLst>
              <a:ext uri="{FF2B5EF4-FFF2-40B4-BE49-F238E27FC236}">
                <a16:creationId xmlns:a16="http://schemas.microsoft.com/office/drawing/2014/main" id="{60FD05B1-9C18-4B0C-B558-684F5B11DCDB}"/>
              </a:ext>
            </a:extLst>
          </p:cNvPr>
          <p:cNvSpPr>
            <a:spLocks noGrp="1"/>
          </p:cNvSpPr>
          <p:nvPr>
            <p:ph type="body" sz="quarter" idx="16"/>
          </p:nvPr>
        </p:nvSpPr>
        <p:spPr>
          <a:xfrm>
            <a:off x="4323927" y="4116172"/>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28" name="Text Placeholder 4">
            <a:extLst>
              <a:ext uri="{FF2B5EF4-FFF2-40B4-BE49-F238E27FC236}">
                <a16:creationId xmlns:a16="http://schemas.microsoft.com/office/drawing/2014/main" id="{7B1BCF23-220D-476C-8143-9EF2BF356765}"/>
              </a:ext>
            </a:extLst>
          </p:cNvPr>
          <p:cNvSpPr>
            <a:spLocks noGrp="1"/>
          </p:cNvSpPr>
          <p:nvPr>
            <p:ph type="body" sz="quarter" idx="17"/>
          </p:nvPr>
        </p:nvSpPr>
        <p:spPr>
          <a:xfrm>
            <a:off x="4322089" y="4318899"/>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33" name="Text Placeholder 4">
            <a:extLst>
              <a:ext uri="{FF2B5EF4-FFF2-40B4-BE49-F238E27FC236}">
                <a16:creationId xmlns:a16="http://schemas.microsoft.com/office/drawing/2014/main" id="{9195D23D-C205-4DAB-9EB3-3B6DEFA6785B}"/>
              </a:ext>
            </a:extLst>
          </p:cNvPr>
          <p:cNvSpPr>
            <a:spLocks noGrp="1"/>
          </p:cNvSpPr>
          <p:nvPr>
            <p:ph type="body" sz="quarter" idx="22"/>
          </p:nvPr>
        </p:nvSpPr>
        <p:spPr>
          <a:xfrm>
            <a:off x="4322089" y="4522099"/>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34" name="Text Placeholder 4">
            <a:extLst>
              <a:ext uri="{FF2B5EF4-FFF2-40B4-BE49-F238E27FC236}">
                <a16:creationId xmlns:a16="http://schemas.microsoft.com/office/drawing/2014/main" id="{50507B96-00F3-4D10-9B7B-22936466E340}"/>
              </a:ext>
            </a:extLst>
          </p:cNvPr>
          <p:cNvSpPr>
            <a:spLocks noGrp="1"/>
          </p:cNvSpPr>
          <p:nvPr>
            <p:ph type="body" sz="quarter" idx="23"/>
          </p:nvPr>
        </p:nvSpPr>
        <p:spPr>
          <a:xfrm>
            <a:off x="4328439" y="4725299"/>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35" name="Text Placeholder 4">
            <a:extLst>
              <a:ext uri="{FF2B5EF4-FFF2-40B4-BE49-F238E27FC236}">
                <a16:creationId xmlns:a16="http://schemas.microsoft.com/office/drawing/2014/main" id="{FA7D91B8-CCB4-4941-A02B-B94A6B481DDF}"/>
              </a:ext>
            </a:extLst>
          </p:cNvPr>
          <p:cNvSpPr>
            <a:spLocks noGrp="1"/>
          </p:cNvSpPr>
          <p:nvPr>
            <p:ph type="body" sz="quarter" idx="24"/>
          </p:nvPr>
        </p:nvSpPr>
        <p:spPr>
          <a:xfrm>
            <a:off x="6755903" y="3459820"/>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36" name="Text Placeholder 4">
            <a:extLst>
              <a:ext uri="{FF2B5EF4-FFF2-40B4-BE49-F238E27FC236}">
                <a16:creationId xmlns:a16="http://schemas.microsoft.com/office/drawing/2014/main" id="{FA966AA9-5F4F-4DED-8DDE-AE07900388F4}"/>
              </a:ext>
            </a:extLst>
          </p:cNvPr>
          <p:cNvSpPr>
            <a:spLocks noGrp="1"/>
          </p:cNvSpPr>
          <p:nvPr>
            <p:ph type="body" sz="quarter" idx="25"/>
          </p:nvPr>
        </p:nvSpPr>
        <p:spPr>
          <a:xfrm>
            <a:off x="9326307" y="3454022"/>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37" name="Text Placeholder 4">
            <a:extLst>
              <a:ext uri="{FF2B5EF4-FFF2-40B4-BE49-F238E27FC236}">
                <a16:creationId xmlns:a16="http://schemas.microsoft.com/office/drawing/2014/main" id="{14823BDF-AFF3-4EE8-9F29-6DE8E7E70491}"/>
              </a:ext>
            </a:extLst>
          </p:cNvPr>
          <p:cNvSpPr>
            <a:spLocks noGrp="1"/>
          </p:cNvSpPr>
          <p:nvPr>
            <p:ph type="body" sz="quarter" idx="20"/>
          </p:nvPr>
        </p:nvSpPr>
        <p:spPr>
          <a:xfrm>
            <a:off x="1828800" y="5212080"/>
            <a:ext cx="9588500" cy="365125"/>
          </a:xfrm>
          <a:ln>
            <a:noFill/>
          </a:ln>
        </p:spPr>
        <p:txBody>
          <a:bodyPr>
            <a:noAutofit/>
          </a:bodyPr>
          <a:lstStyle>
            <a:lvl1pPr marL="0" indent="0" algn="ctr">
              <a:spcBef>
                <a:spcPts val="0"/>
              </a:spcBef>
              <a:spcAft>
                <a:spcPts val="1200"/>
              </a:spcAft>
              <a:buClr>
                <a:schemeClr val="tx1"/>
              </a:buClr>
              <a:buFont typeface="Arial" panose="020B0604020202020204" pitchFamily="34" charset="0"/>
              <a:buNone/>
              <a:tabLst/>
              <a:defRPr sz="1400"/>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38" name="Text Placeholder 4">
            <a:extLst>
              <a:ext uri="{FF2B5EF4-FFF2-40B4-BE49-F238E27FC236}">
                <a16:creationId xmlns:a16="http://schemas.microsoft.com/office/drawing/2014/main" id="{40F2C014-2E14-4547-8809-1B53CB29BD14}"/>
              </a:ext>
            </a:extLst>
          </p:cNvPr>
          <p:cNvSpPr>
            <a:spLocks noGrp="1"/>
          </p:cNvSpPr>
          <p:nvPr>
            <p:ph type="body" sz="quarter" idx="21"/>
          </p:nvPr>
        </p:nvSpPr>
        <p:spPr>
          <a:xfrm>
            <a:off x="1828799" y="5590834"/>
            <a:ext cx="9600625" cy="915844"/>
          </a:xfrm>
          <a:ln>
            <a:noFill/>
          </a:ln>
        </p:spPr>
        <p:txBody>
          <a:bodyPr numCol="4" spcCol="91440">
            <a:noAutofit/>
          </a:bodyPr>
          <a:lstStyle>
            <a:lvl1pPr marL="171450" indent="-171450" algn="l">
              <a:lnSpc>
                <a:spcPct val="100000"/>
              </a:lnSpc>
              <a:spcBef>
                <a:spcPts val="0"/>
              </a:spcBef>
              <a:spcAft>
                <a:spcPts val="100"/>
              </a:spcAft>
              <a:buClr>
                <a:schemeClr val="tx1"/>
              </a:buClr>
              <a:buFont typeface="Arial" panose="020B0604020202020204" pitchFamily="34" charset="0"/>
              <a:buChar char="•"/>
              <a:tabLst/>
              <a:defRPr sz="1100" b="0">
                <a:solidFill>
                  <a:schemeClr val="bg2">
                    <a:lumMod val="50000"/>
                  </a:schemeClr>
                </a:solidFill>
              </a:defRPr>
            </a:lvl1pPr>
            <a:lvl2pPr marL="285750" indent="-161925" algn="l">
              <a:lnSpc>
                <a:spcPct val="100000"/>
              </a:lnSpc>
              <a:spcAft>
                <a:spcPts val="100"/>
              </a:spcAft>
              <a:buClr>
                <a:schemeClr val="tx1"/>
              </a:buClr>
              <a:tabLst/>
              <a:defRPr sz="11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2287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8_half text, half images">
    <p:spTree>
      <p:nvGrpSpPr>
        <p:cNvPr id="1" name=""/>
        <p:cNvGrpSpPr/>
        <p:nvPr/>
      </p:nvGrpSpPr>
      <p:grpSpPr>
        <a:xfrm>
          <a:off x="0" y="0"/>
          <a:ext cx="0" cy="0"/>
          <a:chOff x="0" y="0"/>
          <a:chExt cx="0" cy="0"/>
        </a:xfrm>
      </p:grpSpPr>
      <p:sp>
        <p:nvSpPr>
          <p:cNvPr id="26" name="Title 5">
            <a:extLst>
              <a:ext uri="{FF2B5EF4-FFF2-40B4-BE49-F238E27FC236}">
                <a16:creationId xmlns:a16="http://schemas.microsoft.com/office/drawing/2014/main" id="{1DF08A8F-5AC1-4270-8D86-1E9B0A8D1923}"/>
              </a:ext>
            </a:extLst>
          </p:cNvPr>
          <p:cNvSpPr>
            <a:spLocks noGrp="1"/>
          </p:cNvSpPr>
          <p:nvPr>
            <p:ph type="title"/>
          </p:nvPr>
        </p:nvSpPr>
        <p:spPr>
          <a:xfrm>
            <a:off x="1828800" y="0"/>
            <a:ext cx="9600627" cy="1137300"/>
          </a:xfrm>
        </p:spPr>
        <p:txBody>
          <a:bodyPr/>
          <a:lstStyle/>
          <a:p>
            <a:endParaRPr lang="en-US" dirty="0"/>
          </a:p>
        </p:txBody>
      </p:sp>
      <p:sp>
        <p:nvSpPr>
          <p:cNvPr id="27" name="Rounded Rectangle 23">
            <a:extLst>
              <a:ext uri="{FF2B5EF4-FFF2-40B4-BE49-F238E27FC236}">
                <a16:creationId xmlns:a16="http://schemas.microsoft.com/office/drawing/2014/main" id="{28C74F00-C08C-40D1-B933-3759A590F94A}"/>
              </a:ext>
            </a:extLst>
          </p:cNvPr>
          <p:cNvSpPr/>
          <p:nvPr userDrawn="1"/>
        </p:nvSpPr>
        <p:spPr>
          <a:xfrm>
            <a:off x="2994391" y="4651684"/>
            <a:ext cx="4615449" cy="1608116"/>
          </a:xfrm>
          <a:custGeom>
            <a:avLst/>
            <a:gdLst>
              <a:gd name="connsiteX0" fmla="*/ 0 w 5254409"/>
              <a:gd name="connsiteY0" fmla="*/ 183038 h 1098204"/>
              <a:gd name="connsiteX1" fmla="*/ 183038 w 5254409"/>
              <a:gd name="connsiteY1" fmla="*/ 0 h 1098204"/>
              <a:gd name="connsiteX2" fmla="*/ 5071371 w 5254409"/>
              <a:gd name="connsiteY2" fmla="*/ 0 h 1098204"/>
              <a:gd name="connsiteX3" fmla="*/ 5254409 w 5254409"/>
              <a:gd name="connsiteY3" fmla="*/ 183038 h 1098204"/>
              <a:gd name="connsiteX4" fmla="*/ 5254409 w 5254409"/>
              <a:gd name="connsiteY4" fmla="*/ 915166 h 1098204"/>
              <a:gd name="connsiteX5" fmla="*/ 5071371 w 5254409"/>
              <a:gd name="connsiteY5" fmla="*/ 1098204 h 1098204"/>
              <a:gd name="connsiteX6" fmla="*/ 183038 w 5254409"/>
              <a:gd name="connsiteY6" fmla="*/ 1098204 h 1098204"/>
              <a:gd name="connsiteX7" fmla="*/ 0 w 5254409"/>
              <a:gd name="connsiteY7" fmla="*/ 915166 h 1098204"/>
              <a:gd name="connsiteX8" fmla="*/ 0 w 5254409"/>
              <a:gd name="connsiteY8" fmla="*/ 183038 h 1098204"/>
              <a:gd name="connsiteX0" fmla="*/ 246743 w 5501152"/>
              <a:gd name="connsiteY0" fmla="*/ 183038 h 1098204"/>
              <a:gd name="connsiteX1" fmla="*/ 429781 w 5501152"/>
              <a:gd name="connsiteY1" fmla="*/ 0 h 1098204"/>
              <a:gd name="connsiteX2" fmla="*/ 5318114 w 5501152"/>
              <a:gd name="connsiteY2" fmla="*/ 0 h 1098204"/>
              <a:gd name="connsiteX3" fmla="*/ 5501152 w 5501152"/>
              <a:gd name="connsiteY3" fmla="*/ 183038 h 1098204"/>
              <a:gd name="connsiteX4" fmla="*/ 5501152 w 5501152"/>
              <a:gd name="connsiteY4" fmla="*/ 915166 h 1098204"/>
              <a:gd name="connsiteX5" fmla="*/ 5318114 w 5501152"/>
              <a:gd name="connsiteY5" fmla="*/ 1098204 h 1098204"/>
              <a:gd name="connsiteX6" fmla="*/ 429781 w 5501152"/>
              <a:gd name="connsiteY6" fmla="*/ 1098204 h 1098204"/>
              <a:gd name="connsiteX7" fmla="*/ 246743 w 5501152"/>
              <a:gd name="connsiteY7" fmla="*/ 183038 h 1098204"/>
              <a:gd name="connsiteX0" fmla="*/ 611041 w 5682412"/>
              <a:gd name="connsiteY0" fmla="*/ 1098204 h 1098204"/>
              <a:gd name="connsiteX1" fmla="*/ 611041 w 5682412"/>
              <a:gd name="connsiteY1" fmla="*/ 0 h 1098204"/>
              <a:gd name="connsiteX2" fmla="*/ 5499374 w 5682412"/>
              <a:gd name="connsiteY2" fmla="*/ 0 h 1098204"/>
              <a:gd name="connsiteX3" fmla="*/ 5682412 w 5682412"/>
              <a:gd name="connsiteY3" fmla="*/ 183038 h 1098204"/>
              <a:gd name="connsiteX4" fmla="*/ 5682412 w 5682412"/>
              <a:gd name="connsiteY4" fmla="*/ 915166 h 1098204"/>
              <a:gd name="connsiteX5" fmla="*/ 5499374 w 5682412"/>
              <a:gd name="connsiteY5" fmla="*/ 1098204 h 1098204"/>
              <a:gd name="connsiteX6" fmla="*/ 611041 w 5682412"/>
              <a:gd name="connsiteY6" fmla="*/ 1098204 h 1098204"/>
              <a:gd name="connsiteX0" fmla="*/ 362349 w 5433720"/>
              <a:gd name="connsiteY0" fmla="*/ 1098204 h 1098204"/>
              <a:gd name="connsiteX1" fmla="*/ 362349 w 5433720"/>
              <a:gd name="connsiteY1" fmla="*/ 0 h 1098204"/>
              <a:gd name="connsiteX2" fmla="*/ 5250682 w 5433720"/>
              <a:gd name="connsiteY2" fmla="*/ 0 h 1098204"/>
              <a:gd name="connsiteX3" fmla="*/ 5433720 w 5433720"/>
              <a:gd name="connsiteY3" fmla="*/ 183038 h 1098204"/>
              <a:gd name="connsiteX4" fmla="*/ 5433720 w 5433720"/>
              <a:gd name="connsiteY4" fmla="*/ 915166 h 1098204"/>
              <a:gd name="connsiteX5" fmla="*/ 5250682 w 5433720"/>
              <a:gd name="connsiteY5" fmla="*/ 1098204 h 1098204"/>
              <a:gd name="connsiteX6" fmla="*/ 362349 w 5433720"/>
              <a:gd name="connsiteY6" fmla="*/ 1098204 h 1098204"/>
              <a:gd name="connsiteX0" fmla="*/ 842 w 5072213"/>
              <a:gd name="connsiteY0" fmla="*/ 1098204 h 1098204"/>
              <a:gd name="connsiteX1" fmla="*/ 842 w 5072213"/>
              <a:gd name="connsiteY1" fmla="*/ 0 h 1098204"/>
              <a:gd name="connsiteX2" fmla="*/ 4889175 w 5072213"/>
              <a:gd name="connsiteY2" fmla="*/ 0 h 1098204"/>
              <a:gd name="connsiteX3" fmla="*/ 5072213 w 5072213"/>
              <a:gd name="connsiteY3" fmla="*/ 183038 h 1098204"/>
              <a:gd name="connsiteX4" fmla="*/ 5072213 w 5072213"/>
              <a:gd name="connsiteY4" fmla="*/ 915166 h 1098204"/>
              <a:gd name="connsiteX5" fmla="*/ 4889175 w 5072213"/>
              <a:gd name="connsiteY5" fmla="*/ 1098204 h 1098204"/>
              <a:gd name="connsiteX6" fmla="*/ 842 w 5072213"/>
              <a:gd name="connsiteY6" fmla="*/ 1098204 h 1098204"/>
              <a:gd name="connsiteX0" fmla="*/ 842 w 5072213"/>
              <a:gd name="connsiteY0" fmla="*/ 1098204 h 1098204"/>
              <a:gd name="connsiteX1" fmla="*/ 842 w 5072213"/>
              <a:gd name="connsiteY1" fmla="*/ 0 h 1098204"/>
              <a:gd name="connsiteX2" fmla="*/ 4889175 w 5072213"/>
              <a:gd name="connsiteY2" fmla="*/ 0 h 1098204"/>
              <a:gd name="connsiteX3" fmla="*/ 5072213 w 5072213"/>
              <a:gd name="connsiteY3" fmla="*/ 183038 h 1098204"/>
              <a:gd name="connsiteX4" fmla="*/ 4889175 w 5072213"/>
              <a:gd name="connsiteY4" fmla="*/ 1098204 h 1098204"/>
              <a:gd name="connsiteX5" fmla="*/ 842 w 5072213"/>
              <a:gd name="connsiteY5" fmla="*/ 1098204 h 1098204"/>
              <a:gd name="connsiteX0" fmla="*/ 842 w 5500216"/>
              <a:gd name="connsiteY0" fmla="*/ 1098204 h 1098204"/>
              <a:gd name="connsiteX1" fmla="*/ 842 w 5500216"/>
              <a:gd name="connsiteY1" fmla="*/ 0 h 1098204"/>
              <a:gd name="connsiteX2" fmla="*/ 4889175 w 5500216"/>
              <a:gd name="connsiteY2" fmla="*/ 0 h 1098204"/>
              <a:gd name="connsiteX3" fmla="*/ 4889175 w 5500216"/>
              <a:gd name="connsiteY3" fmla="*/ 1098204 h 1098204"/>
              <a:gd name="connsiteX4" fmla="*/ 842 w 5500216"/>
              <a:gd name="connsiteY4" fmla="*/ 1098204 h 1098204"/>
              <a:gd name="connsiteX0" fmla="*/ 842 w 5249926"/>
              <a:gd name="connsiteY0" fmla="*/ 1098204 h 1098204"/>
              <a:gd name="connsiteX1" fmla="*/ 842 w 5249926"/>
              <a:gd name="connsiteY1" fmla="*/ 0 h 1098204"/>
              <a:gd name="connsiteX2" fmla="*/ 4889175 w 5249926"/>
              <a:gd name="connsiteY2" fmla="*/ 0 h 1098204"/>
              <a:gd name="connsiteX3" fmla="*/ 4889175 w 5249926"/>
              <a:gd name="connsiteY3" fmla="*/ 1098204 h 1098204"/>
              <a:gd name="connsiteX4" fmla="*/ 842 w 5249926"/>
              <a:gd name="connsiteY4" fmla="*/ 1098204 h 1098204"/>
              <a:gd name="connsiteX0" fmla="*/ 842 w 4889175"/>
              <a:gd name="connsiteY0" fmla="*/ 1098204 h 1098204"/>
              <a:gd name="connsiteX1" fmla="*/ 842 w 4889175"/>
              <a:gd name="connsiteY1" fmla="*/ 0 h 1098204"/>
              <a:gd name="connsiteX2" fmla="*/ 4889175 w 4889175"/>
              <a:gd name="connsiteY2" fmla="*/ 0 h 1098204"/>
              <a:gd name="connsiteX3" fmla="*/ 4889175 w 4889175"/>
              <a:gd name="connsiteY3" fmla="*/ 1098204 h 1098204"/>
              <a:gd name="connsiteX4" fmla="*/ 842 w 4889175"/>
              <a:gd name="connsiteY4" fmla="*/ 1098204 h 1098204"/>
              <a:gd name="connsiteX0" fmla="*/ 842 w 4894906"/>
              <a:gd name="connsiteY0" fmla="*/ 1098204 h 1098204"/>
              <a:gd name="connsiteX1" fmla="*/ 842 w 4894906"/>
              <a:gd name="connsiteY1" fmla="*/ 0 h 1098204"/>
              <a:gd name="connsiteX2" fmla="*/ 4889175 w 4894906"/>
              <a:gd name="connsiteY2" fmla="*/ 0 h 1098204"/>
              <a:gd name="connsiteX3" fmla="*/ 4889175 w 4894906"/>
              <a:gd name="connsiteY3" fmla="*/ 1098204 h 1098204"/>
              <a:gd name="connsiteX4" fmla="*/ 842 w 4894906"/>
              <a:gd name="connsiteY4" fmla="*/ 1098204 h 1098204"/>
              <a:gd name="connsiteX0" fmla="*/ 842 w 4891838"/>
              <a:gd name="connsiteY0" fmla="*/ 1098204 h 1098204"/>
              <a:gd name="connsiteX1" fmla="*/ 842 w 4891838"/>
              <a:gd name="connsiteY1" fmla="*/ 0 h 1098204"/>
              <a:gd name="connsiteX2" fmla="*/ 4889175 w 4891838"/>
              <a:gd name="connsiteY2" fmla="*/ 0 h 1098204"/>
              <a:gd name="connsiteX3" fmla="*/ 4889175 w 4891838"/>
              <a:gd name="connsiteY3" fmla="*/ 1098204 h 1098204"/>
              <a:gd name="connsiteX4" fmla="*/ 842 w 4891838"/>
              <a:gd name="connsiteY4" fmla="*/ 1098204 h 1098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838" h="1098204">
                <a:moveTo>
                  <a:pt x="842" y="1098204"/>
                </a:moveTo>
                <a:cubicBezTo>
                  <a:pt x="-280" y="792770"/>
                  <a:pt x="-280" y="543034"/>
                  <a:pt x="842" y="0"/>
                </a:cubicBezTo>
                <a:lnTo>
                  <a:pt x="4889175" y="0"/>
                </a:lnTo>
                <a:cubicBezTo>
                  <a:pt x="4897497" y="759034"/>
                  <a:pt x="4883097" y="483170"/>
                  <a:pt x="4889175" y="1098204"/>
                </a:cubicBezTo>
                <a:lnTo>
                  <a:pt x="842" y="1098204"/>
                </a:lnTo>
                <a:close/>
              </a:path>
            </a:pathLst>
          </a:custGeom>
          <a:solidFill>
            <a:srgbClr val="DAE5EF"/>
          </a:solidFill>
          <a:ln w="6350" cap="flat" cmpd="sng" algn="ctr">
            <a:noFill/>
            <a:prstDash val="solid"/>
            <a:miter lim="800000"/>
          </a:ln>
          <a:effectLst/>
        </p:spPr>
        <p:txBody>
          <a:bodyPr lIns="365760" tIns="365760" rIns="274320" bIns="274320" numCol="2" spcCol="45720" rtlCol="0" anchor="ctr" anchorCtr="0"/>
          <a:lstStyle/>
          <a:p>
            <a:pPr marL="114300" marR="0" lvl="1" indent="-107950" defTabSz="914400" eaLnBrk="1" fontAlgn="auto" latinLnBrk="0" hangingPunct="1">
              <a:spcBef>
                <a:spcPts val="0"/>
              </a:spcBef>
              <a:spcAft>
                <a:spcPts val="600"/>
              </a:spcAft>
              <a:buClr>
                <a:schemeClr val="tx1"/>
              </a:buClr>
              <a:buSzTx/>
              <a:buFont typeface="Arial" panose="020B0604020202020204" pitchFamily="34" charset="0"/>
              <a:buChar char="•"/>
              <a:defRPr/>
            </a:pPr>
            <a:endParaRPr kumimoji="0" lang="en-US" sz="1100" b="0" u="none" strike="noStrike" kern="0" cap="none" spc="0" normalizeH="0" baseline="0" noProof="0" dirty="0">
              <a:ln>
                <a:noFill/>
              </a:ln>
              <a:solidFill>
                <a:schemeClr val="tx2"/>
              </a:solidFill>
              <a:effectLst/>
              <a:uLnTx/>
              <a:uFillTx/>
              <a:latin typeface="+mj-lt"/>
              <a:ea typeface="+mn-ea"/>
              <a:cs typeface="+mn-cs"/>
            </a:endParaRPr>
          </a:p>
        </p:txBody>
      </p:sp>
      <p:grpSp>
        <p:nvGrpSpPr>
          <p:cNvPr id="28" name="Group 27">
            <a:extLst>
              <a:ext uri="{FF2B5EF4-FFF2-40B4-BE49-F238E27FC236}">
                <a16:creationId xmlns:a16="http://schemas.microsoft.com/office/drawing/2014/main" id="{52F29152-7B78-4DAB-8717-63015E98121D}"/>
              </a:ext>
            </a:extLst>
          </p:cNvPr>
          <p:cNvGrpSpPr/>
          <p:nvPr userDrawn="1"/>
        </p:nvGrpSpPr>
        <p:grpSpPr>
          <a:xfrm>
            <a:off x="1619639" y="3871277"/>
            <a:ext cx="1635770" cy="1706400"/>
            <a:chOff x="4366469" y="3830400"/>
            <a:chExt cx="1710331" cy="1706400"/>
          </a:xfrm>
        </p:grpSpPr>
        <p:sp>
          <p:nvSpPr>
            <p:cNvPr id="29" name="Oval 28">
              <a:extLst>
                <a:ext uri="{FF2B5EF4-FFF2-40B4-BE49-F238E27FC236}">
                  <a16:creationId xmlns:a16="http://schemas.microsoft.com/office/drawing/2014/main" id="{0AFAE7FF-99C3-432D-9EDC-8969430B2A35}"/>
                </a:ext>
              </a:extLst>
            </p:cNvPr>
            <p:cNvSpPr/>
            <p:nvPr/>
          </p:nvSpPr>
          <p:spPr>
            <a:xfrm>
              <a:off x="4370400" y="3830400"/>
              <a:ext cx="1706400" cy="1706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2">
              <a:extLst>
                <a:ext uri="{FF2B5EF4-FFF2-40B4-BE49-F238E27FC236}">
                  <a16:creationId xmlns:a16="http://schemas.microsoft.com/office/drawing/2014/main" id="{CEF0ED65-BD43-4B29-B0DE-A75F51716D94}"/>
                </a:ext>
              </a:extLst>
            </p:cNvPr>
            <p:cNvSpPr/>
            <p:nvPr/>
          </p:nvSpPr>
          <p:spPr>
            <a:xfrm>
              <a:off x="4366469" y="4153802"/>
              <a:ext cx="1706400" cy="914011"/>
            </a:xfrm>
            <a:prstGeom prst="roundRect">
              <a:avLst/>
            </a:prstGeom>
            <a:noFill/>
            <a:ln w="6350" cap="flat" cmpd="sng" algn="ctr">
              <a:noFill/>
              <a:prstDash val="solid"/>
              <a:miter lim="800000"/>
            </a:ln>
            <a:effectLst/>
          </p:spPr>
          <p:txBody>
            <a:bodyPr rtlCol="0" anchor="ctr"/>
            <a:lstStyle/>
            <a:p>
              <a:pPr marL="0" marR="0" lvl="1" indent="0" algn="ctr" defTabSz="914400" eaLnBrk="1" fontAlgn="auto" latinLnBrk="0" hangingPunct="1">
                <a:lnSpc>
                  <a:spcPct val="120000"/>
                </a:lnSpc>
                <a:spcBef>
                  <a:spcPts val="0"/>
                </a:spcBef>
                <a:spcAft>
                  <a:spcPts val="0"/>
                </a:spcAft>
                <a:buClrTx/>
                <a:buSzTx/>
                <a:buFontTx/>
                <a:buNone/>
                <a:tabLst/>
                <a:defRPr/>
              </a:pPr>
              <a:endParaRPr kumimoji="0" lang="en-US" sz="1500" i="1" u="none" strike="noStrike" kern="0" cap="none" spc="0" normalizeH="0" baseline="0" noProof="0" dirty="0">
                <a:ln>
                  <a:noFill/>
                </a:ln>
                <a:solidFill>
                  <a:schemeClr val="bg1"/>
                </a:solidFill>
                <a:effectLst/>
                <a:uLnTx/>
                <a:uFillTx/>
                <a:latin typeface="Georgia" panose="02040502050405020303" pitchFamily="18" charset="0"/>
              </a:endParaRPr>
            </a:p>
          </p:txBody>
        </p:sp>
      </p:grpSp>
      <p:cxnSp>
        <p:nvCxnSpPr>
          <p:cNvPr id="31" name="Straight Connector 30">
            <a:extLst>
              <a:ext uri="{FF2B5EF4-FFF2-40B4-BE49-F238E27FC236}">
                <a16:creationId xmlns:a16="http://schemas.microsoft.com/office/drawing/2014/main" id="{8849D913-FCE9-4345-A3D9-B0D684697432}"/>
              </a:ext>
            </a:extLst>
          </p:cNvPr>
          <p:cNvCxnSpPr>
            <a:cxnSpLocks/>
          </p:cNvCxnSpPr>
          <p:nvPr userDrawn="1"/>
        </p:nvCxnSpPr>
        <p:spPr>
          <a:xfrm>
            <a:off x="6532639" y="2479166"/>
            <a:ext cx="0" cy="118935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9060426-6904-4231-88F5-94115F4026D4}"/>
              </a:ext>
            </a:extLst>
          </p:cNvPr>
          <p:cNvCxnSpPr>
            <a:cxnSpLocks/>
          </p:cNvCxnSpPr>
          <p:nvPr userDrawn="1"/>
        </p:nvCxnSpPr>
        <p:spPr>
          <a:xfrm>
            <a:off x="6532639" y="2479166"/>
            <a:ext cx="1367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382F896-A76D-45F3-9697-51ED7C9FE076}"/>
              </a:ext>
            </a:extLst>
          </p:cNvPr>
          <p:cNvCxnSpPr>
            <a:cxnSpLocks/>
          </p:cNvCxnSpPr>
          <p:nvPr userDrawn="1"/>
        </p:nvCxnSpPr>
        <p:spPr>
          <a:xfrm>
            <a:off x="6532639" y="3668525"/>
            <a:ext cx="1367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BDA77C8-2969-45C2-AF40-F9CF65886CC1}"/>
              </a:ext>
            </a:extLst>
          </p:cNvPr>
          <p:cNvCxnSpPr>
            <a:cxnSpLocks/>
          </p:cNvCxnSpPr>
          <p:nvPr userDrawn="1"/>
        </p:nvCxnSpPr>
        <p:spPr>
          <a:xfrm>
            <a:off x="4892144" y="4005937"/>
            <a:ext cx="16404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648DB85-45B7-4D67-91CE-177670900BB1}"/>
              </a:ext>
            </a:extLst>
          </p:cNvPr>
          <p:cNvCxnSpPr>
            <a:cxnSpLocks/>
          </p:cNvCxnSpPr>
          <p:nvPr userDrawn="1"/>
        </p:nvCxnSpPr>
        <p:spPr>
          <a:xfrm>
            <a:off x="4892144" y="4005937"/>
            <a:ext cx="0" cy="6457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B9D48E99-B4CB-46C5-A2F2-C63BB2D564B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74272" y="1651724"/>
            <a:ext cx="5262880" cy="3193328"/>
          </a:xfrm>
          <a:prstGeom prst="rect">
            <a:avLst/>
          </a:prstGeom>
        </p:spPr>
      </p:pic>
      <p:sp>
        <p:nvSpPr>
          <p:cNvPr id="38" name="Content Placeholder 37">
            <a:extLst>
              <a:ext uri="{FF2B5EF4-FFF2-40B4-BE49-F238E27FC236}">
                <a16:creationId xmlns:a16="http://schemas.microsoft.com/office/drawing/2014/main" id="{0FBCD4EF-58C3-4F13-BAA4-415F75DF62BE}"/>
              </a:ext>
            </a:extLst>
          </p:cNvPr>
          <p:cNvSpPr>
            <a:spLocks noGrp="1"/>
          </p:cNvSpPr>
          <p:nvPr>
            <p:ph sz="quarter" idx="14"/>
          </p:nvPr>
        </p:nvSpPr>
        <p:spPr>
          <a:xfrm>
            <a:off x="1828800" y="1646238"/>
            <a:ext cx="4337050" cy="681037"/>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endParaRPr lang="en-CA" dirty="0"/>
          </a:p>
        </p:txBody>
      </p:sp>
      <p:sp>
        <p:nvSpPr>
          <p:cNvPr id="40" name="Content Placeholder 39">
            <a:extLst>
              <a:ext uri="{FF2B5EF4-FFF2-40B4-BE49-F238E27FC236}">
                <a16:creationId xmlns:a16="http://schemas.microsoft.com/office/drawing/2014/main" id="{22659648-9D9F-4B44-B410-9262EB067EF2}"/>
              </a:ext>
            </a:extLst>
          </p:cNvPr>
          <p:cNvSpPr>
            <a:spLocks noGrp="1"/>
          </p:cNvSpPr>
          <p:nvPr>
            <p:ph sz="quarter" idx="15"/>
          </p:nvPr>
        </p:nvSpPr>
        <p:spPr>
          <a:xfrm>
            <a:off x="1820863" y="2327275"/>
            <a:ext cx="4262437" cy="1608138"/>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CA"/>
            </a:lvl5pPr>
          </a:lstStyle>
          <a:p>
            <a:pPr lvl="0"/>
            <a:endParaRPr lang="en-CA" dirty="0"/>
          </a:p>
        </p:txBody>
      </p:sp>
      <p:sp>
        <p:nvSpPr>
          <p:cNvPr id="42" name="Content Placeholder 41">
            <a:extLst>
              <a:ext uri="{FF2B5EF4-FFF2-40B4-BE49-F238E27FC236}">
                <a16:creationId xmlns:a16="http://schemas.microsoft.com/office/drawing/2014/main" id="{6CEDB0FB-C62B-4C6E-AB0D-2E5A53A6D893}"/>
              </a:ext>
            </a:extLst>
          </p:cNvPr>
          <p:cNvSpPr>
            <a:spLocks noGrp="1"/>
          </p:cNvSpPr>
          <p:nvPr>
            <p:ph sz="quarter" idx="16"/>
          </p:nvPr>
        </p:nvSpPr>
        <p:spPr>
          <a:xfrm>
            <a:off x="1753604" y="4206581"/>
            <a:ext cx="1371600" cy="914400"/>
          </a:xfrm>
          <a:noFill/>
          <a:ln w="6350" cap="flat" cmpd="sng" algn="ctr">
            <a:noFill/>
            <a:prstDash val="solid"/>
            <a:miter lim="800000"/>
          </a:ln>
          <a:effectLst/>
        </p:spPr>
        <p:txBody>
          <a:bodyPr rtlCol="0" anchor="ctr"/>
          <a:lstStyle>
            <a:lvl1pPr algn="ctr">
              <a:defRPr lang="en-US" sz="1800" dirty="0" smtClean="0">
                <a:solidFill>
                  <a:schemeClr val="bg1"/>
                </a:solidFill>
                <a:latin typeface="+mn-lt"/>
                <a:cs typeface="+mn-cs"/>
              </a:defRPr>
            </a:lvl1pPr>
            <a:lvl2pPr>
              <a:defRPr kumimoji="0" lang="en-US" sz="1500" i="1" u="none" strike="noStrike" kern="0" cap="none" spc="0" normalizeH="0" baseline="0" dirty="0" smtClean="0">
                <a:ln>
                  <a:noFill/>
                </a:ln>
                <a:solidFill>
                  <a:schemeClr val="bg1"/>
                </a:solidFill>
                <a:effectLst/>
                <a:uLnTx/>
                <a:uFillTx/>
                <a:latin typeface="Georgia" panose="02040502050405020303" pitchFamily="18" charset="0"/>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endParaRPr lang="en-CA" dirty="0"/>
          </a:p>
        </p:txBody>
      </p:sp>
      <p:sp>
        <p:nvSpPr>
          <p:cNvPr id="44" name="Content Placeholder 43">
            <a:extLst>
              <a:ext uri="{FF2B5EF4-FFF2-40B4-BE49-F238E27FC236}">
                <a16:creationId xmlns:a16="http://schemas.microsoft.com/office/drawing/2014/main" id="{32D1F44B-2CEF-4D66-AA24-DEBF76087CBB}"/>
              </a:ext>
            </a:extLst>
          </p:cNvPr>
          <p:cNvSpPr>
            <a:spLocks noGrp="1"/>
          </p:cNvSpPr>
          <p:nvPr>
            <p:ph sz="quarter" idx="17"/>
          </p:nvPr>
        </p:nvSpPr>
        <p:spPr>
          <a:xfrm>
            <a:off x="3251649" y="4899490"/>
            <a:ext cx="4174535" cy="1210945"/>
          </a:xfrm>
          <a:noFill/>
          <a:ln w="6350" cap="flat" cmpd="sng" algn="ctr">
            <a:noFill/>
            <a:prstDash val="solid"/>
            <a:miter lim="800000"/>
          </a:ln>
          <a:effectLst/>
        </p:spPr>
        <p:txBody>
          <a:bodyPr lIns="365760" tIns="365760" rIns="274320" bIns="274320" numCol="2" spcCol="45720" rtlCol="0" anchor="ctr" anchorCtr="0"/>
          <a:lstStyle>
            <a:lvl1pPr>
              <a:defRPr lang="en-US" sz="1800" dirty="0" smtClean="0">
                <a:latin typeface="+mn-lt"/>
                <a:cs typeface="+mn-cs"/>
              </a:defRPr>
            </a:lvl1pPr>
            <a:lvl2pPr>
              <a:defRPr kumimoji="0" lang="en-US" sz="1200" u="none" strike="noStrike" kern="0" cap="none" spc="0" normalizeH="0" baseline="0" dirty="0" smtClean="0">
                <a:ln>
                  <a:noFill/>
                </a:ln>
                <a:solidFill>
                  <a:schemeClr val="tx2"/>
                </a:solidFill>
                <a:effectLst/>
                <a:uLnTx/>
                <a:uFillTx/>
                <a:latin typeface="+mj-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endParaRPr lang="en-CA" dirty="0"/>
          </a:p>
        </p:txBody>
      </p:sp>
      <p:sp>
        <p:nvSpPr>
          <p:cNvPr id="17" name="Slide Number Placeholder 1">
            <a:extLst>
              <a:ext uri="{FF2B5EF4-FFF2-40B4-BE49-F238E27FC236}">
                <a16:creationId xmlns:a16="http://schemas.microsoft.com/office/drawing/2014/main" id="{2DEE9BAF-6A0C-48C1-9595-61B114EBA5F4}"/>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60507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1_half text, half images">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C0687A6C-2927-4B19-A17D-26C172F5FED0}"/>
              </a:ext>
            </a:extLst>
          </p:cNvPr>
          <p:cNvSpPr>
            <a:spLocks noGrp="1"/>
          </p:cNvSpPr>
          <p:nvPr>
            <p:ph type="title"/>
          </p:nvPr>
        </p:nvSpPr>
        <p:spPr>
          <a:xfrm>
            <a:off x="1828800" y="0"/>
            <a:ext cx="9600627" cy="1137300"/>
          </a:xfrm>
        </p:spPr>
        <p:txBody>
          <a:bodyPr/>
          <a:lstStyle/>
          <a:p>
            <a:endParaRPr lang="en-CA" dirty="0"/>
          </a:p>
        </p:txBody>
      </p:sp>
      <p:sp>
        <p:nvSpPr>
          <p:cNvPr id="18" name="Content Placeholder 8">
            <a:extLst>
              <a:ext uri="{FF2B5EF4-FFF2-40B4-BE49-F238E27FC236}">
                <a16:creationId xmlns:a16="http://schemas.microsoft.com/office/drawing/2014/main" id="{FF4620EF-77F3-45D7-B119-4ADCF9DF0D5C}"/>
              </a:ext>
            </a:extLst>
          </p:cNvPr>
          <p:cNvSpPr>
            <a:spLocks noGrp="1"/>
          </p:cNvSpPr>
          <p:nvPr>
            <p:ph sz="quarter" idx="4294967295"/>
          </p:nvPr>
        </p:nvSpPr>
        <p:spPr>
          <a:xfrm>
            <a:off x="1828800" y="1646238"/>
            <a:ext cx="4572000" cy="666750"/>
          </a:xfrm>
        </p:spPr>
        <p:txBody>
          <a:bodyPr/>
          <a:lstStyle/>
          <a:p>
            <a:pPr lvl="0">
              <a:buClr>
                <a:srgbClr val="2374B3"/>
              </a:buClr>
            </a:pPr>
            <a:endParaRPr lang="en-US" dirty="0">
              <a:solidFill>
                <a:srgbClr val="2374B3"/>
              </a:solidFill>
            </a:endParaRPr>
          </a:p>
        </p:txBody>
      </p:sp>
      <p:sp>
        <p:nvSpPr>
          <p:cNvPr id="19" name="Content Placeholder 9">
            <a:extLst>
              <a:ext uri="{FF2B5EF4-FFF2-40B4-BE49-F238E27FC236}">
                <a16:creationId xmlns:a16="http://schemas.microsoft.com/office/drawing/2014/main" id="{E2AF6007-45E0-4D58-8C29-D37192E63E39}"/>
              </a:ext>
            </a:extLst>
          </p:cNvPr>
          <p:cNvSpPr>
            <a:spLocks noGrp="1"/>
          </p:cNvSpPr>
          <p:nvPr>
            <p:ph sz="quarter" idx="4294967295"/>
          </p:nvPr>
        </p:nvSpPr>
        <p:spPr>
          <a:xfrm>
            <a:off x="1828800" y="2401888"/>
            <a:ext cx="4572000" cy="3654425"/>
          </a:xfrm>
        </p:spPr>
        <p:txBody>
          <a:bodyPr/>
          <a:lstStyle/>
          <a:p>
            <a:pPr lvl="1">
              <a:buClr>
                <a:srgbClr val="2374B3"/>
              </a:buClr>
            </a:pPr>
            <a:endParaRPr lang="en-US" dirty="0">
              <a:solidFill>
                <a:srgbClr val="4E4E50"/>
              </a:solidFill>
            </a:endParaRPr>
          </a:p>
        </p:txBody>
      </p:sp>
      <p:pic>
        <p:nvPicPr>
          <p:cNvPr id="20" name="Content Placeholder 18">
            <a:extLst>
              <a:ext uri="{FF2B5EF4-FFF2-40B4-BE49-F238E27FC236}">
                <a16:creationId xmlns:a16="http://schemas.microsoft.com/office/drawing/2014/main" id="{41D23C02-C780-4188-B547-3EE65386B7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91661" y="1632379"/>
            <a:ext cx="5133277" cy="4029805"/>
          </a:xfrm>
          <a:prstGeom prst="rect">
            <a:avLst/>
          </a:prstGeom>
        </p:spPr>
      </p:pic>
      <p:sp>
        <p:nvSpPr>
          <p:cNvPr id="6" name="Slide Number Placeholder 1">
            <a:extLst>
              <a:ext uri="{FF2B5EF4-FFF2-40B4-BE49-F238E27FC236}">
                <a16:creationId xmlns:a16="http://schemas.microsoft.com/office/drawing/2014/main" id="{5DD0B96D-CDE9-4DF7-833D-BE79C46B32ED}"/>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3321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7_half text, half images">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17E380A3-6586-43C0-B55B-F73F26C04B70}"/>
              </a:ext>
            </a:extLst>
          </p:cNvPr>
          <p:cNvSpPr>
            <a:spLocks noGrp="1"/>
          </p:cNvSpPr>
          <p:nvPr>
            <p:ph type="title"/>
          </p:nvPr>
        </p:nvSpPr>
        <p:spPr>
          <a:xfrm>
            <a:off x="1828800" y="0"/>
            <a:ext cx="9600627" cy="1137300"/>
          </a:xfrm>
        </p:spPr>
        <p:txBody>
          <a:bodyPr/>
          <a:lstStyle/>
          <a:p>
            <a:endParaRPr lang="en-US" dirty="0"/>
          </a:p>
        </p:txBody>
      </p:sp>
      <p:grpSp>
        <p:nvGrpSpPr>
          <p:cNvPr id="10" name="Group 9">
            <a:extLst>
              <a:ext uri="{FF2B5EF4-FFF2-40B4-BE49-F238E27FC236}">
                <a16:creationId xmlns:a16="http://schemas.microsoft.com/office/drawing/2014/main" id="{33AB03C4-9061-44F9-82D4-89A01DB97FA0}"/>
              </a:ext>
            </a:extLst>
          </p:cNvPr>
          <p:cNvGrpSpPr/>
          <p:nvPr userDrawn="1"/>
        </p:nvGrpSpPr>
        <p:grpSpPr>
          <a:xfrm>
            <a:off x="5651362" y="3161841"/>
            <a:ext cx="6854116" cy="3003316"/>
            <a:chOff x="1219200" y="1701839"/>
            <a:chExt cx="7924800" cy="3497813"/>
          </a:xfrm>
        </p:grpSpPr>
        <p:grpSp>
          <p:nvGrpSpPr>
            <p:cNvPr id="11" name="Group 10">
              <a:extLst>
                <a:ext uri="{FF2B5EF4-FFF2-40B4-BE49-F238E27FC236}">
                  <a16:creationId xmlns:a16="http://schemas.microsoft.com/office/drawing/2014/main" id="{DE270145-2748-487D-A5DD-68A853570A9A}"/>
                </a:ext>
              </a:extLst>
            </p:cNvPr>
            <p:cNvGrpSpPr/>
            <p:nvPr/>
          </p:nvGrpSpPr>
          <p:grpSpPr>
            <a:xfrm>
              <a:off x="1870750" y="1701839"/>
              <a:ext cx="4053327" cy="3328138"/>
              <a:chOff x="1014484" y="1738820"/>
              <a:chExt cx="4180277" cy="3348841"/>
            </a:xfrm>
          </p:grpSpPr>
          <p:pic>
            <p:nvPicPr>
              <p:cNvPr id="20" name="Picture 19" title="Computer">
                <a:extLst>
                  <a:ext uri="{FF2B5EF4-FFF2-40B4-BE49-F238E27FC236}">
                    <a16:creationId xmlns:a16="http://schemas.microsoft.com/office/drawing/2014/main" id="{2D7C7C4D-0E18-477F-9914-7F23B13824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4484" y="1738820"/>
                <a:ext cx="4180277" cy="3348841"/>
              </a:xfrm>
              <a:prstGeom prst="rect">
                <a:avLst/>
              </a:prstGeom>
            </p:spPr>
          </p:pic>
          <p:pic>
            <p:nvPicPr>
              <p:cNvPr id="21" name="Picture 20" title="Computer">
                <a:extLst>
                  <a:ext uri="{FF2B5EF4-FFF2-40B4-BE49-F238E27FC236}">
                    <a16:creationId xmlns:a16="http://schemas.microsoft.com/office/drawing/2014/main" id="{45823534-83FF-44DB-821B-D1CB7AF4CE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14985" y="1948016"/>
                <a:ext cx="3749041" cy="2319184"/>
              </a:xfrm>
              <a:prstGeom prst="rect">
                <a:avLst/>
              </a:prstGeom>
            </p:spPr>
          </p:pic>
        </p:grpSp>
        <p:grpSp>
          <p:nvGrpSpPr>
            <p:cNvPr id="12" name="Group 11">
              <a:extLst>
                <a:ext uri="{FF2B5EF4-FFF2-40B4-BE49-F238E27FC236}">
                  <a16:creationId xmlns:a16="http://schemas.microsoft.com/office/drawing/2014/main" id="{1273BA25-5F7E-4491-91AC-0EE0DCD61C44}"/>
                </a:ext>
              </a:extLst>
            </p:cNvPr>
            <p:cNvGrpSpPr/>
            <p:nvPr/>
          </p:nvGrpSpPr>
          <p:grpSpPr>
            <a:xfrm>
              <a:off x="4945962" y="2688873"/>
              <a:ext cx="4198038" cy="2510779"/>
              <a:chOff x="4186012" y="2731994"/>
              <a:chExt cx="4329520" cy="2526397"/>
            </a:xfrm>
          </p:grpSpPr>
          <p:grpSp>
            <p:nvGrpSpPr>
              <p:cNvPr id="16" name="Group 15">
                <a:extLst>
                  <a:ext uri="{FF2B5EF4-FFF2-40B4-BE49-F238E27FC236}">
                    <a16:creationId xmlns:a16="http://schemas.microsoft.com/office/drawing/2014/main" id="{A5905DDF-35D1-4996-B629-5967EEEEEDE5}"/>
                  </a:ext>
                </a:extLst>
              </p:cNvPr>
              <p:cNvGrpSpPr>
                <a:grpSpLocks noChangeAspect="1"/>
              </p:cNvGrpSpPr>
              <p:nvPr/>
            </p:nvGrpSpPr>
            <p:grpSpPr>
              <a:xfrm>
                <a:off x="4186012" y="2731994"/>
                <a:ext cx="4329520" cy="2526397"/>
                <a:chOff x="7543800" y="2568114"/>
                <a:chExt cx="5840861" cy="3408307"/>
              </a:xfrm>
            </p:grpSpPr>
            <p:pic>
              <p:nvPicPr>
                <p:cNvPr id="18" name="Picture 17" title="Laptop">
                  <a:extLst>
                    <a:ext uri="{FF2B5EF4-FFF2-40B4-BE49-F238E27FC236}">
                      <a16:creationId xmlns:a16="http://schemas.microsoft.com/office/drawing/2014/main" id="{C1DB76CD-E19F-4A2F-977D-0149DAC0D9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3800" y="2568114"/>
                  <a:ext cx="5840861" cy="3408307"/>
                </a:xfrm>
                <a:prstGeom prst="rect">
                  <a:avLst/>
                </a:prstGeom>
              </p:spPr>
            </p:pic>
            <p:pic>
              <p:nvPicPr>
                <p:cNvPr id="19" name="Picture 18" title="Laptop">
                  <a:extLst>
                    <a:ext uri="{FF2B5EF4-FFF2-40B4-BE49-F238E27FC236}">
                      <a16:creationId xmlns:a16="http://schemas.microsoft.com/office/drawing/2014/main" id="{3A8C98F7-13FA-4831-BA69-746F700E0F4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58200" y="2895600"/>
                  <a:ext cx="3943217" cy="2514600"/>
                </a:xfrm>
                <a:prstGeom prst="rect">
                  <a:avLst/>
                </a:prstGeom>
                <a:ln>
                  <a:solidFill>
                    <a:sysClr val="windowText" lastClr="000000"/>
                  </a:solidFill>
                </a:ln>
              </p:spPr>
            </p:pic>
          </p:grpSp>
          <p:pic>
            <p:nvPicPr>
              <p:cNvPr id="17" name="Picture 16" title="Laptop">
                <a:extLst>
                  <a:ext uri="{FF2B5EF4-FFF2-40B4-BE49-F238E27FC236}">
                    <a16:creationId xmlns:a16="http://schemas.microsoft.com/office/drawing/2014/main" id="{C6ED693D-E799-4002-B8C0-3F7EF519A7B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
              <a:stretch/>
            </p:blipFill>
            <p:spPr>
              <a:xfrm>
                <a:off x="4862192" y="2958171"/>
                <a:ext cx="2924063" cy="1902058"/>
              </a:xfrm>
              <a:prstGeom prst="rect">
                <a:avLst/>
              </a:prstGeom>
            </p:spPr>
          </p:pic>
        </p:grpSp>
        <p:grpSp>
          <p:nvGrpSpPr>
            <p:cNvPr id="13" name="Group 12">
              <a:extLst>
                <a:ext uri="{FF2B5EF4-FFF2-40B4-BE49-F238E27FC236}">
                  <a16:creationId xmlns:a16="http://schemas.microsoft.com/office/drawing/2014/main" id="{F820F7F0-1E3E-455A-AE0C-9AED140AB599}"/>
                </a:ext>
              </a:extLst>
            </p:cNvPr>
            <p:cNvGrpSpPr/>
            <p:nvPr/>
          </p:nvGrpSpPr>
          <p:grpSpPr>
            <a:xfrm>
              <a:off x="1219200" y="3013958"/>
              <a:ext cx="990240" cy="1962082"/>
              <a:chOff x="342528" y="3059101"/>
              <a:chExt cx="1021254" cy="1974287"/>
            </a:xfrm>
          </p:grpSpPr>
          <p:pic>
            <p:nvPicPr>
              <p:cNvPr id="14" name="Picture 13" title="Smartphone">
                <a:extLst>
                  <a:ext uri="{FF2B5EF4-FFF2-40B4-BE49-F238E27FC236}">
                    <a16:creationId xmlns:a16="http://schemas.microsoft.com/office/drawing/2014/main" id="{47FDDE20-E145-4A09-AD11-072D1A5929C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2528" y="3059101"/>
                <a:ext cx="1021254" cy="1974287"/>
              </a:xfrm>
              <a:prstGeom prst="rect">
                <a:avLst/>
              </a:prstGeom>
            </p:spPr>
          </p:pic>
          <p:pic>
            <p:nvPicPr>
              <p:cNvPr id="15" name="Picture 14" title="Smartphone">
                <a:extLst>
                  <a:ext uri="{FF2B5EF4-FFF2-40B4-BE49-F238E27FC236}">
                    <a16:creationId xmlns:a16="http://schemas.microsoft.com/office/drawing/2014/main" id="{B9D9B9E4-1F2E-4339-8F12-C2F2F1E0025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98338" y="3228541"/>
                <a:ext cx="909634" cy="1572060"/>
              </a:xfrm>
              <a:prstGeom prst="rect">
                <a:avLst/>
              </a:prstGeom>
            </p:spPr>
          </p:pic>
        </p:grpSp>
      </p:grpSp>
      <p:sp>
        <p:nvSpPr>
          <p:cNvPr id="4" name="Content Placeholder 3">
            <a:extLst>
              <a:ext uri="{FF2B5EF4-FFF2-40B4-BE49-F238E27FC236}">
                <a16:creationId xmlns:a16="http://schemas.microsoft.com/office/drawing/2014/main" id="{E3D91BA6-3F1D-4C2E-82E9-6FCBDFB4D7C7}"/>
              </a:ext>
            </a:extLst>
          </p:cNvPr>
          <p:cNvSpPr>
            <a:spLocks noGrp="1"/>
          </p:cNvSpPr>
          <p:nvPr>
            <p:ph sz="quarter" idx="12"/>
          </p:nvPr>
        </p:nvSpPr>
        <p:spPr>
          <a:xfrm>
            <a:off x="1828800" y="1646238"/>
            <a:ext cx="4554538" cy="358775"/>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endParaRPr lang="en-CA" dirty="0"/>
          </a:p>
        </p:txBody>
      </p:sp>
      <p:sp>
        <p:nvSpPr>
          <p:cNvPr id="23" name="Content Placeholder 22">
            <a:extLst>
              <a:ext uri="{FF2B5EF4-FFF2-40B4-BE49-F238E27FC236}">
                <a16:creationId xmlns:a16="http://schemas.microsoft.com/office/drawing/2014/main" id="{268F5054-C1EB-4D44-8AC1-2CFEBB9E81A2}"/>
              </a:ext>
            </a:extLst>
          </p:cNvPr>
          <p:cNvSpPr>
            <a:spLocks noGrp="1"/>
          </p:cNvSpPr>
          <p:nvPr>
            <p:ph sz="quarter" idx="13"/>
          </p:nvPr>
        </p:nvSpPr>
        <p:spPr>
          <a:xfrm>
            <a:off x="1828800" y="2005013"/>
            <a:ext cx="4554538" cy="4051300"/>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CA"/>
            </a:lvl5pPr>
          </a:lstStyle>
          <a:p>
            <a:pPr lvl="0"/>
            <a:r>
              <a:rPr lang="en-US" dirty="0"/>
              <a:t>Click to edit Master text styles</a:t>
            </a:r>
          </a:p>
          <a:p>
            <a:pPr lvl="1"/>
            <a:r>
              <a:rPr lang="en-US" dirty="0"/>
              <a:t>Second level</a:t>
            </a:r>
          </a:p>
          <a:p>
            <a:pPr lvl="2">
              <a:spcAft>
                <a:spcPts val="600"/>
              </a:spcAft>
            </a:pPr>
            <a:r>
              <a:rPr lang="en-US" dirty="0"/>
              <a:t>Third level</a:t>
            </a:r>
          </a:p>
          <a:p>
            <a:pPr lvl="3"/>
            <a:r>
              <a:rPr lang="en-US" dirty="0"/>
              <a:t>Fourth level</a:t>
            </a:r>
          </a:p>
          <a:p>
            <a:pPr lvl="4"/>
            <a:r>
              <a:rPr lang="en-US" dirty="0"/>
              <a:t>Fifth level</a:t>
            </a:r>
            <a:endParaRPr lang="en-CA" dirty="0"/>
          </a:p>
        </p:txBody>
      </p:sp>
      <p:sp>
        <p:nvSpPr>
          <p:cNvPr id="22" name="Slide Number Placeholder 1">
            <a:extLst>
              <a:ext uri="{FF2B5EF4-FFF2-40B4-BE49-F238E27FC236}">
                <a16:creationId xmlns:a16="http://schemas.microsoft.com/office/drawing/2014/main" id="{27DC98E1-019E-4DFB-8EFA-618ABFE0FD20}"/>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92538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6_half text, half images">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CAE7625D-C15C-47FB-9D19-5F2296409868}"/>
              </a:ext>
            </a:extLst>
          </p:cNvPr>
          <p:cNvSpPr>
            <a:spLocks noGrp="1"/>
          </p:cNvSpPr>
          <p:nvPr>
            <p:ph type="title"/>
          </p:nvPr>
        </p:nvSpPr>
        <p:spPr>
          <a:xfrm>
            <a:off x="1828800" y="0"/>
            <a:ext cx="9600627" cy="1137300"/>
          </a:xfrm>
        </p:spPr>
        <p:txBody>
          <a:bodyPr/>
          <a:lstStyle/>
          <a:p>
            <a:endParaRPr lang="en-US" dirty="0"/>
          </a:p>
        </p:txBody>
      </p:sp>
      <p:sp>
        <p:nvSpPr>
          <p:cNvPr id="4" name="Content Placeholder 3">
            <a:extLst>
              <a:ext uri="{FF2B5EF4-FFF2-40B4-BE49-F238E27FC236}">
                <a16:creationId xmlns:a16="http://schemas.microsoft.com/office/drawing/2014/main" id="{7B034AE3-5EBB-4027-8DBE-07373A20E19D}"/>
              </a:ext>
            </a:extLst>
          </p:cNvPr>
          <p:cNvSpPr>
            <a:spLocks noGrp="1"/>
          </p:cNvSpPr>
          <p:nvPr>
            <p:ph sz="quarter" idx="14"/>
          </p:nvPr>
        </p:nvSpPr>
        <p:spPr>
          <a:xfrm>
            <a:off x="1828800" y="1646238"/>
            <a:ext cx="4572000" cy="485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12">
            <a:extLst>
              <a:ext uri="{FF2B5EF4-FFF2-40B4-BE49-F238E27FC236}">
                <a16:creationId xmlns:a16="http://schemas.microsoft.com/office/drawing/2014/main" id="{C6945A84-7DCB-4C76-99DD-91F4C0415357}"/>
              </a:ext>
            </a:extLst>
          </p:cNvPr>
          <p:cNvSpPr>
            <a:spLocks noGrp="1"/>
          </p:cNvSpPr>
          <p:nvPr>
            <p:ph sz="quarter" idx="15"/>
          </p:nvPr>
        </p:nvSpPr>
        <p:spPr>
          <a:xfrm>
            <a:off x="1828800" y="2132013"/>
            <a:ext cx="9601200" cy="44323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1">
            <a:extLst>
              <a:ext uri="{FF2B5EF4-FFF2-40B4-BE49-F238E27FC236}">
                <a16:creationId xmlns:a16="http://schemas.microsoft.com/office/drawing/2014/main" id="{8AE732D7-FC87-462B-91F0-7FA9E16E47BE}"/>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11989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5_half text, half images">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60623814-78BD-4AD2-AE53-9E207FFC398C}"/>
              </a:ext>
            </a:extLst>
          </p:cNvPr>
          <p:cNvSpPr>
            <a:spLocks noGrp="1"/>
          </p:cNvSpPr>
          <p:nvPr>
            <p:ph type="title"/>
          </p:nvPr>
        </p:nvSpPr>
        <p:spPr>
          <a:xfrm>
            <a:off x="1828800" y="0"/>
            <a:ext cx="9600627" cy="1137300"/>
          </a:xfrm>
        </p:spPr>
        <p:txBody>
          <a:bodyPr/>
          <a:lstStyle/>
          <a:p>
            <a:endParaRPr lang="en-US" dirty="0"/>
          </a:p>
        </p:txBody>
      </p:sp>
      <p:sp>
        <p:nvSpPr>
          <p:cNvPr id="4" name="Content Placeholder 3">
            <a:extLst>
              <a:ext uri="{FF2B5EF4-FFF2-40B4-BE49-F238E27FC236}">
                <a16:creationId xmlns:a16="http://schemas.microsoft.com/office/drawing/2014/main" id="{136FB0E8-CDC6-4831-B205-080BE1593937}"/>
              </a:ext>
            </a:extLst>
          </p:cNvPr>
          <p:cNvSpPr>
            <a:spLocks noGrp="1"/>
          </p:cNvSpPr>
          <p:nvPr>
            <p:ph sz="quarter" idx="12"/>
          </p:nvPr>
        </p:nvSpPr>
        <p:spPr>
          <a:xfrm>
            <a:off x="1828800" y="1646238"/>
            <a:ext cx="4572000" cy="325437"/>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Content Placeholder 14">
            <a:extLst>
              <a:ext uri="{FF2B5EF4-FFF2-40B4-BE49-F238E27FC236}">
                <a16:creationId xmlns:a16="http://schemas.microsoft.com/office/drawing/2014/main" id="{B448E4AF-A28C-49AE-A4CC-5676729613EE}"/>
              </a:ext>
            </a:extLst>
          </p:cNvPr>
          <p:cNvSpPr>
            <a:spLocks noGrp="1"/>
          </p:cNvSpPr>
          <p:nvPr>
            <p:ph sz="quarter" idx="13"/>
          </p:nvPr>
        </p:nvSpPr>
        <p:spPr>
          <a:xfrm>
            <a:off x="1828800" y="1971675"/>
            <a:ext cx="4572000" cy="4084638"/>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6" name="Picture 15">
            <a:extLst>
              <a:ext uri="{FF2B5EF4-FFF2-40B4-BE49-F238E27FC236}">
                <a16:creationId xmlns:a16="http://schemas.microsoft.com/office/drawing/2014/main" id="{6D47FF13-51A7-4840-A95F-35734B19C1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91749" y="1399032"/>
            <a:ext cx="2987299" cy="2981202"/>
          </a:xfrm>
          <a:prstGeom prst="rect">
            <a:avLst/>
          </a:prstGeom>
        </p:spPr>
      </p:pic>
      <p:pic>
        <p:nvPicPr>
          <p:cNvPr id="17" name="Picture 16">
            <a:extLst>
              <a:ext uri="{FF2B5EF4-FFF2-40B4-BE49-F238E27FC236}">
                <a16:creationId xmlns:a16="http://schemas.microsoft.com/office/drawing/2014/main" id="{CF2C2190-AAF8-42F5-AF2C-0F327C5DFD7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76282" y="1320154"/>
            <a:ext cx="1749704" cy="1743607"/>
          </a:xfrm>
          <a:prstGeom prst="rect">
            <a:avLst/>
          </a:prstGeom>
        </p:spPr>
      </p:pic>
      <p:pic>
        <p:nvPicPr>
          <p:cNvPr id="18" name="Picture 17">
            <a:extLst>
              <a:ext uri="{FF2B5EF4-FFF2-40B4-BE49-F238E27FC236}">
                <a16:creationId xmlns:a16="http://schemas.microsoft.com/office/drawing/2014/main" id="{981924BB-D924-4FC3-919A-0D773ECA83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62449" y="3699376"/>
            <a:ext cx="5529551" cy="3158002"/>
          </a:xfrm>
          <a:prstGeom prst="rect">
            <a:avLst/>
          </a:prstGeom>
        </p:spPr>
      </p:pic>
      <p:sp>
        <p:nvSpPr>
          <p:cNvPr id="19" name="Slide Number Placeholder 1">
            <a:extLst>
              <a:ext uri="{FF2B5EF4-FFF2-40B4-BE49-F238E27FC236}">
                <a16:creationId xmlns:a16="http://schemas.microsoft.com/office/drawing/2014/main" id="{1BBE7852-4587-453E-AA8A-A33FD2C50DF8}"/>
              </a:ext>
            </a:extLst>
          </p:cNvPr>
          <p:cNvSpPr txBox="1">
            <a:spLocks/>
          </p:cNvSpPr>
          <p:nvPr userDrawn="1"/>
        </p:nvSpPr>
        <p:spPr>
          <a:xfrm>
            <a:off x="11353799" y="6361442"/>
            <a:ext cx="635382" cy="365125"/>
          </a:xfrm>
          <a:prstGeom prst="rect">
            <a:avLst/>
          </a:prstGeom>
        </p:spPr>
        <p:txBody>
          <a:bodyPr vert="horz" lIns="0" tIns="0" rIns="0" bIns="0" rtlCol="0" anchor="ctr"/>
          <a:lstStyle>
            <a:defPPr>
              <a:defRPr lang="en-US"/>
            </a:defPPr>
            <a:lvl1pPr marL="0" algn="r" defTabSz="914400" rtl="0" eaLnBrk="1" latinLnBrk="0" hangingPunct="1">
              <a:defRPr sz="13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CE22F9-ECF2-BD40-BFA3-965E488A0F33}" type="slidenum">
              <a:rPr lang="en-US" smtClean="0"/>
              <a:pPr/>
              <a:t>‹#›</a:t>
            </a:fld>
            <a:endParaRPr lang="en-US" dirty="0"/>
          </a:p>
        </p:txBody>
      </p:sp>
    </p:spTree>
    <p:extLst>
      <p:ext uri="{BB962C8B-B14F-4D97-AF65-F5344CB8AC3E}">
        <p14:creationId xmlns:p14="http://schemas.microsoft.com/office/powerpoint/2010/main" val="249127304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4_half text, half images">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E8AD20AF-9102-4229-9263-27418593FCFE}"/>
              </a:ext>
            </a:extLst>
          </p:cNvPr>
          <p:cNvSpPr>
            <a:spLocks noGrp="1"/>
          </p:cNvSpPr>
          <p:nvPr>
            <p:ph type="title"/>
          </p:nvPr>
        </p:nvSpPr>
        <p:spPr>
          <a:xfrm>
            <a:off x="1828800" y="0"/>
            <a:ext cx="9600627" cy="1137300"/>
          </a:xfrm>
        </p:spPr>
        <p:txBody>
          <a:bodyPr/>
          <a:lstStyle/>
          <a:p>
            <a:endParaRPr lang="en-US" dirty="0"/>
          </a:p>
        </p:txBody>
      </p:sp>
      <p:pic>
        <p:nvPicPr>
          <p:cNvPr id="10" name="Picture 9">
            <a:extLst>
              <a:ext uri="{FF2B5EF4-FFF2-40B4-BE49-F238E27FC236}">
                <a16:creationId xmlns:a16="http://schemas.microsoft.com/office/drawing/2014/main" id="{55888213-0C79-4421-B22F-0F2FFA9173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5009" y="1816693"/>
            <a:ext cx="4221450" cy="3371850"/>
          </a:xfrm>
          <a:prstGeom prst="rect">
            <a:avLst/>
          </a:prstGeom>
        </p:spPr>
      </p:pic>
      <p:sp>
        <p:nvSpPr>
          <p:cNvPr id="4" name="Content Placeholder 3">
            <a:extLst>
              <a:ext uri="{FF2B5EF4-FFF2-40B4-BE49-F238E27FC236}">
                <a16:creationId xmlns:a16="http://schemas.microsoft.com/office/drawing/2014/main" id="{0B901C1A-7DF3-41E4-AE11-EAEF2FA1C1E6}"/>
              </a:ext>
            </a:extLst>
          </p:cNvPr>
          <p:cNvSpPr>
            <a:spLocks noGrp="1"/>
          </p:cNvSpPr>
          <p:nvPr>
            <p:ph sz="quarter" idx="12"/>
          </p:nvPr>
        </p:nvSpPr>
        <p:spPr>
          <a:xfrm>
            <a:off x="1828800" y="1646238"/>
            <a:ext cx="4572000" cy="334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Content Placeholder 3">
            <a:extLst>
              <a:ext uri="{FF2B5EF4-FFF2-40B4-BE49-F238E27FC236}">
                <a16:creationId xmlns:a16="http://schemas.microsoft.com/office/drawing/2014/main" id="{9EA266C3-75A0-49C7-9856-E60C290F252D}"/>
              </a:ext>
            </a:extLst>
          </p:cNvPr>
          <p:cNvSpPr>
            <a:spLocks noGrp="1"/>
          </p:cNvSpPr>
          <p:nvPr>
            <p:ph sz="quarter" idx="13"/>
          </p:nvPr>
        </p:nvSpPr>
        <p:spPr>
          <a:xfrm>
            <a:off x="1828800" y="2004380"/>
            <a:ext cx="4572000" cy="2034219"/>
          </a:xfrm>
        </p:spPr>
        <p:txBody>
          <a:bodyPr vert="horz" lIns="0" tIns="0" rIns="0" bIns="0" rtlCol="0">
            <a:noAutofit/>
          </a:bodyPr>
          <a:lstStyle>
            <a:lvl1pPr>
              <a:defRPr lang="en-US" sz="1800" dirty="0" smtClean="0"/>
            </a:lvl1pPr>
            <a:lvl2pPr>
              <a:defRPr lang="en-US" dirty="0" smtClean="0"/>
            </a:lvl2pPr>
            <a:lvl3pPr>
              <a:defRPr lang="en-US" dirty="0" smtClean="0"/>
            </a:lvl3pPr>
            <a:lvl4pPr>
              <a:defRPr lang="en-US" dirty="0" smtClean="0"/>
            </a:lvl4pPr>
            <a:lvl5pPr>
              <a:defRPr lang="en-CA" dirty="0"/>
            </a:lvl5pPr>
          </a:lstStyle>
          <a:p>
            <a:pPr lvl="0"/>
            <a:r>
              <a:rPr lang="en-US" dirty="0"/>
              <a:t>Click to edit Master text styles</a:t>
            </a:r>
          </a:p>
          <a:p>
            <a:pPr lvl="1"/>
            <a:r>
              <a:rPr lang="en-US" dirty="0"/>
              <a:t>Second level</a:t>
            </a:r>
          </a:p>
          <a:p>
            <a:pPr lvl="2">
              <a:spcAft>
                <a:spcPts val="0"/>
              </a:spcAft>
            </a:pPr>
            <a:r>
              <a:rPr lang="en-US" dirty="0"/>
              <a:t>Third level</a:t>
            </a:r>
          </a:p>
          <a:p>
            <a:pPr lvl="3"/>
            <a:r>
              <a:rPr lang="en-US" dirty="0"/>
              <a:t>Fourth level</a:t>
            </a:r>
          </a:p>
          <a:p>
            <a:pPr lvl="4"/>
            <a:r>
              <a:rPr lang="en-US" dirty="0"/>
              <a:t>Fifth level</a:t>
            </a:r>
            <a:endParaRPr lang="en-CA" dirty="0"/>
          </a:p>
        </p:txBody>
      </p:sp>
      <p:sp>
        <p:nvSpPr>
          <p:cNvPr id="12" name="Content Placeholder 3">
            <a:extLst>
              <a:ext uri="{FF2B5EF4-FFF2-40B4-BE49-F238E27FC236}">
                <a16:creationId xmlns:a16="http://schemas.microsoft.com/office/drawing/2014/main" id="{DF4F265B-0269-43D4-BA55-DC90B588E15E}"/>
              </a:ext>
            </a:extLst>
          </p:cNvPr>
          <p:cNvSpPr>
            <a:spLocks noGrp="1"/>
          </p:cNvSpPr>
          <p:nvPr>
            <p:ph sz="quarter" idx="14"/>
          </p:nvPr>
        </p:nvSpPr>
        <p:spPr>
          <a:xfrm>
            <a:off x="1828800" y="4038599"/>
            <a:ext cx="4572000" cy="2034219"/>
          </a:xfrm>
        </p:spPr>
        <p:txBody>
          <a:bodyPr vert="horz" lIns="0" tIns="0" rIns="0" bIns="0" rtlCol="0">
            <a:noAutofit/>
          </a:bodyPr>
          <a:lstStyle>
            <a:lvl1pPr>
              <a:defRPr lang="en-US" sz="1800" dirty="0" smtClean="0"/>
            </a:lvl1pPr>
            <a:lvl2pPr>
              <a:defRPr lang="en-US" dirty="0" smtClean="0"/>
            </a:lvl2pPr>
            <a:lvl3pPr>
              <a:defRPr lang="en-US" dirty="0" smtClean="0"/>
            </a:lvl3pPr>
            <a:lvl4pPr>
              <a:defRPr lang="en-US" dirty="0" smtClean="0"/>
            </a:lvl4pPr>
            <a:lvl5pPr>
              <a:defRPr lang="en-CA" dirty="0"/>
            </a:lvl5pPr>
          </a:lstStyle>
          <a:p>
            <a:pPr lvl="0"/>
            <a:r>
              <a:rPr lang="en-US" dirty="0"/>
              <a:t>Click to edit Master text styles</a:t>
            </a:r>
          </a:p>
          <a:p>
            <a:pPr lvl="1"/>
            <a:r>
              <a:rPr lang="en-US" dirty="0"/>
              <a:t>Second level</a:t>
            </a:r>
          </a:p>
          <a:p>
            <a:pPr lvl="2">
              <a:spcAft>
                <a:spcPts val="0"/>
              </a:spcAft>
            </a:pPr>
            <a:r>
              <a:rPr lang="en-US" dirty="0"/>
              <a:t>Third level</a:t>
            </a:r>
          </a:p>
          <a:p>
            <a:pPr lvl="3"/>
            <a:r>
              <a:rPr lang="en-US" dirty="0"/>
              <a:t>Fourth level</a:t>
            </a:r>
          </a:p>
          <a:p>
            <a:pPr lvl="4"/>
            <a:r>
              <a:rPr lang="en-US" dirty="0"/>
              <a:t>Fifth level</a:t>
            </a:r>
            <a:endParaRPr lang="en-CA" dirty="0"/>
          </a:p>
        </p:txBody>
      </p:sp>
      <p:sp>
        <p:nvSpPr>
          <p:cNvPr id="7" name="Slide Number Placeholder 1">
            <a:extLst>
              <a:ext uri="{FF2B5EF4-FFF2-40B4-BE49-F238E27FC236}">
                <a16:creationId xmlns:a16="http://schemas.microsoft.com/office/drawing/2014/main" id="{ECB7014E-0377-4337-AD4C-EA561CF4FF27}"/>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8592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3_half text, half images">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1C626AE4-694D-4C0E-B5F6-83A145B8F652}"/>
              </a:ext>
            </a:extLst>
          </p:cNvPr>
          <p:cNvSpPr>
            <a:spLocks noGrp="1"/>
          </p:cNvSpPr>
          <p:nvPr>
            <p:ph type="title"/>
          </p:nvPr>
        </p:nvSpPr>
        <p:spPr>
          <a:xfrm>
            <a:off x="1828800" y="0"/>
            <a:ext cx="9600627" cy="1137300"/>
          </a:xfrm>
        </p:spPr>
        <p:txBody>
          <a:bodyPr>
            <a:normAutofit/>
          </a:bodyPr>
          <a:lstStyle/>
          <a:p>
            <a:endParaRPr lang="en-US" i="1" dirty="0"/>
          </a:p>
        </p:txBody>
      </p:sp>
      <p:grpSp>
        <p:nvGrpSpPr>
          <p:cNvPr id="10" name="Group 9">
            <a:extLst>
              <a:ext uri="{FF2B5EF4-FFF2-40B4-BE49-F238E27FC236}">
                <a16:creationId xmlns:a16="http://schemas.microsoft.com/office/drawing/2014/main" id="{6DF16D54-150C-4928-AC4F-68AF71A68DB0}"/>
              </a:ext>
            </a:extLst>
          </p:cNvPr>
          <p:cNvGrpSpPr/>
          <p:nvPr userDrawn="1"/>
        </p:nvGrpSpPr>
        <p:grpSpPr>
          <a:xfrm>
            <a:off x="5738326" y="2381693"/>
            <a:ext cx="5942923" cy="2456120"/>
            <a:chOff x="6479381" y="1814842"/>
            <a:chExt cx="3786187" cy="1441062"/>
          </a:xfrm>
        </p:grpSpPr>
        <p:pic>
          <p:nvPicPr>
            <p:cNvPr id="11" name="Picture 10">
              <a:extLst>
                <a:ext uri="{FF2B5EF4-FFF2-40B4-BE49-F238E27FC236}">
                  <a16:creationId xmlns:a16="http://schemas.microsoft.com/office/drawing/2014/main" id="{1860AE2A-A7B1-41E3-9A25-95E5C2D03DF0}"/>
                </a:ext>
              </a:extLst>
            </p:cNvPr>
            <p:cNvPicPr>
              <a:picLocks noChangeAspect="1"/>
            </p:cNvPicPr>
            <p:nvPr/>
          </p:nvPicPr>
          <p:blipFill>
            <a:blip r:embed="rId2"/>
            <a:stretch>
              <a:fillRect/>
            </a:stretch>
          </p:blipFill>
          <p:spPr>
            <a:xfrm>
              <a:off x="6479381" y="2213969"/>
              <a:ext cx="3786187" cy="1041935"/>
            </a:xfrm>
            <a:prstGeom prst="rect">
              <a:avLst/>
            </a:prstGeom>
          </p:spPr>
        </p:pic>
        <p:pic>
          <p:nvPicPr>
            <p:cNvPr id="12" name="Picture 11">
              <a:extLst>
                <a:ext uri="{FF2B5EF4-FFF2-40B4-BE49-F238E27FC236}">
                  <a16:creationId xmlns:a16="http://schemas.microsoft.com/office/drawing/2014/main" id="{0C43D193-140F-4A11-9DB2-8A00897E25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0138" y="1814842"/>
              <a:ext cx="628079" cy="591133"/>
            </a:xfrm>
            <a:prstGeom prst="rect">
              <a:avLst/>
            </a:prstGeom>
          </p:spPr>
        </p:pic>
      </p:grpSp>
      <p:sp>
        <p:nvSpPr>
          <p:cNvPr id="4" name="Content Placeholder 3">
            <a:extLst>
              <a:ext uri="{FF2B5EF4-FFF2-40B4-BE49-F238E27FC236}">
                <a16:creationId xmlns:a16="http://schemas.microsoft.com/office/drawing/2014/main" id="{632485A3-BBFF-4040-9F3C-DEF807E6A691}"/>
              </a:ext>
            </a:extLst>
          </p:cNvPr>
          <p:cNvSpPr>
            <a:spLocks noGrp="1"/>
          </p:cNvSpPr>
          <p:nvPr>
            <p:ph sz="quarter" idx="12"/>
          </p:nvPr>
        </p:nvSpPr>
        <p:spPr>
          <a:xfrm>
            <a:off x="1828800" y="2103438"/>
            <a:ext cx="4144963" cy="411162"/>
          </a:xfrm>
        </p:spPr>
        <p:txBody>
          <a:bodyPr vert="horz" lIns="0" tIns="0" rIns="0" bIns="0" rtlCol="0">
            <a:noAutofit/>
          </a:bodyPr>
          <a:lstStyle>
            <a:lvl1pPr>
              <a:defRPr lang="en-US" sz="2000" smtClean="0">
                <a:solidFill>
                  <a:schemeClr val="tx2"/>
                </a:solidFill>
              </a:defRPr>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4" name="Content Placeholder 13">
            <a:extLst>
              <a:ext uri="{FF2B5EF4-FFF2-40B4-BE49-F238E27FC236}">
                <a16:creationId xmlns:a16="http://schemas.microsoft.com/office/drawing/2014/main" id="{678143BF-63B5-4C10-809A-8202C54716D5}"/>
              </a:ext>
            </a:extLst>
          </p:cNvPr>
          <p:cNvSpPr>
            <a:spLocks noGrp="1"/>
          </p:cNvSpPr>
          <p:nvPr>
            <p:ph sz="quarter" idx="13"/>
          </p:nvPr>
        </p:nvSpPr>
        <p:spPr>
          <a:xfrm>
            <a:off x="1828800" y="2514600"/>
            <a:ext cx="4144963" cy="3998913"/>
          </a:xfrm>
        </p:spPr>
        <p:txBody>
          <a:bodyPr vert="horz" lIns="0" tIns="0" rIns="0" bIns="0" rtlCol="0">
            <a:noAutofit/>
          </a:bodyPr>
          <a:lstStyle>
            <a:lvl1pPr>
              <a:defRPr lang="en-US" b="0" smtClean="0">
                <a:solidFill>
                  <a:schemeClr val="bg2">
                    <a:lumMod val="50000"/>
                  </a:schemeClr>
                </a:solidFill>
              </a:defRPr>
            </a:lvl1pPr>
            <a:lvl2pPr>
              <a:defRPr lang="en-US" smtClean="0"/>
            </a:lvl2pPr>
            <a:lvl3pPr>
              <a:defRPr lang="en-US" smtClean="0"/>
            </a:lvl3pPr>
            <a:lvl4pPr>
              <a:defRPr lang="en-US" smtClean="0"/>
            </a:lvl4pPr>
            <a:lvl5pPr>
              <a:defRPr lang="en-CA"/>
            </a:lvl5pPr>
          </a:lstStyle>
          <a:p>
            <a:pPr marL="285750" lvl="0" indent="-285750">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1">
            <a:extLst>
              <a:ext uri="{FF2B5EF4-FFF2-40B4-BE49-F238E27FC236}">
                <a16:creationId xmlns:a16="http://schemas.microsoft.com/office/drawing/2014/main" id="{96C9A247-8311-4F85-AFC0-983291E3E45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75961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2_half text, half images">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3991B9EB-EB2B-424C-82DC-65879A7767C0}"/>
              </a:ext>
            </a:extLst>
          </p:cNvPr>
          <p:cNvSpPr>
            <a:spLocks noGrp="1"/>
          </p:cNvSpPr>
          <p:nvPr>
            <p:ph type="title"/>
          </p:nvPr>
        </p:nvSpPr>
        <p:spPr>
          <a:xfrm>
            <a:off x="1828800" y="0"/>
            <a:ext cx="9600627" cy="1137300"/>
          </a:xfrm>
        </p:spPr>
        <p:txBody>
          <a:bodyPr/>
          <a:lstStyle/>
          <a:p>
            <a:endParaRPr lang="en-US" dirty="0"/>
          </a:p>
        </p:txBody>
      </p:sp>
      <p:sp>
        <p:nvSpPr>
          <p:cNvPr id="9" name="Oval 8">
            <a:extLst>
              <a:ext uri="{FF2B5EF4-FFF2-40B4-BE49-F238E27FC236}">
                <a16:creationId xmlns:a16="http://schemas.microsoft.com/office/drawing/2014/main" id="{5CA744A6-839F-44C2-9318-61D03703FCEA}"/>
              </a:ext>
            </a:extLst>
          </p:cNvPr>
          <p:cNvSpPr/>
          <p:nvPr userDrawn="1"/>
        </p:nvSpPr>
        <p:spPr>
          <a:xfrm>
            <a:off x="1828800" y="1990521"/>
            <a:ext cx="2788593" cy="27311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100"/>
              </a:lnSpc>
              <a:spcAft>
                <a:spcPts val="1200"/>
              </a:spcAft>
            </a:pPr>
            <a:endParaRPr lang="en-US" sz="2400" b="1" i="1" dirty="0">
              <a:solidFill>
                <a:schemeClr val="bg1"/>
              </a:solidFill>
              <a:latin typeface="Georgia" panose="02040502050405020303" pitchFamily="18" charset="0"/>
            </a:endParaRPr>
          </a:p>
        </p:txBody>
      </p:sp>
      <p:pic>
        <p:nvPicPr>
          <p:cNvPr id="10" name="Picture 9">
            <a:extLst>
              <a:ext uri="{FF2B5EF4-FFF2-40B4-BE49-F238E27FC236}">
                <a16:creationId xmlns:a16="http://schemas.microsoft.com/office/drawing/2014/main" id="{6F762C16-226A-4808-9C31-931D58B9F1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72395" y="1990521"/>
            <a:ext cx="3427791" cy="4090239"/>
          </a:xfrm>
          <a:prstGeom prst="rect">
            <a:avLst/>
          </a:prstGeom>
        </p:spPr>
      </p:pic>
      <p:sp>
        <p:nvSpPr>
          <p:cNvPr id="4" name="Content Placeholder 3">
            <a:extLst>
              <a:ext uri="{FF2B5EF4-FFF2-40B4-BE49-F238E27FC236}">
                <a16:creationId xmlns:a16="http://schemas.microsoft.com/office/drawing/2014/main" id="{7389FE8E-F31E-4FC6-9496-A1E7A98552A7}"/>
              </a:ext>
            </a:extLst>
          </p:cNvPr>
          <p:cNvSpPr>
            <a:spLocks noGrp="1"/>
          </p:cNvSpPr>
          <p:nvPr>
            <p:ph sz="quarter" idx="10"/>
          </p:nvPr>
        </p:nvSpPr>
        <p:spPr>
          <a:xfrm>
            <a:off x="2168996" y="2496899"/>
            <a:ext cx="2108200" cy="17780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a:defRPr lang="en-US" sz="1500" i="1" smtClean="0">
                <a:solidFill>
                  <a:schemeClr val="bg1"/>
                </a:solidFill>
                <a:latin typeface="Georgia" panose="02040502050405020303" pitchFamily="18" charset="0"/>
                <a:ea typeface="Arial" charset="0"/>
                <a:cs typeface="Arial" charset="0"/>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CA" sz="1800">
                <a:solidFill>
                  <a:schemeClr val="lt1"/>
                </a:solidFill>
                <a:latin typeface="+mn-lt"/>
                <a:cs typeface="+mn-cs"/>
              </a:defRPr>
            </a:lvl5pPr>
          </a:lstStyle>
          <a:p>
            <a:pPr lvl="0" algn="ctr">
              <a:lnSpc>
                <a:spcPts val="2100"/>
              </a:lnSpc>
            </a:pPr>
            <a:endParaRPr lang="en-CA" dirty="0"/>
          </a:p>
        </p:txBody>
      </p:sp>
      <p:sp>
        <p:nvSpPr>
          <p:cNvPr id="13" name="Content Placeholder 12">
            <a:extLst>
              <a:ext uri="{FF2B5EF4-FFF2-40B4-BE49-F238E27FC236}">
                <a16:creationId xmlns:a16="http://schemas.microsoft.com/office/drawing/2014/main" id="{41535EC6-3ED9-4A9C-B1AF-40BF786D07F0}"/>
              </a:ext>
            </a:extLst>
          </p:cNvPr>
          <p:cNvSpPr>
            <a:spLocks noGrp="1"/>
          </p:cNvSpPr>
          <p:nvPr>
            <p:ph sz="quarter" idx="11"/>
          </p:nvPr>
        </p:nvSpPr>
        <p:spPr>
          <a:xfrm>
            <a:off x="8229600" y="1793875"/>
            <a:ext cx="3495675" cy="2049279"/>
          </a:xfrm>
          <a:noFill/>
        </p:spPr>
        <p:txBody>
          <a:bodyPr wrap="square" lIns="0" tIns="0" rIns="0" bIns="0" rtlCol="0">
            <a:spAutoFit/>
          </a:bodyPr>
          <a:lstStyle>
            <a:lvl1pPr>
              <a:defRPr lang="en-US" sz="1400" smtClean="0">
                <a:solidFill>
                  <a:schemeClr val="bg2">
                    <a:lumMod val="50000"/>
                  </a:schemeClr>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r>
              <a:rPr lang="en-US" dirty="0"/>
              <a:t>Click to edit Master text styles</a:t>
            </a:r>
          </a:p>
          <a:p>
            <a:pPr marL="457200" lvl="1"/>
            <a:r>
              <a:rPr lang="en-US" dirty="0"/>
              <a:t>Second level</a:t>
            </a:r>
          </a:p>
          <a:p>
            <a:pPr marL="914400" lvl="2"/>
            <a:r>
              <a:rPr lang="en-US" dirty="0"/>
              <a:t>Third level</a:t>
            </a:r>
          </a:p>
          <a:p>
            <a:pPr marL="1371600" lvl="3"/>
            <a:r>
              <a:rPr lang="en-US" dirty="0"/>
              <a:t>Fourth level</a:t>
            </a:r>
          </a:p>
          <a:p>
            <a:pPr marL="1828800" lvl="4"/>
            <a:r>
              <a:rPr lang="en-US" dirty="0"/>
              <a:t>Fifth level</a:t>
            </a:r>
            <a:endParaRPr lang="en-CA" dirty="0"/>
          </a:p>
        </p:txBody>
      </p:sp>
      <p:sp>
        <p:nvSpPr>
          <p:cNvPr id="15" name="Content Placeholder 14">
            <a:extLst>
              <a:ext uri="{FF2B5EF4-FFF2-40B4-BE49-F238E27FC236}">
                <a16:creationId xmlns:a16="http://schemas.microsoft.com/office/drawing/2014/main" id="{7A173134-8139-442F-B27E-50E3DE82B190}"/>
              </a:ext>
            </a:extLst>
          </p:cNvPr>
          <p:cNvSpPr>
            <a:spLocks noGrp="1"/>
          </p:cNvSpPr>
          <p:nvPr>
            <p:ph sz="quarter" idx="12"/>
          </p:nvPr>
        </p:nvSpPr>
        <p:spPr>
          <a:xfrm>
            <a:off x="8229600" y="2095500"/>
            <a:ext cx="3495675" cy="3797300"/>
          </a:xfrm>
          <a:noFill/>
        </p:spPr>
        <p:txBody>
          <a:bodyPr wrap="square" lIns="0" tIns="0" rIns="0" bIns="0" rtlCol="0">
            <a:noAutofit/>
          </a:bodyPr>
          <a:lstStyle>
            <a:lvl1pPr>
              <a:defRPr lang="en-US" sz="1400" smtClean="0">
                <a:solidFill>
                  <a:schemeClr val="bg2">
                    <a:lumMod val="50000"/>
                  </a:schemeClr>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marL="285750" lvl="0" indent="-285750">
              <a:lnSpc>
                <a:spcPct val="120000"/>
              </a:lnSpc>
              <a:spcBef>
                <a:spcPts val="1200"/>
              </a:spcBef>
              <a:buChar char="•"/>
            </a:pPr>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endParaRPr lang="en-CA"/>
          </a:p>
        </p:txBody>
      </p:sp>
      <p:sp>
        <p:nvSpPr>
          <p:cNvPr id="8" name="Slide Number Placeholder 1">
            <a:extLst>
              <a:ext uri="{FF2B5EF4-FFF2-40B4-BE49-F238E27FC236}">
                <a16:creationId xmlns:a16="http://schemas.microsoft.com/office/drawing/2014/main" id="{EBC22182-2DF7-4CAF-8EAA-C3BEFBEB6680}"/>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19992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_half text, half images">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8F3FAD85-8732-483F-8739-ECD709BFCA48}"/>
              </a:ext>
            </a:extLst>
          </p:cNvPr>
          <p:cNvSpPr>
            <a:spLocks noGrp="1"/>
          </p:cNvSpPr>
          <p:nvPr>
            <p:ph type="title"/>
          </p:nvPr>
        </p:nvSpPr>
        <p:spPr>
          <a:xfrm>
            <a:off x="1828800" y="0"/>
            <a:ext cx="9600627" cy="1137300"/>
          </a:xfrm>
        </p:spPr>
        <p:txBody>
          <a:bodyPr/>
          <a:lstStyle/>
          <a:p>
            <a:endParaRPr lang="en-US" dirty="0"/>
          </a:p>
        </p:txBody>
      </p:sp>
      <p:grpSp>
        <p:nvGrpSpPr>
          <p:cNvPr id="11" name="Group 10">
            <a:extLst>
              <a:ext uri="{FF2B5EF4-FFF2-40B4-BE49-F238E27FC236}">
                <a16:creationId xmlns:a16="http://schemas.microsoft.com/office/drawing/2014/main" id="{B85B65EB-3578-42CD-AF19-9C4DAB6D8085}"/>
              </a:ext>
            </a:extLst>
          </p:cNvPr>
          <p:cNvGrpSpPr/>
          <p:nvPr userDrawn="1"/>
        </p:nvGrpSpPr>
        <p:grpSpPr>
          <a:xfrm>
            <a:off x="10105207" y="4589064"/>
            <a:ext cx="1145340" cy="509993"/>
            <a:chOff x="1731588" y="5014573"/>
            <a:chExt cx="1145340" cy="509993"/>
          </a:xfrm>
        </p:grpSpPr>
        <p:sp>
          <p:nvSpPr>
            <p:cNvPr id="12" name="Oval 11">
              <a:extLst>
                <a:ext uri="{FF2B5EF4-FFF2-40B4-BE49-F238E27FC236}">
                  <a16:creationId xmlns:a16="http://schemas.microsoft.com/office/drawing/2014/main" id="{A70FE3FE-DD99-4F53-B713-DA5170CFCA86}"/>
                </a:ext>
              </a:extLst>
            </p:cNvPr>
            <p:cNvSpPr/>
            <p:nvPr/>
          </p:nvSpPr>
          <p:spPr>
            <a:xfrm>
              <a:off x="1772533" y="5014573"/>
              <a:ext cx="160672" cy="1606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49B1A1F9-792C-44B7-B807-1CF1656657EA}"/>
                </a:ext>
              </a:extLst>
            </p:cNvPr>
            <p:cNvSpPr/>
            <p:nvPr/>
          </p:nvSpPr>
          <p:spPr>
            <a:xfrm>
              <a:off x="2070484" y="5014573"/>
              <a:ext cx="160672" cy="16067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3414531-232A-477A-A87E-4BD352CFAA15}"/>
                </a:ext>
              </a:extLst>
            </p:cNvPr>
            <p:cNvSpPr/>
            <p:nvPr/>
          </p:nvSpPr>
          <p:spPr>
            <a:xfrm>
              <a:off x="2374667" y="5014573"/>
              <a:ext cx="160672" cy="1606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24DA636-780A-4AFF-8CF3-F882D2636C05}"/>
                </a:ext>
              </a:extLst>
            </p:cNvPr>
            <p:cNvSpPr/>
            <p:nvPr/>
          </p:nvSpPr>
          <p:spPr>
            <a:xfrm>
              <a:off x="2678143" y="5014573"/>
              <a:ext cx="160672" cy="1606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B35DF77-7A83-4F7B-A979-911E806DF5DD}"/>
                </a:ext>
              </a:extLst>
            </p:cNvPr>
            <p:cNvSpPr txBox="1"/>
            <p:nvPr/>
          </p:nvSpPr>
          <p:spPr>
            <a:xfrm>
              <a:off x="1731588" y="5293734"/>
              <a:ext cx="1145340" cy="230832"/>
            </a:xfrm>
            <a:prstGeom prst="rect">
              <a:avLst/>
            </a:prstGeom>
            <a:noFill/>
          </p:spPr>
          <p:txBody>
            <a:bodyPr wrap="square" lIns="0" tIns="0" rIns="0" bIns="0" rtlCol="0">
              <a:spAutoFit/>
            </a:bodyPr>
            <a:lstStyle/>
            <a:p>
              <a:pPr algn="ctr"/>
              <a:r>
                <a:rPr lang="en-US" sz="1500" b="1" dirty="0">
                  <a:solidFill>
                    <a:srgbClr val="004C8E"/>
                  </a:solidFill>
                  <a:latin typeface="Arial" panose="020B0604020202020204" pitchFamily="34" charset="0"/>
                  <a:ea typeface="Arial Black" charset="0"/>
                  <a:cs typeface="Arial" panose="020B0604020202020204" pitchFamily="34" charset="0"/>
                </a:rPr>
                <a:t>26 </a:t>
              </a:r>
              <a:r>
                <a:rPr lang="en-US" sz="1500" dirty="0">
                  <a:solidFill>
                    <a:srgbClr val="004C8E"/>
                  </a:solidFill>
                  <a:latin typeface="Arial" panose="020B0604020202020204" pitchFamily="34" charset="0"/>
                  <a:ea typeface="Arial Black" charset="0"/>
                  <a:cs typeface="Arial" panose="020B0604020202020204" pitchFamily="34" charset="0"/>
                </a:rPr>
                <a:t>———</a:t>
              </a:r>
              <a:r>
                <a:rPr lang="en-US" sz="1500" b="1" dirty="0">
                  <a:solidFill>
                    <a:srgbClr val="004C8E"/>
                  </a:solidFill>
                  <a:latin typeface="Arial" panose="020B0604020202020204" pitchFamily="34" charset="0"/>
                  <a:ea typeface="Arial Black" charset="0"/>
                  <a:cs typeface="Arial" panose="020B0604020202020204" pitchFamily="34" charset="0"/>
                </a:rPr>
                <a:t>  0</a:t>
              </a:r>
            </a:p>
          </p:txBody>
        </p:sp>
      </p:grpSp>
      <p:sp>
        <p:nvSpPr>
          <p:cNvPr id="19" name="Oval 18">
            <a:extLst>
              <a:ext uri="{FF2B5EF4-FFF2-40B4-BE49-F238E27FC236}">
                <a16:creationId xmlns:a16="http://schemas.microsoft.com/office/drawing/2014/main" id="{B218962C-082C-4FEE-9B7D-837D46F41514}"/>
              </a:ext>
            </a:extLst>
          </p:cNvPr>
          <p:cNvSpPr/>
          <p:nvPr userDrawn="1"/>
        </p:nvSpPr>
        <p:spPr>
          <a:xfrm>
            <a:off x="5649998" y="3256133"/>
            <a:ext cx="2330877" cy="23308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CA" sz="1500" i="1" dirty="0">
              <a:solidFill>
                <a:schemeClr val="accent3"/>
              </a:solidFill>
              <a:latin typeface="Georgia" panose="02040502050405020303" pitchFamily="18" charset="0"/>
            </a:endParaRPr>
          </a:p>
        </p:txBody>
      </p:sp>
      <p:sp>
        <p:nvSpPr>
          <p:cNvPr id="21" name="TextBox 20">
            <a:extLst>
              <a:ext uri="{FF2B5EF4-FFF2-40B4-BE49-F238E27FC236}">
                <a16:creationId xmlns:a16="http://schemas.microsoft.com/office/drawing/2014/main" id="{A37E1DDD-EB60-482F-86FA-CD9F9019E17E}"/>
              </a:ext>
            </a:extLst>
          </p:cNvPr>
          <p:cNvSpPr txBox="1"/>
          <p:nvPr userDrawn="1"/>
        </p:nvSpPr>
        <p:spPr>
          <a:xfrm>
            <a:off x="10003184" y="5114802"/>
            <a:ext cx="1419684" cy="184666"/>
          </a:xfrm>
          <a:prstGeom prst="rect">
            <a:avLst/>
          </a:prstGeom>
          <a:noFill/>
        </p:spPr>
        <p:txBody>
          <a:bodyPr wrap="square" lIns="0" tIns="0" rIns="0" bIns="0" rtlCol="0">
            <a:spAutoFit/>
          </a:bodyPr>
          <a:lstStyle/>
          <a:p>
            <a:pPr algn="l"/>
            <a:r>
              <a:rPr lang="en-US" sz="1200" b="1" dirty="0">
                <a:solidFill>
                  <a:srgbClr val="800000"/>
                </a:solidFill>
                <a:latin typeface="+mj-lt"/>
              </a:rPr>
              <a:t>HPSA Score Range</a:t>
            </a:r>
          </a:p>
        </p:txBody>
      </p:sp>
      <p:sp>
        <p:nvSpPr>
          <p:cNvPr id="4" name="Content Placeholder 3">
            <a:extLst>
              <a:ext uri="{FF2B5EF4-FFF2-40B4-BE49-F238E27FC236}">
                <a16:creationId xmlns:a16="http://schemas.microsoft.com/office/drawing/2014/main" id="{7AE23FEB-82E8-4BF1-AC3E-5CFE5EEABAAE}"/>
              </a:ext>
            </a:extLst>
          </p:cNvPr>
          <p:cNvSpPr>
            <a:spLocks noGrp="1"/>
          </p:cNvSpPr>
          <p:nvPr>
            <p:ph sz="quarter" idx="12"/>
          </p:nvPr>
        </p:nvSpPr>
        <p:spPr>
          <a:xfrm>
            <a:off x="1916113" y="1898650"/>
            <a:ext cx="2151062" cy="1357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22">
            <a:extLst>
              <a:ext uri="{FF2B5EF4-FFF2-40B4-BE49-F238E27FC236}">
                <a16:creationId xmlns:a16="http://schemas.microsoft.com/office/drawing/2014/main" id="{95BFA09F-CE76-47CE-96F2-AB3F8521E9EE}"/>
              </a:ext>
            </a:extLst>
          </p:cNvPr>
          <p:cNvSpPr>
            <a:spLocks noGrp="1"/>
          </p:cNvSpPr>
          <p:nvPr>
            <p:ph sz="quarter" idx="13"/>
          </p:nvPr>
        </p:nvSpPr>
        <p:spPr>
          <a:xfrm>
            <a:off x="1504950" y="3398838"/>
            <a:ext cx="3017838"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Content Placeholder 24">
            <a:extLst>
              <a:ext uri="{FF2B5EF4-FFF2-40B4-BE49-F238E27FC236}">
                <a16:creationId xmlns:a16="http://schemas.microsoft.com/office/drawing/2014/main" id="{9436DAC8-4CD8-4517-B79C-39AF7CD31633}"/>
              </a:ext>
            </a:extLst>
          </p:cNvPr>
          <p:cNvSpPr>
            <a:spLocks noGrp="1"/>
          </p:cNvSpPr>
          <p:nvPr>
            <p:ph sz="quarter" idx="14"/>
          </p:nvPr>
        </p:nvSpPr>
        <p:spPr>
          <a:xfrm>
            <a:off x="6846888" y="1882775"/>
            <a:ext cx="3989387" cy="293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7" name="Picture Placeholder 26">
            <a:extLst>
              <a:ext uri="{FF2B5EF4-FFF2-40B4-BE49-F238E27FC236}">
                <a16:creationId xmlns:a16="http://schemas.microsoft.com/office/drawing/2014/main" id="{C324DA9C-2F47-4DB2-848D-71A3F8A06290}"/>
              </a:ext>
            </a:extLst>
          </p:cNvPr>
          <p:cNvSpPr>
            <a:spLocks noGrp="1"/>
          </p:cNvSpPr>
          <p:nvPr>
            <p:ph type="pic" sz="quarter" idx="15"/>
          </p:nvPr>
        </p:nvSpPr>
        <p:spPr>
          <a:xfrm>
            <a:off x="7091363" y="2268538"/>
            <a:ext cx="4275137" cy="2301875"/>
          </a:xfrm>
        </p:spPr>
        <p:txBody>
          <a:bodyPr/>
          <a:lstStyle/>
          <a:p>
            <a:endParaRPr lang="en-CA"/>
          </a:p>
        </p:txBody>
      </p:sp>
      <p:sp>
        <p:nvSpPr>
          <p:cNvPr id="31" name="Content Placeholder 30">
            <a:extLst>
              <a:ext uri="{FF2B5EF4-FFF2-40B4-BE49-F238E27FC236}">
                <a16:creationId xmlns:a16="http://schemas.microsoft.com/office/drawing/2014/main" id="{DC898DC3-F725-4E2C-BE4A-AB24E45B8016}"/>
              </a:ext>
            </a:extLst>
          </p:cNvPr>
          <p:cNvSpPr>
            <a:spLocks noGrp="1"/>
          </p:cNvSpPr>
          <p:nvPr>
            <p:ph sz="quarter" idx="16"/>
          </p:nvPr>
        </p:nvSpPr>
        <p:spPr>
          <a:xfrm>
            <a:off x="5865813" y="3255963"/>
            <a:ext cx="1896294" cy="2330450"/>
          </a:xfrm>
        </p:spPr>
        <p:txBody>
          <a:bodyPr anchor="ctr" anchorCtr="0"/>
          <a:lstStyle>
            <a:lvl1pPr marL="0" marR="0" indent="0" algn="ctr" defTabSz="914400" rtl="0" eaLnBrk="1" fontAlgn="auto" latinLnBrk="0" hangingPunct="1">
              <a:lnSpc>
                <a:spcPts val="2000"/>
              </a:lnSpc>
              <a:spcBef>
                <a:spcPts val="0"/>
              </a:spcBef>
              <a:spcAft>
                <a:spcPts val="0"/>
              </a:spcAft>
              <a:buClrTx/>
              <a:buSzTx/>
              <a:buFontTx/>
              <a:buNone/>
              <a:tabLst/>
              <a:defRPr/>
            </a:lvl1pPr>
            <a:lvl2pPr marL="9525" indent="0">
              <a:buNone/>
              <a:defRPr/>
            </a:lvl2pP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CA" sz="1500" b="0" i="1" u="none" strike="noStrike" kern="1200" cap="none" spc="0" normalizeH="0" baseline="0" noProof="0" dirty="0">
              <a:ln>
                <a:noFill/>
              </a:ln>
              <a:solidFill>
                <a:srgbClr val="324165"/>
              </a:solidFill>
              <a:effectLst/>
              <a:uLnTx/>
              <a:uFillTx/>
              <a:latin typeface="Georgia" panose="02040502050405020303" pitchFamily="18" charset="0"/>
              <a:ea typeface="+mn-ea"/>
              <a:cs typeface="+mn-cs"/>
            </a:endParaRPr>
          </a:p>
        </p:txBody>
      </p:sp>
      <p:sp>
        <p:nvSpPr>
          <p:cNvPr id="33" name="Content Placeholder 32">
            <a:extLst>
              <a:ext uri="{FF2B5EF4-FFF2-40B4-BE49-F238E27FC236}">
                <a16:creationId xmlns:a16="http://schemas.microsoft.com/office/drawing/2014/main" id="{A5E453D4-A03D-452A-89BA-184627DAF76E}"/>
              </a:ext>
            </a:extLst>
          </p:cNvPr>
          <p:cNvSpPr>
            <a:spLocks noGrp="1"/>
          </p:cNvSpPr>
          <p:nvPr>
            <p:ph sz="quarter" idx="17"/>
          </p:nvPr>
        </p:nvSpPr>
        <p:spPr>
          <a:xfrm>
            <a:off x="1765300" y="5980113"/>
            <a:ext cx="9601200" cy="234231"/>
          </a:xfrm>
          <a:noFill/>
        </p:spPr>
        <p:txBody>
          <a:bodyPr wrap="square" lIns="0" tIns="0" rIns="0" bIns="0" rtlCol="0">
            <a:spAutoFit/>
          </a:bodyPr>
          <a:lstStyle>
            <a:lvl1pPr>
              <a:defRPr lang="en-US" sz="1500" smtClean="0"/>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dirty="0"/>
          </a:p>
        </p:txBody>
      </p:sp>
      <p:sp>
        <p:nvSpPr>
          <p:cNvPr id="17" name="Slide Number Placeholder 1">
            <a:extLst>
              <a:ext uri="{FF2B5EF4-FFF2-40B4-BE49-F238E27FC236}">
                <a16:creationId xmlns:a16="http://schemas.microsoft.com/office/drawing/2014/main" id="{5ED97225-11BC-438C-BDDD-EE0F51CB15C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39979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FE152C-8C49-6842-9293-FDFC81A845F9}"/>
              </a:ext>
            </a:extLst>
          </p:cNvPr>
          <p:cNvSpPr>
            <a:spLocks noGrp="1"/>
          </p:cNvSpPr>
          <p:nvPr>
            <p:ph type="body" idx="1" hasCustomPrompt="1"/>
          </p:nvPr>
        </p:nvSpPr>
        <p:spPr>
          <a:xfrm>
            <a:off x="1765300" y="2290221"/>
            <a:ext cx="6652559" cy="3794573"/>
          </a:xfrm>
        </p:spPr>
        <p:txBody>
          <a:bodyPr>
            <a:normAutofit/>
          </a:bodyPr>
          <a:lstStyle>
            <a:lvl1pPr marL="0" indent="0">
              <a:buNone/>
              <a:defRPr sz="3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Text Placeholder 2">
            <a:extLst>
              <a:ext uri="{FF2B5EF4-FFF2-40B4-BE49-F238E27FC236}">
                <a16:creationId xmlns:a16="http://schemas.microsoft.com/office/drawing/2014/main" id="{9CF01F97-417B-484E-BF66-0ADA968D4D9A}"/>
              </a:ext>
            </a:extLst>
          </p:cNvPr>
          <p:cNvSpPr>
            <a:spLocks noGrp="1"/>
          </p:cNvSpPr>
          <p:nvPr>
            <p:ph type="body" idx="13"/>
          </p:nvPr>
        </p:nvSpPr>
        <p:spPr>
          <a:xfrm>
            <a:off x="1765300" y="1897063"/>
            <a:ext cx="9582150" cy="530131"/>
          </a:xfrm>
        </p:spPr>
        <p:txBody>
          <a:bodyPr>
            <a:normAutofit/>
          </a:bodyPr>
          <a:lstStyle>
            <a:lvl1pPr marL="0" indent="0">
              <a:buNone/>
              <a:defRPr sz="2400" b="1" i="0">
                <a:solidFill>
                  <a:schemeClr val="bg2"/>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69009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19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Eligibility with priorit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a:p>
        </p:txBody>
      </p:sp>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D241AD8-C44D-4285-A5AE-3355A960C2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54961"/>
          <a:stretch/>
        </p:blipFill>
        <p:spPr>
          <a:xfrm>
            <a:off x="4788795" y="2130552"/>
            <a:ext cx="1181468" cy="1275846"/>
          </a:xfrm>
          <a:prstGeom prst="rect">
            <a:avLst/>
          </a:prstGeom>
        </p:spPr>
      </p:pic>
      <p:pic>
        <p:nvPicPr>
          <p:cNvPr id="15" name="Picture 14">
            <a:extLst>
              <a:ext uri="{FF2B5EF4-FFF2-40B4-BE49-F238E27FC236}">
                <a16:creationId xmlns:a16="http://schemas.microsoft.com/office/drawing/2014/main" id="{363A7574-89A7-4A0B-A9E3-D818368053B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86761" y="2121408"/>
            <a:ext cx="1179576" cy="1241660"/>
          </a:xfrm>
          <a:prstGeom prst="rect">
            <a:avLst/>
          </a:prstGeom>
        </p:spPr>
      </p:pic>
      <p:pic>
        <p:nvPicPr>
          <p:cNvPr id="16" name="Picture 15">
            <a:extLst>
              <a:ext uri="{FF2B5EF4-FFF2-40B4-BE49-F238E27FC236}">
                <a16:creationId xmlns:a16="http://schemas.microsoft.com/office/drawing/2014/main" id="{502F20AC-5DC2-4230-98BD-3FF938DA939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3128" r="4780"/>
          <a:stretch/>
        </p:blipFill>
        <p:spPr>
          <a:xfrm>
            <a:off x="2222181" y="2194560"/>
            <a:ext cx="1188720" cy="1172863"/>
          </a:xfrm>
          <a:prstGeom prst="rect">
            <a:avLst/>
          </a:prstGeom>
        </p:spPr>
      </p:pic>
      <p:grpSp>
        <p:nvGrpSpPr>
          <p:cNvPr id="20" name="Group 19">
            <a:extLst>
              <a:ext uri="{FF2B5EF4-FFF2-40B4-BE49-F238E27FC236}">
                <a16:creationId xmlns:a16="http://schemas.microsoft.com/office/drawing/2014/main" id="{07B1F8FE-E7ED-4A48-87F4-69932E7987FC}"/>
              </a:ext>
            </a:extLst>
          </p:cNvPr>
          <p:cNvGrpSpPr/>
          <p:nvPr userDrawn="1"/>
        </p:nvGrpSpPr>
        <p:grpSpPr>
          <a:xfrm>
            <a:off x="7290949" y="2176272"/>
            <a:ext cx="1188720" cy="1188720"/>
            <a:chOff x="7290949" y="2222373"/>
            <a:chExt cx="1188720" cy="1188720"/>
          </a:xfrm>
        </p:grpSpPr>
        <p:sp>
          <p:nvSpPr>
            <p:cNvPr id="21" name="Oval 20">
              <a:extLst>
                <a:ext uri="{FF2B5EF4-FFF2-40B4-BE49-F238E27FC236}">
                  <a16:creationId xmlns:a16="http://schemas.microsoft.com/office/drawing/2014/main" id="{C5A2A9B0-D3BB-4FC4-88C8-E728AB5EAF0B}"/>
                </a:ext>
              </a:extLst>
            </p:cNvPr>
            <p:cNvSpPr/>
            <p:nvPr/>
          </p:nvSpPr>
          <p:spPr>
            <a:xfrm>
              <a:off x="7290949" y="2238230"/>
              <a:ext cx="1172863" cy="1172863"/>
            </a:xfrm>
            <a:prstGeom prst="ellipse">
              <a:avLst/>
            </a:prstGeom>
            <a:solidFill>
              <a:srgbClr val="DAE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seat, furniture&#10;&#10;Description automatically generated">
              <a:extLst>
                <a:ext uri="{FF2B5EF4-FFF2-40B4-BE49-F238E27FC236}">
                  <a16:creationId xmlns:a16="http://schemas.microsoft.com/office/drawing/2014/main" id="{5322B097-B610-4E5B-B2AD-FCEC398856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90949" y="2222373"/>
              <a:ext cx="1188720" cy="1188720"/>
            </a:xfrm>
            <a:prstGeom prst="ellipse">
              <a:avLst/>
            </a:prstGeom>
          </p:spPr>
        </p:pic>
      </p:grpSp>
      <p:sp>
        <p:nvSpPr>
          <p:cNvPr id="31" name="Text Placeholder 4">
            <a:extLst>
              <a:ext uri="{FF2B5EF4-FFF2-40B4-BE49-F238E27FC236}">
                <a16:creationId xmlns:a16="http://schemas.microsoft.com/office/drawing/2014/main" id="{01AF65E0-BC5F-4722-9DAD-0E6D04E118CC}"/>
              </a:ext>
            </a:extLst>
          </p:cNvPr>
          <p:cNvSpPr>
            <a:spLocks noGrp="1"/>
          </p:cNvSpPr>
          <p:nvPr>
            <p:ph type="body" sz="quarter" idx="14"/>
          </p:nvPr>
        </p:nvSpPr>
        <p:spPr>
          <a:xfrm>
            <a:off x="4323927" y="3820544"/>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a:p>
        </p:txBody>
      </p:sp>
      <p:sp>
        <p:nvSpPr>
          <p:cNvPr id="32" name="Text Placeholder 4">
            <a:extLst>
              <a:ext uri="{FF2B5EF4-FFF2-40B4-BE49-F238E27FC236}">
                <a16:creationId xmlns:a16="http://schemas.microsoft.com/office/drawing/2014/main" id="{DBDC0616-CDD9-4E0F-AC47-42C839DD9714}"/>
              </a:ext>
            </a:extLst>
          </p:cNvPr>
          <p:cNvSpPr>
            <a:spLocks noGrp="1"/>
          </p:cNvSpPr>
          <p:nvPr>
            <p:ph type="body" sz="quarter" idx="15"/>
          </p:nvPr>
        </p:nvSpPr>
        <p:spPr>
          <a:xfrm>
            <a:off x="4323927" y="4196686"/>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a:p>
        </p:txBody>
      </p:sp>
      <p:sp>
        <p:nvSpPr>
          <p:cNvPr id="33" name="Text Placeholder 4">
            <a:extLst>
              <a:ext uri="{FF2B5EF4-FFF2-40B4-BE49-F238E27FC236}">
                <a16:creationId xmlns:a16="http://schemas.microsoft.com/office/drawing/2014/main" id="{D0AEFDE3-853B-4353-96F6-4F87FEB6A392}"/>
              </a:ext>
            </a:extLst>
          </p:cNvPr>
          <p:cNvSpPr>
            <a:spLocks noGrp="1"/>
          </p:cNvSpPr>
          <p:nvPr>
            <p:ph type="body" sz="quarter" idx="16"/>
          </p:nvPr>
        </p:nvSpPr>
        <p:spPr>
          <a:xfrm>
            <a:off x="4323927" y="4572828"/>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a:p>
        </p:txBody>
      </p:sp>
      <p:sp>
        <p:nvSpPr>
          <p:cNvPr id="34" name="Text Placeholder 4">
            <a:extLst>
              <a:ext uri="{FF2B5EF4-FFF2-40B4-BE49-F238E27FC236}">
                <a16:creationId xmlns:a16="http://schemas.microsoft.com/office/drawing/2014/main" id="{B4AEA010-E71C-4CB2-BA8B-827B5F4D4318}"/>
              </a:ext>
            </a:extLst>
          </p:cNvPr>
          <p:cNvSpPr>
            <a:spLocks noGrp="1"/>
          </p:cNvSpPr>
          <p:nvPr>
            <p:ph type="body" sz="quarter" idx="17"/>
          </p:nvPr>
        </p:nvSpPr>
        <p:spPr>
          <a:xfrm>
            <a:off x="4323927" y="4969995"/>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a:p>
        </p:txBody>
      </p:sp>
      <p:sp>
        <p:nvSpPr>
          <p:cNvPr id="35" name="Text Placeholder 4">
            <a:extLst>
              <a:ext uri="{FF2B5EF4-FFF2-40B4-BE49-F238E27FC236}">
                <a16:creationId xmlns:a16="http://schemas.microsoft.com/office/drawing/2014/main" id="{D24B3940-861C-4B81-BA74-3F7A30D315FF}"/>
              </a:ext>
            </a:extLst>
          </p:cNvPr>
          <p:cNvSpPr>
            <a:spLocks noGrp="1"/>
          </p:cNvSpPr>
          <p:nvPr>
            <p:ph type="body" sz="quarter" idx="18"/>
          </p:nvPr>
        </p:nvSpPr>
        <p:spPr>
          <a:xfrm>
            <a:off x="6748538" y="3463859"/>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a:p>
        </p:txBody>
      </p:sp>
      <p:sp>
        <p:nvSpPr>
          <p:cNvPr id="36" name="Text Placeholder 4">
            <a:extLst>
              <a:ext uri="{FF2B5EF4-FFF2-40B4-BE49-F238E27FC236}">
                <a16:creationId xmlns:a16="http://schemas.microsoft.com/office/drawing/2014/main" id="{2EEEEB4E-D3F3-4763-AA1C-1A96B9040FB9}"/>
              </a:ext>
            </a:extLst>
          </p:cNvPr>
          <p:cNvSpPr>
            <a:spLocks noGrp="1"/>
          </p:cNvSpPr>
          <p:nvPr>
            <p:ph type="body" sz="quarter" idx="19"/>
          </p:nvPr>
        </p:nvSpPr>
        <p:spPr>
          <a:xfrm>
            <a:off x="9311640" y="346537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a:p>
        </p:txBody>
      </p:sp>
      <p:sp>
        <p:nvSpPr>
          <p:cNvPr id="37" name="Text Placeholder 4">
            <a:extLst>
              <a:ext uri="{FF2B5EF4-FFF2-40B4-BE49-F238E27FC236}">
                <a16:creationId xmlns:a16="http://schemas.microsoft.com/office/drawing/2014/main" id="{4959D4B7-B0D1-479A-BFF4-6AA82AAF0F11}"/>
              </a:ext>
            </a:extLst>
          </p:cNvPr>
          <p:cNvSpPr>
            <a:spLocks noGrp="1"/>
          </p:cNvSpPr>
          <p:nvPr>
            <p:ph type="body" sz="quarter" idx="20"/>
          </p:nvPr>
        </p:nvSpPr>
        <p:spPr>
          <a:xfrm>
            <a:off x="1828800" y="5212080"/>
            <a:ext cx="9588500" cy="365125"/>
          </a:xfrm>
          <a:ln>
            <a:noFill/>
          </a:ln>
        </p:spPr>
        <p:txBody>
          <a:bodyPr>
            <a:noAutofit/>
          </a:bodyPr>
          <a:lstStyle>
            <a:lvl1pPr marL="0" indent="0" algn="ctr">
              <a:spcBef>
                <a:spcPts val="0"/>
              </a:spcBef>
              <a:spcAft>
                <a:spcPts val="1200"/>
              </a:spcAft>
              <a:buClr>
                <a:schemeClr val="tx1"/>
              </a:buClr>
              <a:buFont typeface="Arial" panose="020B0604020202020204" pitchFamily="34" charset="0"/>
              <a:buNone/>
              <a:tabLst/>
              <a:defRPr sz="1400"/>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38" name="Text Placeholder 4">
            <a:extLst>
              <a:ext uri="{FF2B5EF4-FFF2-40B4-BE49-F238E27FC236}">
                <a16:creationId xmlns:a16="http://schemas.microsoft.com/office/drawing/2014/main" id="{F5FBC6AE-8E92-4315-BD87-AEEBF94C6889}"/>
              </a:ext>
            </a:extLst>
          </p:cNvPr>
          <p:cNvSpPr>
            <a:spLocks noGrp="1"/>
          </p:cNvSpPr>
          <p:nvPr>
            <p:ph type="body" sz="quarter" idx="21"/>
          </p:nvPr>
        </p:nvSpPr>
        <p:spPr>
          <a:xfrm>
            <a:off x="1828799" y="5590834"/>
            <a:ext cx="9600625" cy="915844"/>
          </a:xfrm>
          <a:ln>
            <a:noFill/>
          </a:ln>
        </p:spPr>
        <p:txBody>
          <a:bodyPr numCol="4" spcCol="91440">
            <a:noAutofit/>
          </a:bodyPr>
          <a:lstStyle>
            <a:lvl1pPr marL="171450" indent="-171450" algn="l">
              <a:lnSpc>
                <a:spcPct val="100000"/>
              </a:lnSpc>
              <a:spcBef>
                <a:spcPts val="0"/>
              </a:spcBef>
              <a:spcAft>
                <a:spcPts val="100"/>
              </a:spcAft>
              <a:buClr>
                <a:schemeClr val="tx1"/>
              </a:buClr>
              <a:buFont typeface="Arial" panose="020B0604020202020204" pitchFamily="34" charset="0"/>
              <a:buChar char="•"/>
              <a:tabLst/>
              <a:defRPr sz="1100" b="0">
                <a:solidFill>
                  <a:schemeClr val="bg2">
                    <a:lumMod val="50000"/>
                  </a:schemeClr>
                </a:solidFill>
              </a:defRPr>
            </a:lvl1pPr>
            <a:lvl2pPr marL="285750" indent="-161925" algn="l">
              <a:lnSpc>
                <a:spcPct val="100000"/>
              </a:lnSpc>
              <a:spcAft>
                <a:spcPts val="100"/>
              </a:spcAft>
              <a:buClr>
                <a:schemeClr val="tx1"/>
              </a:buClr>
              <a:tabLst/>
              <a:defRPr sz="11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39" name="Slide Number Placeholder 1">
            <a:extLst>
              <a:ext uri="{FF2B5EF4-FFF2-40B4-BE49-F238E27FC236}">
                <a16:creationId xmlns:a16="http://schemas.microsoft.com/office/drawing/2014/main" id="{F68E1F5F-7224-4A40-B26E-09D09EB32F5F}"/>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37797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63AB32-A74C-614B-B99F-176C7D86FF92}"/>
              </a:ext>
            </a:extLst>
          </p:cNvPr>
          <p:cNvSpPr>
            <a:spLocks noGrp="1"/>
          </p:cNvSpPr>
          <p:nvPr>
            <p:ph type="body" idx="1"/>
          </p:nvPr>
        </p:nvSpPr>
        <p:spPr>
          <a:xfrm>
            <a:off x="1828800" y="1681163"/>
            <a:ext cx="4572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A17F85-FC87-F04C-8A1C-192956DE1464}"/>
              </a:ext>
            </a:extLst>
          </p:cNvPr>
          <p:cNvSpPr>
            <a:spLocks noGrp="1"/>
          </p:cNvSpPr>
          <p:nvPr>
            <p:ph sz="half" idx="2"/>
          </p:nvPr>
        </p:nvSpPr>
        <p:spPr>
          <a:xfrm>
            <a:off x="1828800" y="2777575"/>
            <a:ext cx="4572000" cy="34120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7BBDA2-D7AF-BD4F-940A-439A58C430C2}"/>
              </a:ext>
            </a:extLst>
          </p:cNvPr>
          <p:cNvSpPr>
            <a:spLocks noGrp="1"/>
          </p:cNvSpPr>
          <p:nvPr>
            <p:ph type="body" sz="quarter" idx="3"/>
          </p:nvPr>
        </p:nvSpPr>
        <p:spPr>
          <a:xfrm>
            <a:off x="6765386" y="1681163"/>
            <a:ext cx="4572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F82AF46-4653-3E4A-9887-DCBB97A55D22}"/>
              </a:ext>
            </a:extLst>
          </p:cNvPr>
          <p:cNvSpPr>
            <a:spLocks noGrp="1"/>
          </p:cNvSpPr>
          <p:nvPr>
            <p:ph sz="quarter" idx="4"/>
          </p:nvPr>
        </p:nvSpPr>
        <p:spPr>
          <a:xfrm>
            <a:off x="6765386" y="2777575"/>
            <a:ext cx="4572000" cy="3412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B7E417-D146-FC4A-84D8-250B5579D37C}"/>
              </a:ext>
            </a:extLst>
          </p:cNvPr>
          <p:cNvSpPr>
            <a:spLocks noGrp="1"/>
          </p:cNvSpPr>
          <p:nvPr>
            <p:ph type="dt" sz="half" idx="10"/>
          </p:nvPr>
        </p:nvSpPr>
        <p:spPr>
          <a:xfrm>
            <a:off x="446314" y="6356350"/>
            <a:ext cx="2743200" cy="365125"/>
          </a:xfrm>
          <a:prstGeom prst="rect">
            <a:avLst/>
          </a:prstGeom>
        </p:spPr>
        <p:txBody>
          <a:bodyPr lIns="0" tIns="0" rIns="0" bIns="0" anchor="ctr" anchorCtr="0"/>
          <a:lstStyle>
            <a:lvl1pPr>
              <a:defRPr sz="1200" b="0" i="0">
                <a:latin typeface="Arial" panose="020B0604020202020204" pitchFamily="34" charset="0"/>
                <a:cs typeface="Arial" panose="020B0604020202020204" pitchFamily="34" charset="0"/>
              </a:defRPr>
            </a:lvl1pPr>
          </a:lstStyle>
          <a:p>
            <a:endParaRPr lang="en-US" dirty="0"/>
          </a:p>
        </p:txBody>
      </p:sp>
      <p:sp>
        <p:nvSpPr>
          <p:cNvPr id="8" name="Footer Placeholder 7">
            <a:extLst>
              <a:ext uri="{FF2B5EF4-FFF2-40B4-BE49-F238E27FC236}">
                <a16:creationId xmlns:a16="http://schemas.microsoft.com/office/drawing/2014/main" id="{1E5DB70C-FECF-B14E-AA3A-F1FBB4E0FE64}"/>
              </a:ext>
            </a:extLst>
          </p:cNvPr>
          <p:cNvSpPr>
            <a:spLocks noGrp="1"/>
          </p:cNvSpPr>
          <p:nvPr>
            <p:ph type="ftr" sz="quarter" idx="11"/>
          </p:nvPr>
        </p:nvSpPr>
        <p:spPr>
          <a:xfrm>
            <a:off x="4495800" y="6356350"/>
            <a:ext cx="4114800" cy="365125"/>
          </a:xfrm>
          <a:prstGeom prst="rect">
            <a:avLst/>
          </a:prstGeom>
        </p:spPr>
        <p:txBody>
          <a:bodyPr/>
          <a:lstStyle/>
          <a:p>
            <a:endParaRPr lang="en-US" dirty="0"/>
          </a:p>
        </p:txBody>
      </p:sp>
      <p:sp>
        <p:nvSpPr>
          <p:cNvPr id="2" name="Title 1">
            <a:extLst>
              <a:ext uri="{FF2B5EF4-FFF2-40B4-BE49-F238E27FC236}">
                <a16:creationId xmlns:a16="http://schemas.microsoft.com/office/drawing/2014/main" id="{4A2C6A8D-9BCD-D04E-9489-C88F4291D31A}"/>
              </a:ext>
            </a:extLst>
          </p:cNvPr>
          <p:cNvSpPr>
            <a:spLocks noGrp="1"/>
          </p:cNvSpPr>
          <p:nvPr>
            <p:ph type="title"/>
          </p:nvPr>
        </p:nvSpPr>
        <p:spPr/>
        <p:txBody>
          <a:bodyPr/>
          <a:lstStyle/>
          <a:p>
            <a:r>
              <a:rPr lang="en-US"/>
              <a:t>Click to edit Master title style</a:t>
            </a:r>
          </a:p>
        </p:txBody>
      </p:sp>
      <p:sp>
        <p:nvSpPr>
          <p:cNvPr id="11"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377135"/>
      </p:ext>
    </p:extLst>
  </p:cSld>
  <p:clrMapOvr>
    <a:masterClrMapping/>
  </p:clrMapOvr>
  <p:extLst>
    <p:ext uri="{DCECCB84-F9BA-43D5-87BE-67443E8EF086}">
      <p15:sldGuideLst xmlns:p15="http://schemas.microsoft.com/office/powerpoint/2012/main">
        <p15:guide id="1" pos="4128">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D5E985A-59A9-1B47-8D08-95AC945193B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883556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9746BA-78CF-41DE-9FFC-2DC4D7B47072}"/>
              </a:ext>
            </a:extLst>
          </p:cNvPr>
          <p:cNvSpPr>
            <a:spLocks noGrp="1"/>
          </p:cNvSpPr>
          <p:nvPr>
            <p:ph type="title"/>
          </p:nvPr>
        </p:nvSpPr>
        <p:spPr>
          <a:xfrm>
            <a:off x="1828800" y="-17929"/>
            <a:ext cx="9600627" cy="1137300"/>
          </a:xfrm>
        </p:spPr>
        <p:txBody>
          <a:bodyPr/>
          <a:lstStyle/>
          <a:p>
            <a:endParaRPr lang="en-US" dirty="0"/>
          </a:p>
        </p:txBody>
      </p:sp>
      <p:sp>
        <p:nvSpPr>
          <p:cNvPr id="8" name="Oval 7" descr="&quot;&quot;">
            <a:extLst>
              <a:ext uri="{FF2B5EF4-FFF2-40B4-BE49-F238E27FC236}">
                <a16:creationId xmlns:a16="http://schemas.microsoft.com/office/drawing/2014/main" id="{9556BCCF-ED3D-4F85-A65B-A31579729AFE}"/>
              </a:ext>
            </a:extLst>
          </p:cNvPr>
          <p:cNvSpPr/>
          <p:nvPr userDrawn="1"/>
        </p:nvSpPr>
        <p:spPr>
          <a:xfrm>
            <a:off x="464337" y="2750058"/>
            <a:ext cx="2565400" cy="2565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CA" sz="1500" b="0" i="1" u="none" strike="noStrike" kern="1200" cap="none" spc="0" normalizeH="0" baseline="0" noProof="0" dirty="0">
              <a:ln>
                <a:noFill/>
              </a:ln>
              <a:solidFill>
                <a:srgbClr val="324165"/>
              </a:solidFill>
              <a:effectLst/>
              <a:uLnTx/>
              <a:uFillTx/>
              <a:latin typeface="Georgia" panose="02040502050405020303" pitchFamily="18" charset="0"/>
              <a:ea typeface="+mn-ea"/>
              <a:cs typeface="+mn-cs"/>
            </a:endParaRPr>
          </a:p>
        </p:txBody>
      </p:sp>
      <p:pic>
        <p:nvPicPr>
          <p:cNvPr id="13" name="Picture 12" descr="Group of behavioral health clinicians">
            <a:extLst>
              <a:ext uri="{FF2B5EF4-FFF2-40B4-BE49-F238E27FC236}">
                <a16:creationId xmlns:a16="http://schemas.microsoft.com/office/drawing/2014/main" id="{D7D9DC82-6AA2-4901-86ED-E2A2851E31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707790" y="3264292"/>
            <a:ext cx="3860286" cy="2857312"/>
          </a:xfrm>
          <a:prstGeom prst="rect">
            <a:avLst/>
          </a:prstGeom>
        </p:spPr>
      </p:pic>
      <p:sp>
        <p:nvSpPr>
          <p:cNvPr id="14" name="Content Placeholder 13">
            <a:extLst>
              <a:ext uri="{FF2B5EF4-FFF2-40B4-BE49-F238E27FC236}">
                <a16:creationId xmlns:a16="http://schemas.microsoft.com/office/drawing/2014/main" id="{B57F6677-9DD6-44D6-B1F8-B3C662062C24}"/>
              </a:ext>
            </a:extLst>
          </p:cNvPr>
          <p:cNvSpPr>
            <a:spLocks noGrp="1"/>
          </p:cNvSpPr>
          <p:nvPr>
            <p:ph sz="quarter" idx="10"/>
          </p:nvPr>
        </p:nvSpPr>
        <p:spPr>
          <a:xfrm>
            <a:off x="1062038" y="1260475"/>
            <a:ext cx="10367962" cy="684213"/>
          </a:xfrm>
        </p:spPr>
        <p:txBody>
          <a:bodyPr/>
          <a:lstStyle>
            <a:lvl1pPr>
              <a:defRPr kumimoji="0" lang="en-US" sz="1500" u="none" strike="noStrike" cap="none" spc="0" normalizeH="0" baseline="0" smtClean="0">
                <a:ln>
                  <a:noFill/>
                </a:ln>
                <a:solidFill>
                  <a:srgbClr val="4E4E50">
                    <a:lumMod val="50000"/>
                  </a:srgbClr>
                </a:solidFill>
                <a:effectLst/>
                <a:uLnTx/>
                <a:uFillTx/>
                <a:latin typeface="Arial"/>
                <a:cs typeface="Arial"/>
              </a:defRPr>
            </a:lvl1pPr>
            <a:lvl2pPr>
              <a:defRPr lang="en-US" smtClean="0"/>
            </a:lvl2pPr>
            <a:lvl3pPr>
              <a:defRPr lang="en-US" smtClean="0"/>
            </a:lvl3pPr>
            <a:lvl4pPr>
              <a:defRPr lang="en-US" smtClean="0"/>
            </a:lvl4pPr>
            <a:lvl5pPr>
              <a:defRPr lang="en-US"/>
            </a:lvl5pPr>
          </a:lstStyle>
          <a:p>
            <a:pPr marR="0" lvl="0" algn="ctr" fontAlgn="auto">
              <a:buClr>
                <a:srgbClr val="2374B3"/>
              </a:buClr>
              <a:buSzTx/>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3E95076E-B274-4C44-9A5D-1B427C17D772}"/>
              </a:ext>
            </a:extLst>
          </p:cNvPr>
          <p:cNvSpPr>
            <a:spLocks noGrp="1"/>
          </p:cNvSpPr>
          <p:nvPr>
            <p:ph sz="quarter" idx="11"/>
          </p:nvPr>
        </p:nvSpPr>
        <p:spPr>
          <a:xfrm>
            <a:off x="673100" y="3273425"/>
            <a:ext cx="2035175" cy="1679575"/>
          </a:xfrm>
        </p:spPr>
        <p:txBody>
          <a:bodyPr vert="horz" lIns="0" tIns="0" rIns="0" bIns="0" rtlCol="0">
            <a:noAutofit/>
          </a:bodyPr>
          <a:lstStyle>
            <a:lvl1pPr>
              <a:defRPr lang="en-US" sz="1400" b="0" i="1" smtClean="0">
                <a:solidFill>
                  <a:schemeClr val="bg2">
                    <a:lumMod val="50000"/>
                  </a:schemeClr>
                </a:solidFill>
                <a:latin typeface="Georgia" panose="02040502050405020303" pitchFamily="18" charset="0"/>
              </a:defRPr>
            </a:lvl1pPr>
            <a:lvl2pPr>
              <a:defRPr lang="en-US" smtClean="0"/>
            </a:lvl2pPr>
            <a:lvl3pPr>
              <a:defRPr lang="en-US" smtClean="0"/>
            </a:lvl3pPr>
            <a:lvl4pPr>
              <a:defRPr lang="en-US" smtClean="0"/>
            </a:lvl4pPr>
            <a:lvl5pPr>
              <a:defRPr lang="en-US"/>
            </a:lvl5pPr>
          </a:lstStyle>
          <a:p>
            <a:pPr lvl="0" algn="ct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a:extLst>
              <a:ext uri="{FF2B5EF4-FFF2-40B4-BE49-F238E27FC236}">
                <a16:creationId xmlns:a16="http://schemas.microsoft.com/office/drawing/2014/main" id="{5D53CFD4-DB3F-4CBF-AE87-0BB7E3FE122F}"/>
              </a:ext>
            </a:extLst>
          </p:cNvPr>
          <p:cNvSpPr>
            <a:spLocks noGrp="1"/>
          </p:cNvSpPr>
          <p:nvPr>
            <p:ph sz="quarter" idx="12"/>
          </p:nvPr>
        </p:nvSpPr>
        <p:spPr>
          <a:xfrm>
            <a:off x="2951163" y="1957388"/>
            <a:ext cx="3344862" cy="760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a:extLst>
              <a:ext uri="{FF2B5EF4-FFF2-40B4-BE49-F238E27FC236}">
                <a16:creationId xmlns:a16="http://schemas.microsoft.com/office/drawing/2014/main" id="{F77D5321-E3B8-4073-BB58-41C3D5B95234}"/>
              </a:ext>
            </a:extLst>
          </p:cNvPr>
          <p:cNvSpPr>
            <a:spLocks noGrp="1"/>
          </p:cNvSpPr>
          <p:nvPr>
            <p:ph sz="quarter" idx="13"/>
          </p:nvPr>
        </p:nvSpPr>
        <p:spPr>
          <a:xfrm>
            <a:off x="3354388" y="6205539"/>
            <a:ext cx="2566987" cy="611008"/>
          </a:xfrm>
          <a:noFill/>
        </p:spPr>
        <p:txBody>
          <a:bodyPr wrap="square" lIns="0" tIns="0" rIns="0" bIns="0" rtlCol="0">
            <a:noAutofit/>
          </a:bodyPr>
          <a:lstStyle>
            <a:lvl1pPr>
              <a:defRPr lang="en-US" sz="1500" dirty="0" smtClean="0">
                <a:latin typeface="+mj-lt"/>
                <a:cs typeface="+mn-cs"/>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US" sz="1800" dirty="0">
                <a:solidFill>
                  <a:schemeClr val="tx1"/>
                </a:solidFill>
                <a:latin typeface="+mn-lt"/>
                <a:cs typeface="+mn-cs"/>
              </a:defRPr>
            </a:lvl5pPr>
          </a:lstStyle>
          <a:p>
            <a:pPr lvl="0"/>
            <a:r>
              <a:rPr lang="en-US" dirty="0"/>
              <a:t>Click to edit Master text styles</a:t>
            </a:r>
          </a:p>
          <a:p>
            <a:pPr marL="457200" lvl="1"/>
            <a:r>
              <a:rPr lang="en-US" dirty="0"/>
              <a:t>Second level</a:t>
            </a:r>
          </a:p>
          <a:p>
            <a:pPr marL="914400" lvl="2"/>
            <a:r>
              <a:rPr lang="en-US" dirty="0"/>
              <a:t>Third level</a:t>
            </a:r>
          </a:p>
          <a:p>
            <a:pPr marL="1371600" lvl="3"/>
            <a:r>
              <a:rPr lang="en-US" dirty="0"/>
              <a:t>Fourth level</a:t>
            </a:r>
          </a:p>
          <a:p>
            <a:pPr marL="1828800" lvl="4"/>
            <a:r>
              <a:rPr lang="en-US" dirty="0"/>
              <a:t>Fifth level</a:t>
            </a:r>
          </a:p>
        </p:txBody>
      </p:sp>
      <p:sp>
        <p:nvSpPr>
          <p:cNvPr id="22" name="Content Placeholder 21">
            <a:extLst>
              <a:ext uri="{FF2B5EF4-FFF2-40B4-BE49-F238E27FC236}">
                <a16:creationId xmlns:a16="http://schemas.microsoft.com/office/drawing/2014/main" id="{10107B72-83F9-45FF-BA3D-752B266BB6CB}"/>
              </a:ext>
            </a:extLst>
          </p:cNvPr>
          <p:cNvSpPr>
            <a:spLocks noGrp="1"/>
          </p:cNvSpPr>
          <p:nvPr>
            <p:ph sz="quarter" idx="14"/>
          </p:nvPr>
        </p:nvSpPr>
        <p:spPr>
          <a:xfrm>
            <a:off x="6923088" y="2033589"/>
            <a:ext cx="5016500" cy="495300"/>
          </a:xfrm>
          <a:noFill/>
        </p:spPr>
        <p:txBody>
          <a:bodyPr wrap="square" lIns="0" tIns="0" rIns="0" bIns="0" rtlCol="0">
            <a:noAutofit/>
          </a:bodyPr>
          <a:lstStyle>
            <a:lvl1pPr>
              <a:defRPr kumimoji="0" lang="en-US" u="none" strike="noStrike" cap="none" spc="0" normalizeH="0" baseline="0" smtClean="0">
                <a:ln>
                  <a:noFill/>
                </a:ln>
                <a:solidFill>
                  <a:srgbClr val="2374B3"/>
                </a:solidFill>
                <a:effectLst/>
                <a:uLnTx/>
                <a:uFillTx/>
                <a:latin typeface="Arial"/>
                <a:cs typeface="+mn-cs"/>
              </a:defRPr>
            </a:lvl1pPr>
            <a:lvl2pPr>
              <a:defRPr kumimoji="0" lang="en-US" sz="1500" u="none" strike="noStrike" cap="none" spc="0" normalizeH="0" baseline="0" smtClean="0">
                <a:ln>
                  <a:noFill/>
                </a:ln>
                <a:solidFill>
                  <a:srgbClr val="232849"/>
                </a:solidFill>
                <a:effectLst/>
                <a:uLnTx/>
                <a:uFillTx/>
                <a:latin typeface="Arial"/>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marR="0" lvl="0" fontAlgn="auto">
              <a:lnSpc>
                <a:spcPct val="100000"/>
              </a:lnSpc>
              <a:spcAft>
                <a:spcPts val="0"/>
              </a:spcAft>
              <a:buClrTx/>
              <a:buSzTx/>
              <a:buFontTx/>
            </a:pPr>
            <a:r>
              <a:rPr lang="en-US"/>
              <a:t>Click to edit Master text styles</a:t>
            </a:r>
          </a:p>
          <a:p>
            <a:pPr marL="742950" lvl="1" indent="-285750"/>
            <a:r>
              <a:rPr lang="en-US"/>
              <a:t>Second level</a:t>
            </a:r>
          </a:p>
          <a:p>
            <a:pPr marL="914400" lvl="2"/>
            <a:r>
              <a:rPr lang="en-US"/>
              <a:t>Third level</a:t>
            </a:r>
          </a:p>
          <a:p>
            <a:pPr marL="1371600" lvl="3"/>
            <a:r>
              <a:rPr lang="en-US"/>
              <a:t>Fourth level</a:t>
            </a:r>
          </a:p>
          <a:p>
            <a:pPr marL="1828800" lvl="4"/>
            <a:r>
              <a:rPr lang="en-US"/>
              <a:t>Fifth level</a:t>
            </a:r>
          </a:p>
        </p:txBody>
      </p:sp>
      <p:sp>
        <p:nvSpPr>
          <p:cNvPr id="24" name="Content Placeholder 23">
            <a:extLst>
              <a:ext uri="{FF2B5EF4-FFF2-40B4-BE49-F238E27FC236}">
                <a16:creationId xmlns:a16="http://schemas.microsoft.com/office/drawing/2014/main" id="{B3DD64D7-9CE2-4B4F-BB57-7881B2028AC6}"/>
              </a:ext>
            </a:extLst>
          </p:cNvPr>
          <p:cNvSpPr>
            <a:spLocks noGrp="1"/>
          </p:cNvSpPr>
          <p:nvPr>
            <p:ph sz="quarter" idx="15"/>
          </p:nvPr>
        </p:nvSpPr>
        <p:spPr>
          <a:xfrm>
            <a:off x="6923088" y="2538413"/>
            <a:ext cx="5016500" cy="1314450"/>
          </a:xfrm>
          <a:noFill/>
        </p:spPr>
        <p:txBody>
          <a:bodyPr wrap="square" lIns="0" tIns="0" rIns="0" bIns="0" rtlCol="0">
            <a:noAutofit/>
          </a:bodyPr>
          <a:lstStyle>
            <a:lvl1pPr>
              <a:defRPr kumimoji="0" lang="en-US" u="none" strike="noStrike" cap="none" spc="0" normalizeH="0" baseline="0" smtClean="0">
                <a:ln>
                  <a:noFill/>
                </a:ln>
                <a:solidFill>
                  <a:srgbClr val="2374B3"/>
                </a:solidFill>
                <a:effectLst/>
                <a:uLnTx/>
                <a:uFillTx/>
                <a:latin typeface="Arial"/>
                <a:cs typeface="+mn-cs"/>
              </a:defRPr>
            </a:lvl1pPr>
            <a:lvl2pPr>
              <a:defRPr kumimoji="0" lang="en-US" sz="1500" u="none" strike="noStrike" cap="none" spc="0" normalizeH="0" baseline="0" smtClean="0">
                <a:ln>
                  <a:noFill/>
                </a:ln>
                <a:solidFill>
                  <a:srgbClr val="232849"/>
                </a:solidFill>
                <a:effectLst/>
                <a:uLnTx/>
                <a:uFillTx/>
                <a:latin typeface="Arial"/>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marR="0" lvl="0" fontAlgn="auto">
              <a:lnSpc>
                <a:spcPct val="100000"/>
              </a:lnSpc>
              <a:spcAft>
                <a:spcPts val="0"/>
              </a:spcAft>
              <a:buClrTx/>
              <a:buSzTx/>
              <a:buFontTx/>
            </a:pPr>
            <a:r>
              <a:rPr lang="en-US"/>
              <a:t>Click to edit Master text styles</a:t>
            </a:r>
          </a:p>
          <a:p>
            <a:pPr marL="742950" lvl="1" indent="-285750"/>
            <a:r>
              <a:rPr lang="en-US"/>
              <a:t>Second level</a:t>
            </a:r>
          </a:p>
          <a:p>
            <a:pPr marL="914400" lvl="2"/>
            <a:r>
              <a:rPr lang="en-US"/>
              <a:t>Third level</a:t>
            </a:r>
          </a:p>
          <a:p>
            <a:pPr marL="1371600" lvl="3"/>
            <a:r>
              <a:rPr lang="en-US"/>
              <a:t>Fourth level</a:t>
            </a:r>
          </a:p>
          <a:p>
            <a:pPr marL="1828800" lvl="4"/>
            <a:r>
              <a:rPr lang="en-US"/>
              <a:t>Fifth level</a:t>
            </a:r>
          </a:p>
        </p:txBody>
      </p:sp>
      <p:sp>
        <p:nvSpPr>
          <p:cNvPr id="26" name="Content Placeholder 25">
            <a:extLst>
              <a:ext uri="{FF2B5EF4-FFF2-40B4-BE49-F238E27FC236}">
                <a16:creationId xmlns:a16="http://schemas.microsoft.com/office/drawing/2014/main" id="{0C97556D-D61B-43AC-BDE8-DD7E187D6F09}"/>
              </a:ext>
            </a:extLst>
          </p:cNvPr>
          <p:cNvSpPr>
            <a:spLocks noGrp="1"/>
          </p:cNvSpPr>
          <p:nvPr>
            <p:ph sz="quarter" idx="16"/>
          </p:nvPr>
        </p:nvSpPr>
        <p:spPr>
          <a:xfrm>
            <a:off x="6923088" y="3862388"/>
            <a:ext cx="5016500" cy="301625"/>
          </a:xfrm>
          <a:noFill/>
        </p:spPr>
        <p:txBody>
          <a:bodyPr vert="horz" wrap="square" lIns="0" tIns="0" rIns="0" bIns="0" rtlCol="0">
            <a:noAutofit/>
          </a:bodyPr>
          <a:lstStyle>
            <a:lvl1pPr>
              <a:defRPr kumimoji="0" lang="en-US" u="none" strike="noStrike" cap="none" spc="0" normalizeH="0" baseline="0" smtClean="0">
                <a:ln>
                  <a:noFill/>
                </a:ln>
                <a:solidFill>
                  <a:srgbClr val="2374B3"/>
                </a:solidFill>
                <a:effectLst/>
                <a:uLnTx/>
                <a:uFillTx/>
                <a:latin typeface="Arial"/>
                <a:cs typeface="+mn-cs"/>
              </a:defRPr>
            </a:lvl1pPr>
            <a:lvl2pPr>
              <a:defRPr kumimoji="0" lang="en-US" sz="1500" u="none" strike="noStrike" cap="none" spc="0" normalizeH="0" baseline="0" smtClean="0">
                <a:ln>
                  <a:noFill/>
                </a:ln>
                <a:solidFill>
                  <a:srgbClr val="232849"/>
                </a:solidFill>
                <a:effectLst/>
                <a:uLnTx/>
                <a:uFillTx/>
                <a:latin typeface="Arial"/>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marR="0" lvl="0" fontAlgn="auto">
              <a:lnSpc>
                <a:spcPct val="100000"/>
              </a:lnSpc>
              <a:spcAft>
                <a:spcPts val="0"/>
              </a:spcAft>
              <a:buClrTx/>
              <a:buSzTx/>
              <a:buFontTx/>
            </a:pPr>
            <a:r>
              <a:rPr lang="en-US"/>
              <a:t>Click to edit Master text styles</a:t>
            </a:r>
          </a:p>
          <a:p>
            <a:pPr marL="742950" lvl="1" indent="-285750"/>
            <a:r>
              <a:rPr lang="en-US"/>
              <a:t>Second level</a:t>
            </a:r>
          </a:p>
          <a:p>
            <a:pPr marL="914400" lvl="2"/>
            <a:r>
              <a:rPr lang="en-US"/>
              <a:t>Third level</a:t>
            </a:r>
          </a:p>
          <a:p>
            <a:pPr marL="1371600" lvl="3"/>
            <a:r>
              <a:rPr lang="en-US"/>
              <a:t>Fourth level</a:t>
            </a:r>
          </a:p>
          <a:p>
            <a:pPr marL="1828800" lvl="4"/>
            <a:r>
              <a:rPr lang="en-US"/>
              <a:t>Fifth level</a:t>
            </a:r>
          </a:p>
        </p:txBody>
      </p:sp>
      <p:sp>
        <p:nvSpPr>
          <p:cNvPr id="28" name="Content Placeholder 27">
            <a:extLst>
              <a:ext uri="{FF2B5EF4-FFF2-40B4-BE49-F238E27FC236}">
                <a16:creationId xmlns:a16="http://schemas.microsoft.com/office/drawing/2014/main" id="{C36AF7CD-0763-4733-8CD7-07015239C6BC}"/>
              </a:ext>
            </a:extLst>
          </p:cNvPr>
          <p:cNvSpPr>
            <a:spLocks noGrp="1"/>
          </p:cNvSpPr>
          <p:nvPr>
            <p:ph sz="quarter" idx="17"/>
          </p:nvPr>
        </p:nvSpPr>
        <p:spPr>
          <a:xfrm>
            <a:off x="6923088" y="4164013"/>
            <a:ext cx="5016500" cy="896937"/>
          </a:xfrm>
          <a:noFill/>
        </p:spPr>
        <p:txBody>
          <a:bodyPr wrap="square" lIns="0" tIns="0" rIns="0" bIns="0" rtlCol="0">
            <a:noAutofit/>
          </a:bodyPr>
          <a:lstStyle>
            <a:lvl1pPr>
              <a:defRPr kumimoji="0" lang="en-US" sz="1500" b="0" u="none" strike="noStrike" cap="none" spc="0" normalizeH="0" baseline="0" smtClean="0">
                <a:ln>
                  <a:noFill/>
                </a:ln>
                <a:solidFill>
                  <a:srgbClr val="4E4E50"/>
                </a:solidFill>
                <a:effectLst/>
                <a:uLnTx/>
                <a:uFillTx/>
                <a:latin typeface="Arial"/>
                <a:cs typeface="+mn-cs"/>
              </a:defRPr>
            </a:lvl1pPr>
            <a:lvl2pPr>
              <a:defRPr kumimoji="0" lang="en-US" sz="1400" b="1" u="none" strike="noStrike" cap="none" spc="0" normalizeH="0" baseline="0" smtClean="0">
                <a:ln>
                  <a:noFill/>
                </a:ln>
                <a:solidFill>
                  <a:srgbClr val="4E4E50">
                    <a:lumMod val="50000"/>
                  </a:srgbClr>
                </a:solidFill>
                <a:effectLst/>
                <a:uLnTx/>
                <a:uFillTx/>
                <a:latin typeface="Arial"/>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marR="0" lvl="0" fontAlgn="auto">
              <a:lnSpc>
                <a:spcPct val="100000"/>
              </a:lnSpc>
              <a:spcAft>
                <a:spcPts val="0"/>
              </a:spcAft>
              <a:buClrTx/>
              <a:buSzTx/>
              <a:buFontTx/>
            </a:pPr>
            <a:r>
              <a:rPr lang="en-US"/>
              <a:t>Click to edit Master text styles</a:t>
            </a:r>
          </a:p>
          <a:p>
            <a:pPr marL="742950" marR="0" lvl="1" indent="-285750" fontAlgn="auto">
              <a:lnSpc>
                <a:spcPct val="100000"/>
              </a:lnSpc>
              <a:spcAft>
                <a:spcPts val="0"/>
              </a:spcAft>
              <a:buClrTx/>
              <a:buSzTx/>
            </a:pPr>
            <a:r>
              <a:rPr lang="en-US"/>
              <a:t>Second level</a:t>
            </a:r>
          </a:p>
          <a:p>
            <a:pPr marL="914400" lvl="2"/>
            <a:r>
              <a:rPr lang="en-US"/>
              <a:t>Third level</a:t>
            </a:r>
          </a:p>
          <a:p>
            <a:pPr marL="1371600" lvl="3"/>
            <a:r>
              <a:rPr lang="en-US"/>
              <a:t>Fourth level</a:t>
            </a:r>
          </a:p>
          <a:p>
            <a:pPr marL="1828800" lvl="4"/>
            <a:r>
              <a:rPr lang="en-US"/>
              <a:t>Fifth level</a:t>
            </a:r>
          </a:p>
        </p:txBody>
      </p:sp>
      <p:sp>
        <p:nvSpPr>
          <p:cNvPr id="30" name="Content Placeholder 29">
            <a:extLst>
              <a:ext uri="{FF2B5EF4-FFF2-40B4-BE49-F238E27FC236}">
                <a16:creationId xmlns:a16="http://schemas.microsoft.com/office/drawing/2014/main" id="{2C612085-C61C-4105-9A66-F1DBE48E4F17}"/>
              </a:ext>
            </a:extLst>
          </p:cNvPr>
          <p:cNvSpPr>
            <a:spLocks noGrp="1"/>
          </p:cNvSpPr>
          <p:nvPr>
            <p:ph sz="quarter" idx="18"/>
          </p:nvPr>
        </p:nvSpPr>
        <p:spPr>
          <a:xfrm>
            <a:off x="7226300" y="5070475"/>
            <a:ext cx="3471863" cy="882650"/>
          </a:xfrm>
          <a:noFill/>
        </p:spPr>
        <p:txBody>
          <a:bodyPr wrap="square" lIns="0" tIns="0" rIns="0" bIns="0" rtlCol="0">
            <a:noAutofit/>
          </a:bodyPr>
          <a:lstStyle>
            <a:lvl1pPr>
              <a:defRPr lang="en-US" sz="1800" smtClean="0">
                <a:latin typeface="+mn-lt"/>
                <a:cs typeface="+mn-cs"/>
              </a:defRPr>
            </a:lvl1pPr>
            <a:lvl2pPr>
              <a:defRPr kumimoji="0" lang="en-US" sz="1400" b="1" u="none" strike="noStrike" cap="none" spc="0" normalizeH="0" baseline="0" smtClean="0">
                <a:ln>
                  <a:noFill/>
                </a:ln>
                <a:solidFill>
                  <a:srgbClr val="4E4E50">
                    <a:lumMod val="50000"/>
                  </a:srgbClr>
                </a:solidFill>
                <a:effectLst/>
                <a:uLnTx/>
                <a:uFillTx/>
                <a:latin typeface="Arial"/>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lvl="0"/>
            <a:r>
              <a:rPr lang="en-US"/>
              <a:t>Click to edit Master text styles</a:t>
            </a:r>
          </a:p>
          <a:p>
            <a:pPr marL="742950" marR="0" lvl="1" indent="-285750" fontAlgn="auto">
              <a:lnSpc>
                <a:spcPct val="100000"/>
              </a:lnSpc>
              <a:spcAft>
                <a:spcPts val="0"/>
              </a:spcAft>
              <a:buClrTx/>
              <a:buSzTx/>
            </a:pPr>
            <a:r>
              <a:rPr lang="en-US"/>
              <a:t>Second level</a:t>
            </a:r>
          </a:p>
          <a:p>
            <a:pPr marL="914400" lvl="2"/>
            <a:r>
              <a:rPr lang="en-US"/>
              <a:t>Third level</a:t>
            </a:r>
          </a:p>
          <a:p>
            <a:pPr marL="1371600" lvl="3"/>
            <a:r>
              <a:rPr lang="en-US"/>
              <a:t>Fourth level</a:t>
            </a:r>
          </a:p>
          <a:p>
            <a:pPr marL="1828800" lvl="4"/>
            <a:r>
              <a:rPr lang="en-US"/>
              <a:t>Fifth level</a:t>
            </a:r>
          </a:p>
        </p:txBody>
      </p:sp>
      <p:sp>
        <p:nvSpPr>
          <p:cNvPr id="32" name="Content Placeholder 31">
            <a:extLst>
              <a:ext uri="{FF2B5EF4-FFF2-40B4-BE49-F238E27FC236}">
                <a16:creationId xmlns:a16="http://schemas.microsoft.com/office/drawing/2014/main" id="{3CD9F640-C98C-4159-A3D9-48BA4D0C2468}"/>
              </a:ext>
            </a:extLst>
          </p:cNvPr>
          <p:cNvSpPr>
            <a:spLocks noGrp="1"/>
          </p:cNvSpPr>
          <p:nvPr>
            <p:ph sz="quarter" idx="19"/>
          </p:nvPr>
        </p:nvSpPr>
        <p:spPr>
          <a:xfrm>
            <a:off x="7199666" y="6112522"/>
            <a:ext cx="4545013" cy="611007"/>
          </a:xfrm>
          <a:noFill/>
        </p:spPr>
        <p:txBody>
          <a:bodyPr wrap="square" lIns="0" tIns="0" rIns="0" bIns="0" rtlCol="0">
            <a:noAutofit/>
          </a:bodyPr>
          <a:lstStyle>
            <a:lvl1pPr>
              <a:defRPr lang="en-US" sz="1200" dirty="0" smtClean="0">
                <a:solidFill>
                  <a:schemeClr val="tx2"/>
                </a:solidFill>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a:solidFill>
                  <a:schemeClr val="tx1"/>
                </a:solidFill>
                <a:latin typeface="+mn-lt"/>
                <a:cs typeface="+mn-cs"/>
              </a:defRPr>
            </a:lvl4pPr>
          </a:lstStyle>
          <a:p>
            <a:pPr lvl="0"/>
            <a:r>
              <a:rPr lang="en-US" dirty="0"/>
              <a:t>Click to edit Master text styles</a:t>
            </a:r>
          </a:p>
          <a:p>
            <a:pPr lvl="0"/>
            <a:r>
              <a:rPr lang="en-US" dirty="0"/>
              <a:t>Second level</a:t>
            </a:r>
          </a:p>
          <a:p>
            <a:pPr marL="457200" lvl="1"/>
            <a:r>
              <a:rPr lang="en-US" dirty="0"/>
              <a:t>Third level</a:t>
            </a:r>
          </a:p>
          <a:p>
            <a:pPr marL="914400" lvl="2"/>
            <a:r>
              <a:rPr lang="en-US" dirty="0"/>
              <a:t>Fourth level</a:t>
            </a:r>
          </a:p>
          <a:p>
            <a:pPr marL="1371600" lvl="3"/>
            <a:r>
              <a:rPr lang="en-US" dirty="0"/>
              <a:t>Fifth level</a:t>
            </a:r>
          </a:p>
        </p:txBody>
      </p:sp>
      <p:sp>
        <p:nvSpPr>
          <p:cNvPr id="33" name="Slide Number Placeholder 1">
            <a:extLst>
              <a:ext uri="{FF2B5EF4-FFF2-40B4-BE49-F238E27FC236}">
                <a16:creationId xmlns:a16="http://schemas.microsoft.com/office/drawing/2014/main" id="{1209F39D-11FA-4FAC-B600-C61098B23B0D}"/>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26962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273916-A8F0-420B-A605-53F595086C1B}"/>
              </a:ext>
            </a:extLst>
          </p:cNvPr>
          <p:cNvSpPr>
            <a:spLocks noGrp="1"/>
          </p:cNvSpPr>
          <p:nvPr>
            <p:ph type="title" hasCustomPrompt="1"/>
          </p:nvPr>
        </p:nvSpPr>
        <p:spPr>
          <a:xfrm>
            <a:off x="1828800" y="0"/>
            <a:ext cx="9600627" cy="1137300"/>
          </a:xfrm>
        </p:spPr>
        <p:txBody>
          <a:bodyPr/>
          <a:lstStyle/>
          <a:p>
            <a:r>
              <a:rPr lang="en-US" dirty="0"/>
              <a:t>Questions</a:t>
            </a:r>
          </a:p>
        </p:txBody>
      </p:sp>
      <p:pic>
        <p:nvPicPr>
          <p:cNvPr id="6" name="Picture 5">
            <a:extLst>
              <a:ext uri="{FF2B5EF4-FFF2-40B4-BE49-F238E27FC236}">
                <a16:creationId xmlns:a16="http://schemas.microsoft.com/office/drawing/2014/main" id="{288793FB-3C92-4DFE-B686-1D5506B244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0695" y="1962912"/>
            <a:ext cx="4569860" cy="3810000"/>
          </a:xfrm>
          <a:prstGeom prst="rect">
            <a:avLst/>
          </a:prstGeom>
        </p:spPr>
      </p:pic>
      <p:sp>
        <p:nvSpPr>
          <p:cNvPr id="4" name="Slide Number Placeholder 1">
            <a:extLst>
              <a:ext uri="{FF2B5EF4-FFF2-40B4-BE49-F238E27FC236}">
                <a16:creationId xmlns:a16="http://schemas.microsoft.com/office/drawing/2014/main" id="{DDFD9FB8-F289-42EE-8E97-B23118BEE46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80458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28A8A3-613B-475D-BC6C-765AC26CE383}"/>
              </a:ext>
            </a:extLst>
          </p:cNvPr>
          <p:cNvGrpSpPr/>
          <p:nvPr userDrawn="1"/>
        </p:nvGrpSpPr>
        <p:grpSpPr>
          <a:xfrm>
            <a:off x="2058693" y="2360524"/>
            <a:ext cx="8074614" cy="207177"/>
            <a:chOff x="1765301" y="3017520"/>
            <a:chExt cx="8329313" cy="277252"/>
          </a:xfrm>
        </p:grpSpPr>
        <p:cxnSp>
          <p:nvCxnSpPr>
            <p:cNvPr id="6" name="Straight Connector 5">
              <a:extLst>
                <a:ext uri="{FF2B5EF4-FFF2-40B4-BE49-F238E27FC236}">
                  <a16:creationId xmlns:a16="http://schemas.microsoft.com/office/drawing/2014/main" id="{4BCC2A06-9902-442F-8498-2E9F0980A5EB}"/>
                </a:ext>
              </a:extLst>
            </p:cNvPr>
            <p:cNvCxnSpPr>
              <a:cxnSpLocks/>
            </p:cNvCxnSpPr>
            <p:nvPr/>
          </p:nvCxnSpPr>
          <p:spPr>
            <a:xfrm>
              <a:off x="1768476" y="3017520"/>
              <a:ext cx="0" cy="2772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AB51E2-6251-4895-979B-5847D1BE6CAD}"/>
                </a:ext>
              </a:extLst>
            </p:cNvPr>
            <p:cNvCxnSpPr>
              <a:cxnSpLocks/>
            </p:cNvCxnSpPr>
            <p:nvPr/>
          </p:nvCxnSpPr>
          <p:spPr>
            <a:xfrm>
              <a:off x="5929958" y="3017520"/>
              <a:ext cx="0" cy="2743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105CB4D-0BEA-4557-9D67-8F30684BCA8D}"/>
                </a:ext>
              </a:extLst>
            </p:cNvPr>
            <p:cNvCxnSpPr>
              <a:cxnSpLocks noChangeAspect="1"/>
            </p:cNvCxnSpPr>
            <p:nvPr/>
          </p:nvCxnSpPr>
          <p:spPr>
            <a:xfrm>
              <a:off x="1765301" y="3017520"/>
              <a:ext cx="8329313" cy="90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68FF2E8-2D39-425C-886D-781DF06E8704}"/>
                </a:ext>
              </a:extLst>
            </p:cNvPr>
            <p:cNvCxnSpPr>
              <a:cxnSpLocks/>
            </p:cNvCxnSpPr>
            <p:nvPr/>
          </p:nvCxnSpPr>
          <p:spPr>
            <a:xfrm>
              <a:off x="10094614" y="3017520"/>
              <a:ext cx="0" cy="2743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itle 5">
            <a:extLst>
              <a:ext uri="{FF2B5EF4-FFF2-40B4-BE49-F238E27FC236}">
                <a16:creationId xmlns:a16="http://schemas.microsoft.com/office/drawing/2014/main" id="{B7E35D5E-7F73-4C66-84D1-DC59CA010F10}"/>
              </a:ext>
            </a:extLst>
          </p:cNvPr>
          <p:cNvSpPr>
            <a:spLocks noGrp="1"/>
          </p:cNvSpPr>
          <p:nvPr>
            <p:ph type="title"/>
          </p:nvPr>
        </p:nvSpPr>
        <p:spPr>
          <a:xfrm>
            <a:off x="1828800" y="0"/>
            <a:ext cx="9600627" cy="1137300"/>
          </a:xfrm>
        </p:spPr>
        <p:txBody>
          <a:bodyPr>
            <a:noAutofit/>
          </a:bodyPr>
          <a:lstStyle/>
          <a:p>
            <a:endParaRPr lang="en-US" i="1" dirty="0"/>
          </a:p>
        </p:txBody>
      </p:sp>
      <p:pic>
        <p:nvPicPr>
          <p:cNvPr id="13" name="Picture 12">
            <a:extLst>
              <a:ext uri="{FF2B5EF4-FFF2-40B4-BE49-F238E27FC236}">
                <a16:creationId xmlns:a16="http://schemas.microsoft.com/office/drawing/2014/main" id="{08B683F7-DD87-4DC9-86ED-7D8EEA6235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4004" y="3824768"/>
            <a:ext cx="335253" cy="315532"/>
          </a:xfrm>
          <a:prstGeom prst="rect">
            <a:avLst/>
          </a:prstGeom>
        </p:spPr>
      </p:pic>
      <p:pic>
        <p:nvPicPr>
          <p:cNvPr id="14" name="Picture 13">
            <a:extLst>
              <a:ext uri="{FF2B5EF4-FFF2-40B4-BE49-F238E27FC236}">
                <a16:creationId xmlns:a16="http://schemas.microsoft.com/office/drawing/2014/main" id="{7D423AB8-A9A4-4EE7-80F3-72C8CC5D25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4004" y="4201658"/>
            <a:ext cx="335253" cy="315532"/>
          </a:xfrm>
          <a:prstGeom prst="rect">
            <a:avLst/>
          </a:prstGeom>
        </p:spPr>
      </p:pic>
      <p:pic>
        <p:nvPicPr>
          <p:cNvPr id="16" name="Picture 15">
            <a:extLst>
              <a:ext uri="{FF2B5EF4-FFF2-40B4-BE49-F238E27FC236}">
                <a16:creationId xmlns:a16="http://schemas.microsoft.com/office/drawing/2014/main" id="{83EA4EEF-A7D8-496E-8348-446DB98B60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3824768"/>
            <a:ext cx="335253" cy="317787"/>
          </a:xfrm>
          <a:prstGeom prst="rect">
            <a:avLst/>
          </a:prstGeom>
        </p:spPr>
      </p:pic>
      <p:pic>
        <p:nvPicPr>
          <p:cNvPr id="17" name="Picture 16">
            <a:extLst>
              <a:ext uri="{FF2B5EF4-FFF2-40B4-BE49-F238E27FC236}">
                <a16:creationId xmlns:a16="http://schemas.microsoft.com/office/drawing/2014/main" id="{17CEC5BF-9FB6-4293-B850-FB8DF804C0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4316280"/>
            <a:ext cx="335253" cy="317787"/>
          </a:xfrm>
          <a:prstGeom prst="rect">
            <a:avLst/>
          </a:prstGeom>
        </p:spPr>
      </p:pic>
      <p:pic>
        <p:nvPicPr>
          <p:cNvPr id="18" name="Picture 17">
            <a:extLst>
              <a:ext uri="{FF2B5EF4-FFF2-40B4-BE49-F238E27FC236}">
                <a16:creationId xmlns:a16="http://schemas.microsoft.com/office/drawing/2014/main" id="{3B44E69B-A165-4170-9B94-ED1C2AF43C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4889763"/>
            <a:ext cx="335253" cy="317787"/>
          </a:xfrm>
          <a:prstGeom prst="rect">
            <a:avLst/>
          </a:prstGeom>
        </p:spPr>
      </p:pic>
      <p:pic>
        <p:nvPicPr>
          <p:cNvPr id="19" name="Picture 18">
            <a:extLst>
              <a:ext uri="{FF2B5EF4-FFF2-40B4-BE49-F238E27FC236}">
                <a16:creationId xmlns:a16="http://schemas.microsoft.com/office/drawing/2014/main" id="{60C3A498-8B93-44AE-BF3C-9DF990BD13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5446567"/>
            <a:ext cx="335253" cy="317787"/>
          </a:xfrm>
          <a:prstGeom prst="rect">
            <a:avLst/>
          </a:prstGeom>
        </p:spPr>
      </p:pic>
      <p:pic>
        <p:nvPicPr>
          <p:cNvPr id="20" name="Picture 19">
            <a:extLst>
              <a:ext uri="{FF2B5EF4-FFF2-40B4-BE49-F238E27FC236}">
                <a16:creationId xmlns:a16="http://schemas.microsoft.com/office/drawing/2014/main" id="{17AB3843-F795-4214-8E20-19E0B88369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5902610"/>
            <a:ext cx="335253" cy="317787"/>
          </a:xfrm>
          <a:prstGeom prst="rect">
            <a:avLst/>
          </a:prstGeom>
        </p:spPr>
      </p:pic>
      <p:pic>
        <p:nvPicPr>
          <p:cNvPr id="21" name="Picture 20">
            <a:extLst>
              <a:ext uri="{FF2B5EF4-FFF2-40B4-BE49-F238E27FC236}">
                <a16:creationId xmlns:a16="http://schemas.microsoft.com/office/drawing/2014/main" id="{94143E4B-3CE7-4F0A-BA6C-62F604174E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6280628"/>
            <a:ext cx="335253" cy="317787"/>
          </a:xfrm>
          <a:prstGeom prst="rect">
            <a:avLst/>
          </a:prstGeom>
        </p:spPr>
      </p:pic>
      <p:pic>
        <p:nvPicPr>
          <p:cNvPr id="23" name="Picture 22">
            <a:extLst>
              <a:ext uri="{FF2B5EF4-FFF2-40B4-BE49-F238E27FC236}">
                <a16:creationId xmlns:a16="http://schemas.microsoft.com/office/drawing/2014/main" id="{83CC3BA8-9F32-42A0-AACE-C21A4CDE0E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7792" y="3824768"/>
            <a:ext cx="335253" cy="315532"/>
          </a:xfrm>
          <a:prstGeom prst="rect">
            <a:avLst/>
          </a:prstGeom>
        </p:spPr>
      </p:pic>
      <p:pic>
        <p:nvPicPr>
          <p:cNvPr id="24" name="Picture 23">
            <a:extLst>
              <a:ext uri="{FF2B5EF4-FFF2-40B4-BE49-F238E27FC236}">
                <a16:creationId xmlns:a16="http://schemas.microsoft.com/office/drawing/2014/main" id="{78139382-FA98-4DA9-A8D2-BA6EF67EDC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7792" y="4394423"/>
            <a:ext cx="335253" cy="315532"/>
          </a:xfrm>
          <a:prstGeom prst="rect">
            <a:avLst/>
          </a:prstGeom>
        </p:spPr>
      </p:pic>
      <p:pic>
        <p:nvPicPr>
          <p:cNvPr id="25" name="Picture 24">
            <a:extLst>
              <a:ext uri="{FF2B5EF4-FFF2-40B4-BE49-F238E27FC236}">
                <a16:creationId xmlns:a16="http://schemas.microsoft.com/office/drawing/2014/main" id="{C22289D4-BF1B-4199-95C3-AC5C2E3109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7792" y="4881414"/>
            <a:ext cx="335253" cy="315532"/>
          </a:xfrm>
          <a:prstGeom prst="rect">
            <a:avLst/>
          </a:prstGeom>
        </p:spPr>
      </p:pic>
      <p:pic>
        <p:nvPicPr>
          <p:cNvPr id="26" name="Picture 25">
            <a:extLst>
              <a:ext uri="{FF2B5EF4-FFF2-40B4-BE49-F238E27FC236}">
                <a16:creationId xmlns:a16="http://schemas.microsoft.com/office/drawing/2014/main" id="{3D2AAD72-728B-4DCE-92AF-7CADAF5E1B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7792" y="5456124"/>
            <a:ext cx="335253" cy="317787"/>
          </a:xfrm>
          <a:prstGeom prst="rect">
            <a:avLst/>
          </a:prstGeom>
        </p:spPr>
      </p:pic>
      <p:sp>
        <p:nvSpPr>
          <p:cNvPr id="32" name="Picture Placeholder 31">
            <a:extLst>
              <a:ext uri="{FF2B5EF4-FFF2-40B4-BE49-F238E27FC236}">
                <a16:creationId xmlns:a16="http://schemas.microsoft.com/office/drawing/2014/main" id="{96284B59-284E-4D80-9EBD-9CF5D1163C6B}"/>
              </a:ext>
            </a:extLst>
          </p:cNvPr>
          <p:cNvSpPr>
            <a:spLocks noGrp="1"/>
          </p:cNvSpPr>
          <p:nvPr>
            <p:ph type="pic" sz="quarter" idx="10"/>
          </p:nvPr>
        </p:nvSpPr>
        <p:spPr>
          <a:xfrm>
            <a:off x="4972050" y="1495425"/>
            <a:ext cx="2247900" cy="650875"/>
          </a:xfrm>
        </p:spPr>
        <p:txBody>
          <a:bodyPr/>
          <a:lstStyle/>
          <a:p>
            <a:endParaRPr lang="en-CA"/>
          </a:p>
        </p:txBody>
      </p:sp>
      <p:sp>
        <p:nvSpPr>
          <p:cNvPr id="34" name="Picture Placeholder 33">
            <a:extLst>
              <a:ext uri="{FF2B5EF4-FFF2-40B4-BE49-F238E27FC236}">
                <a16:creationId xmlns:a16="http://schemas.microsoft.com/office/drawing/2014/main" id="{823DD175-3343-499D-911F-286D1D655A99}"/>
              </a:ext>
            </a:extLst>
          </p:cNvPr>
          <p:cNvSpPr>
            <a:spLocks noGrp="1"/>
          </p:cNvSpPr>
          <p:nvPr>
            <p:ph type="pic" sz="quarter" idx="11"/>
          </p:nvPr>
        </p:nvSpPr>
        <p:spPr>
          <a:xfrm>
            <a:off x="1668463" y="2846388"/>
            <a:ext cx="855662" cy="808037"/>
          </a:xfrm>
        </p:spPr>
        <p:txBody>
          <a:bodyPr/>
          <a:lstStyle/>
          <a:p>
            <a:endParaRPr lang="en-CA"/>
          </a:p>
        </p:txBody>
      </p:sp>
      <p:sp>
        <p:nvSpPr>
          <p:cNvPr id="36" name="Content Placeholder 35">
            <a:extLst>
              <a:ext uri="{FF2B5EF4-FFF2-40B4-BE49-F238E27FC236}">
                <a16:creationId xmlns:a16="http://schemas.microsoft.com/office/drawing/2014/main" id="{1D254AFA-C349-4987-9CD0-11570C3169B9}"/>
              </a:ext>
            </a:extLst>
          </p:cNvPr>
          <p:cNvSpPr>
            <a:spLocks noGrp="1"/>
          </p:cNvSpPr>
          <p:nvPr>
            <p:ph sz="quarter" idx="12"/>
          </p:nvPr>
        </p:nvSpPr>
        <p:spPr>
          <a:xfrm>
            <a:off x="1060450" y="3873500"/>
            <a:ext cx="3017838" cy="2778125"/>
          </a:xfrm>
          <a:ln>
            <a:noFill/>
          </a:ln>
        </p:spPr>
        <p:txBody>
          <a:bodyPr vert="horz" lIns="0" tIns="0" rIns="0" bIns="0" rtlCol="0">
            <a:noAutofit/>
          </a:bodyPr>
          <a:lstStyle>
            <a:lvl1pPr>
              <a:defRPr lang="en-US" sz="1400" b="0" smtClean="0"/>
            </a:lvl1pPr>
            <a:lvl2pPr>
              <a:defRPr lang="en-US" sz="1500" smtClean="0"/>
            </a:lvl2pPr>
            <a:lvl3pPr>
              <a:defRPr lang="en-US" sz="1500" smtClean="0"/>
            </a:lvl3pPr>
            <a:lvl4pPr>
              <a:defRPr lang="en-US" sz="1500" smtClean="0"/>
            </a:lvl4pPr>
            <a:lvl5pPr>
              <a:defRPr lang="en-CA" sz="1500"/>
            </a:lvl5pPr>
          </a:lstStyle>
          <a:p>
            <a:pPr lvl="0">
              <a:lnSpc>
                <a:spcPct val="100000"/>
              </a:lnSpc>
            </a:pPr>
            <a:r>
              <a:rPr lang="en-US"/>
              <a:t>Click to edit Master text styles</a:t>
            </a:r>
          </a:p>
          <a:p>
            <a:pPr marL="685800" lvl="1" indent="-228600">
              <a:lnSpc>
                <a:spcPct val="90000"/>
              </a:lnSpc>
              <a:spcBef>
                <a:spcPts val="500"/>
              </a:spcBef>
            </a:pPr>
            <a:r>
              <a:rPr lang="en-US"/>
              <a:t>Second level</a:t>
            </a:r>
          </a:p>
          <a:p>
            <a:pPr marL="1143000" lvl="2" indent="-228600">
              <a:lnSpc>
                <a:spcPct val="90000"/>
              </a:lnSpc>
              <a:spcBef>
                <a:spcPts val="500"/>
              </a:spcBef>
              <a:buFont typeface="Arial" panose="020B0604020202020204" pitchFamily="34" charset="0"/>
              <a:buChar char="•"/>
            </a:pPr>
            <a:r>
              <a:rPr lang="en-US"/>
              <a:t>Third level</a:t>
            </a:r>
          </a:p>
          <a:p>
            <a:pPr marL="1600200" lvl="3" indent="-228600">
              <a:lnSpc>
                <a:spcPct val="90000"/>
              </a:lnSpc>
              <a:spcBef>
                <a:spcPts val="500"/>
              </a:spcBef>
            </a:pPr>
            <a:r>
              <a:rPr lang="en-US"/>
              <a:t>Fourth level</a:t>
            </a:r>
          </a:p>
          <a:p>
            <a:pPr marL="2057400" lvl="4" indent="-228600">
              <a:lnSpc>
                <a:spcPct val="90000"/>
              </a:lnSpc>
              <a:spcBef>
                <a:spcPts val="500"/>
              </a:spcBef>
            </a:pPr>
            <a:r>
              <a:rPr lang="en-US"/>
              <a:t>Fifth level</a:t>
            </a:r>
            <a:endParaRPr lang="en-CA"/>
          </a:p>
        </p:txBody>
      </p:sp>
      <p:sp>
        <p:nvSpPr>
          <p:cNvPr id="38" name="Picture Placeholder 37">
            <a:extLst>
              <a:ext uri="{FF2B5EF4-FFF2-40B4-BE49-F238E27FC236}">
                <a16:creationId xmlns:a16="http://schemas.microsoft.com/office/drawing/2014/main" id="{E7826C98-0F2D-41D0-A333-DA567618AF4F}"/>
              </a:ext>
            </a:extLst>
          </p:cNvPr>
          <p:cNvSpPr>
            <a:spLocks noGrp="1"/>
          </p:cNvSpPr>
          <p:nvPr>
            <p:ph type="pic" sz="quarter" idx="13"/>
          </p:nvPr>
        </p:nvSpPr>
        <p:spPr>
          <a:xfrm>
            <a:off x="5162550" y="2978150"/>
            <a:ext cx="1846263" cy="542925"/>
          </a:xfrm>
        </p:spPr>
        <p:txBody>
          <a:bodyPr/>
          <a:lstStyle/>
          <a:p>
            <a:endParaRPr lang="en-CA"/>
          </a:p>
        </p:txBody>
      </p:sp>
      <p:sp>
        <p:nvSpPr>
          <p:cNvPr id="40" name="Content Placeholder 39">
            <a:extLst>
              <a:ext uri="{FF2B5EF4-FFF2-40B4-BE49-F238E27FC236}">
                <a16:creationId xmlns:a16="http://schemas.microsoft.com/office/drawing/2014/main" id="{6D4F9CDE-CB8F-4D90-875D-C38211E11FFB}"/>
              </a:ext>
            </a:extLst>
          </p:cNvPr>
          <p:cNvSpPr>
            <a:spLocks noGrp="1"/>
          </p:cNvSpPr>
          <p:nvPr>
            <p:ph sz="quarter" idx="14"/>
          </p:nvPr>
        </p:nvSpPr>
        <p:spPr>
          <a:xfrm>
            <a:off x="5092700" y="3873500"/>
            <a:ext cx="3022600" cy="1131888"/>
          </a:xfrm>
          <a:ln>
            <a:noFill/>
          </a:ln>
        </p:spPr>
        <p:txBody>
          <a:bodyPr vert="horz" lIns="0" tIns="0" rIns="0" bIns="0" rtlCol="0">
            <a:noAutofit/>
          </a:bodyPr>
          <a:lstStyle>
            <a:lvl1pPr>
              <a:defRPr lang="en-US" sz="1400" b="0" smtClean="0"/>
            </a:lvl1pPr>
            <a:lvl2pPr>
              <a:defRPr lang="en-US" sz="1500" smtClean="0"/>
            </a:lvl2pPr>
            <a:lvl3pPr>
              <a:defRPr lang="en-US" sz="1500" smtClean="0"/>
            </a:lvl3pPr>
            <a:lvl4pPr>
              <a:defRPr lang="en-US" sz="1500" smtClean="0"/>
            </a:lvl4pPr>
            <a:lvl5pPr>
              <a:defRPr lang="en-CA" sz="1500"/>
            </a:lvl5pPr>
          </a:lstStyle>
          <a:p>
            <a:pPr lvl="0">
              <a:lnSpc>
                <a:spcPct val="100000"/>
              </a:lnSpc>
            </a:pPr>
            <a:r>
              <a:rPr lang="en-US"/>
              <a:t>Click to edit Master text styles</a:t>
            </a:r>
          </a:p>
          <a:p>
            <a:pPr marL="685800" lvl="1" indent="-228600">
              <a:lnSpc>
                <a:spcPct val="90000"/>
              </a:lnSpc>
              <a:spcBef>
                <a:spcPts val="500"/>
              </a:spcBef>
            </a:pPr>
            <a:r>
              <a:rPr lang="en-US"/>
              <a:t>Second level</a:t>
            </a:r>
          </a:p>
          <a:p>
            <a:pPr marL="1143000" lvl="2" indent="-228600">
              <a:lnSpc>
                <a:spcPct val="90000"/>
              </a:lnSpc>
              <a:spcBef>
                <a:spcPts val="500"/>
              </a:spcBef>
              <a:buFont typeface="Arial" panose="020B0604020202020204" pitchFamily="34" charset="0"/>
              <a:buChar char="•"/>
            </a:pPr>
            <a:r>
              <a:rPr lang="en-US"/>
              <a:t>Third level</a:t>
            </a:r>
          </a:p>
          <a:p>
            <a:pPr marL="1600200" lvl="3" indent="-228600">
              <a:lnSpc>
                <a:spcPct val="90000"/>
              </a:lnSpc>
              <a:spcBef>
                <a:spcPts val="500"/>
              </a:spcBef>
            </a:pPr>
            <a:r>
              <a:rPr lang="en-US"/>
              <a:t>Fourth level</a:t>
            </a:r>
          </a:p>
          <a:p>
            <a:pPr marL="2057400" lvl="4" indent="-228600">
              <a:lnSpc>
                <a:spcPct val="90000"/>
              </a:lnSpc>
              <a:spcBef>
                <a:spcPts val="500"/>
              </a:spcBef>
            </a:pPr>
            <a:r>
              <a:rPr lang="en-US"/>
              <a:t>Fifth level</a:t>
            </a:r>
            <a:endParaRPr lang="en-CA"/>
          </a:p>
        </p:txBody>
      </p:sp>
      <p:sp>
        <p:nvSpPr>
          <p:cNvPr id="42" name="Picture Placeholder 41">
            <a:extLst>
              <a:ext uri="{FF2B5EF4-FFF2-40B4-BE49-F238E27FC236}">
                <a16:creationId xmlns:a16="http://schemas.microsoft.com/office/drawing/2014/main" id="{16A4B3CF-3E87-4DC9-8DF6-2CD742D2DF57}"/>
              </a:ext>
            </a:extLst>
          </p:cNvPr>
          <p:cNvSpPr>
            <a:spLocks noGrp="1"/>
          </p:cNvSpPr>
          <p:nvPr>
            <p:ph type="pic" sz="quarter" idx="15"/>
          </p:nvPr>
        </p:nvSpPr>
        <p:spPr>
          <a:xfrm>
            <a:off x="9647238" y="2757488"/>
            <a:ext cx="969962" cy="1122362"/>
          </a:xfrm>
        </p:spPr>
        <p:txBody>
          <a:bodyPr/>
          <a:lstStyle/>
          <a:p>
            <a:endParaRPr lang="en-CA"/>
          </a:p>
        </p:txBody>
      </p:sp>
      <p:sp>
        <p:nvSpPr>
          <p:cNvPr id="44" name="Content Placeholder 43">
            <a:extLst>
              <a:ext uri="{FF2B5EF4-FFF2-40B4-BE49-F238E27FC236}">
                <a16:creationId xmlns:a16="http://schemas.microsoft.com/office/drawing/2014/main" id="{3F9630E8-5F31-448F-9CC3-4FF7C0DD4D2F}"/>
              </a:ext>
            </a:extLst>
          </p:cNvPr>
          <p:cNvSpPr>
            <a:spLocks noGrp="1"/>
          </p:cNvSpPr>
          <p:nvPr>
            <p:ph sz="quarter" idx="16"/>
          </p:nvPr>
        </p:nvSpPr>
        <p:spPr>
          <a:xfrm>
            <a:off x="8801100" y="3873500"/>
            <a:ext cx="3022600" cy="2449513"/>
          </a:xfrm>
          <a:ln>
            <a:noFill/>
          </a:ln>
        </p:spPr>
        <p:txBody>
          <a:bodyPr vert="horz" lIns="0" tIns="0" rIns="0" bIns="0" rtlCol="0">
            <a:noAutofit/>
          </a:bodyPr>
          <a:lstStyle>
            <a:lvl1pPr>
              <a:defRPr lang="en-US" sz="1400" b="0" smtClean="0"/>
            </a:lvl1pPr>
            <a:lvl2pPr>
              <a:defRPr lang="en-US" sz="1500" smtClean="0"/>
            </a:lvl2pPr>
            <a:lvl3pPr>
              <a:defRPr lang="en-US" sz="1500" smtClean="0"/>
            </a:lvl3pPr>
            <a:lvl4pPr>
              <a:defRPr lang="en-US" sz="1500" smtClean="0"/>
            </a:lvl4pPr>
            <a:lvl5pPr>
              <a:defRPr lang="en-CA" sz="1500"/>
            </a:lvl5pPr>
          </a:lstStyle>
          <a:p>
            <a:pPr lvl="0">
              <a:lnSpc>
                <a:spcPct val="100000"/>
              </a:lnSpc>
            </a:pPr>
            <a:r>
              <a:rPr lang="en-US"/>
              <a:t>Click to edit Master text styles</a:t>
            </a:r>
          </a:p>
          <a:p>
            <a:pPr marL="685800" lvl="1" indent="-228600">
              <a:lnSpc>
                <a:spcPct val="90000"/>
              </a:lnSpc>
              <a:spcBef>
                <a:spcPts val="500"/>
              </a:spcBef>
            </a:pPr>
            <a:r>
              <a:rPr lang="en-US"/>
              <a:t>Second level</a:t>
            </a:r>
          </a:p>
          <a:p>
            <a:pPr marL="1143000" lvl="2" indent="-228600">
              <a:lnSpc>
                <a:spcPct val="90000"/>
              </a:lnSpc>
              <a:spcBef>
                <a:spcPts val="500"/>
              </a:spcBef>
              <a:buFont typeface="Arial" panose="020B0604020202020204" pitchFamily="34" charset="0"/>
              <a:buChar char="•"/>
            </a:pPr>
            <a:r>
              <a:rPr lang="en-US"/>
              <a:t>Third level</a:t>
            </a:r>
          </a:p>
          <a:p>
            <a:pPr marL="1600200" lvl="3" indent="-228600">
              <a:lnSpc>
                <a:spcPct val="90000"/>
              </a:lnSpc>
              <a:spcBef>
                <a:spcPts val="500"/>
              </a:spcBef>
            </a:pPr>
            <a:r>
              <a:rPr lang="en-US"/>
              <a:t>Fourth level</a:t>
            </a:r>
          </a:p>
          <a:p>
            <a:pPr marL="2057400" lvl="4" indent="-228600">
              <a:lnSpc>
                <a:spcPct val="90000"/>
              </a:lnSpc>
              <a:spcBef>
                <a:spcPts val="500"/>
              </a:spcBef>
            </a:pPr>
            <a:r>
              <a:rPr lang="en-US"/>
              <a:t>Fifth level</a:t>
            </a:r>
            <a:endParaRPr lang="en-CA"/>
          </a:p>
        </p:txBody>
      </p:sp>
      <p:sp>
        <p:nvSpPr>
          <p:cNvPr id="27" name="Slide Number Placeholder 1">
            <a:extLst>
              <a:ext uri="{FF2B5EF4-FFF2-40B4-BE49-F238E27FC236}">
                <a16:creationId xmlns:a16="http://schemas.microsoft.com/office/drawing/2014/main" id="{0C68CE05-9C70-4262-8FDB-F2DF6CE8160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42497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320AC582-AB81-41FB-85F7-9DF022EC89BA}"/>
              </a:ext>
            </a:extLst>
          </p:cNvPr>
          <p:cNvSpPr>
            <a:spLocks noGrp="1"/>
          </p:cNvSpPr>
          <p:nvPr>
            <p:ph type="title"/>
          </p:nvPr>
        </p:nvSpPr>
        <p:spPr>
          <a:xfrm>
            <a:off x="1828800" y="0"/>
            <a:ext cx="9600627" cy="1137300"/>
          </a:xfrm>
        </p:spPr>
        <p:txBody>
          <a:bodyPr>
            <a:normAutofit/>
          </a:bodyPr>
          <a:lstStyle>
            <a:lvl1pPr>
              <a:defRPr/>
            </a:lvl1pPr>
          </a:lstStyle>
          <a:p>
            <a:endParaRPr lang="en-US" i="1" dirty="0"/>
          </a:p>
        </p:txBody>
      </p:sp>
      <p:pic>
        <p:nvPicPr>
          <p:cNvPr id="6" name="Picture 5">
            <a:extLst>
              <a:ext uri="{FF2B5EF4-FFF2-40B4-BE49-F238E27FC236}">
                <a16:creationId xmlns:a16="http://schemas.microsoft.com/office/drawing/2014/main" id="{CF62F5F9-5C0D-41CE-AC0F-32A1689A34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3041" t="6748" r="17844" b="5975"/>
          <a:stretch/>
        </p:blipFill>
        <p:spPr>
          <a:xfrm>
            <a:off x="6939736" y="2027570"/>
            <a:ext cx="4812292" cy="4707186"/>
          </a:xfrm>
          <a:prstGeom prst="rect">
            <a:avLst/>
          </a:prstGeom>
        </p:spPr>
      </p:pic>
      <p:sp>
        <p:nvSpPr>
          <p:cNvPr id="12" name="Oval 11">
            <a:extLst>
              <a:ext uri="{FF2B5EF4-FFF2-40B4-BE49-F238E27FC236}">
                <a16:creationId xmlns:a16="http://schemas.microsoft.com/office/drawing/2014/main" id="{B5BE01AF-AFB1-4CCE-AB5D-EDC8B56C537D}"/>
              </a:ext>
            </a:extLst>
          </p:cNvPr>
          <p:cNvSpPr/>
          <p:nvPr userDrawn="1"/>
        </p:nvSpPr>
        <p:spPr>
          <a:xfrm>
            <a:off x="6150880" y="1943997"/>
            <a:ext cx="1787276" cy="1751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6350" lvl="0" algn="ctr">
              <a:lnSpc>
                <a:spcPct val="50000"/>
              </a:lnSpc>
              <a:spcAft>
                <a:spcPts val="400"/>
              </a:spcAft>
              <a:buNone/>
            </a:pPr>
            <a:endParaRPr lang="en-US" sz="1500" i="1" dirty="0">
              <a:solidFill>
                <a:schemeClr val="tx2"/>
              </a:solidFill>
              <a:latin typeface="Georgia" panose="02040502050405020303" pitchFamily="18" charset="0"/>
            </a:endParaRPr>
          </a:p>
        </p:txBody>
      </p:sp>
      <p:sp>
        <p:nvSpPr>
          <p:cNvPr id="13" name="Content Placeholder 12">
            <a:extLst>
              <a:ext uri="{FF2B5EF4-FFF2-40B4-BE49-F238E27FC236}">
                <a16:creationId xmlns:a16="http://schemas.microsoft.com/office/drawing/2014/main" id="{F2951828-B0B8-4CE3-BCD6-1DB39CEBA240}"/>
              </a:ext>
            </a:extLst>
          </p:cNvPr>
          <p:cNvSpPr>
            <a:spLocks noGrp="1"/>
          </p:cNvSpPr>
          <p:nvPr>
            <p:ph sz="quarter" idx="10"/>
          </p:nvPr>
        </p:nvSpPr>
        <p:spPr>
          <a:xfrm>
            <a:off x="2756909" y="1829191"/>
            <a:ext cx="2070100" cy="533009"/>
          </a:xfrm>
        </p:spPr>
        <p:txBody>
          <a:bodyPr/>
          <a:lstStyle>
            <a:lvl1pPr marL="0" marR="0" indent="0" algn="ctr" defTabSz="914400" rtl="0" eaLnBrk="1" fontAlgn="auto" latinLnBrk="0" hangingPunct="1">
              <a:lnSpc>
                <a:spcPct val="90000"/>
              </a:lnSpc>
              <a:spcBef>
                <a:spcPts val="0"/>
              </a:spcBef>
              <a:spcAft>
                <a:spcPts val="0"/>
              </a:spcAft>
              <a:buClrTx/>
              <a:buSzTx/>
              <a:buFontTx/>
              <a:buNone/>
              <a:tabLst/>
              <a:defRPr/>
            </a:lvl1pPr>
          </a:lstStyle>
          <a:p>
            <a:pPr algn="ctr">
              <a:lnSpc>
                <a:spcPts val="1800"/>
              </a:lnSpc>
              <a:spcAft>
                <a:spcPts val="600"/>
              </a:spcAft>
            </a:pPr>
            <a:endParaRPr lang="en-US" sz="2800" dirty="0">
              <a:solidFill>
                <a:schemeClr val="tx2"/>
              </a:solidFill>
            </a:endParaRPr>
          </a:p>
        </p:txBody>
      </p:sp>
      <p:sp>
        <p:nvSpPr>
          <p:cNvPr id="18" name="Content Placeholder 12">
            <a:extLst>
              <a:ext uri="{FF2B5EF4-FFF2-40B4-BE49-F238E27FC236}">
                <a16:creationId xmlns:a16="http://schemas.microsoft.com/office/drawing/2014/main" id="{B7789640-806E-4EB4-94AA-C64FCB1EB8F5}"/>
              </a:ext>
            </a:extLst>
          </p:cNvPr>
          <p:cNvSpPr>
            <a:spLocks noGrp="1"/>
          </p:cNvSpPr>
          <p:nvPr>
            <p:ph sz="quarter" idx="11"/>
          </p:nvPr>
        </p:nvSpPr>
        <p:spPr>
          <a:xfrm>
            <a:off x="2756909" y="2362200"/>
            <a:ext cx="2070100" cy="533009"/>
          </a:xfrm>
        </p:spPr>
        <p:txBody>
          <a:bodyPr/>
          <a:lstStyle>
            <a:lvl1pPr marL="0" marR="0" indent="0" algn="ctr" defTabSz="914400" rtl="0" eaLnBrk="1" fontAlgn="auto" latinLnBrk="0" hangingPunct="1">
              <a:lnSpc>
                <a:spcPct val="90000"/>
              </a:lnSpc>
              <a:spcBef>
                <a:spcPts val="0"/>
              </a:spcBef>
              <a:spcAft>
                <a:spcPts val="0"/>
              </a:spcAft>
              <a:buClrTx/>
              <a:buSzTx/>
              <a:buFontTx/>
              <a:buNone/>
              <a:tabLst/>
              <a:defRPr/>
            </a:lvl1pPr>
          </a:lstStyle>
          <a:p>
            <a:pPr algn="ctr">
              <a:lnSpc>
                <a:spcPts val="1800"/>
              </a:lnSpc>
              <a:spcAft>
                <a:spcPts val="600"/>
              </a:spcAft>
            </a:pPr>
            <a:endParaRPr lang="en-US" sz="2800" dirty="0">
              <a:solidFill>
                <a:schemeClr val="tx2"/>
              </a:solidFill>
            </a:endParaRPr>
          </a:p>
        </p:txBody>
      </p:sp>
      <p:sp>
        <p:nvSpPr>
          <p:cNvPr id="19" name="Content Placeholder 12">
            <a:extLst>
              <a:ext uri="{FF2B5EF4-FFF2-40B4-BE49-F238E27FC236}">
                <a16:creationId xmlns:a16="http://schemas.microsoft.com/office/drawing/2014/main" id="{B3F0E075-7A6D-4D5D-9CEE-A77714B570E3}"/>
              </a:ext>
            </a:extLst>
          </p:cNvPr>
          <p:cNvSpPr>
            <a:spLocks noGrp="1"/>
          </p:cNvSpPr>
          <p:nvPr>
            <p:ph sz="quarter" idx="12"/>
          </p:nvPr>
        </p:nvSpPr>
        <p:spPr>
          <a:xfrm>
            <a:off x="2756909" y="2895600"/>
            <a:ext cx="2070100" cy="533009"/>
          </a:xfrm>
        </p:spPr>
        <p:txBody>
          <a:bodyPr/>
          <a:lstStyle>
            <a:lvl1pPr marL="0" marR="0" indent="0" algn="ctr" defTabSz="914400" rtl="0" eaLnBrk="1" fontAlgn="auto" latinLnBrk="0" hangingPunct="1">
              <a:lnSpc>
                <a:spcPct val="90000"/>
              </a:lnSpc>
              <a:spcBef>
                <a:spcPts val="0"/>
              </a:spcBef>
              <a:spcAft>
                <a:spcPts val="0"/>
              </a:spcAft>
              <a:buClrTx/>
              <a:buSzTx/>
              <a:buFontTx/>
              <a:buNone/>
              <a:tabLst/>
              <a:defRPr/>
            </a:lvl1pPr>
          </a:lstStyle>
          <a:p>
            <a:pPr algn="ctr">
              <a:lnSpc>
                <a:spcPts val="1800"/>
              </a:lnSpc>
              <a:spcAft>
                <a:spcPts val="600"/>
              </a:spcAft>
            </a:pPr>
            <a:endParaRPr lang="en-US" sz="2800" dirty="0">
              <a:solidFill>
                <a:schemeClr val="tx2"/>
              </a:solidFill>
            </a:endParaRPr>
          </a:p>
        </p:txBody>
      </p:sp>
      <p:sp>
        <p:nvSpPr>
          <p:cNvPr id="21" name="Content Placeholder 20">
            <a:extLst>
              <a:ext uri="{FF2B5EF4-FFF2-40B4-BE49-F238E27FC236}">
                <a16:creationId xmlns:a16="http://schemas.microsoft.com/office/drawing/2014/main" id="{1A41F269-4D35-43BB-B96D-480CF971609C}"/>
              </a:ext>
            </a:extLst>
          </p:cNvPr>
          <p:cNvSpPr>
            <a:spLocks noGrp="1"/>
          </p:cNvSpPr>
          <p:nvPr>
            <p:ph sz="quarter" idx="13"/>
          </p:nvPr>
        </p:nvSpPr>
        <p:spPr>
          <a:xfrm>
            <a:off x="1231900" y="3784600"/>
            <a:ext cx="4673600" cy="223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22">
            <a:extLst>
              <a:ext uri="{FF2B5EF4-FFF2-40B4-BE49-F238E27FC236}">
                <a16:creationId xmlns:a16="http://schemas.microsoft.com/office/drawing/2014/main" id="{10531749-AA1B-47C9-A2DD-FD2EF7160694}"/>
              </a:ext>
            </a:extLst>
          </p:cNvPr>
          <p:cNvSpPr>
            <a:spLocks noGrp="1"/>
          </p:cNvSpPr>
          <p:nvPr>
            <p:ph sz="quarter" idx="14"/>
          </p:nvPr>
        </p:nvSpPr>
        <p:spPr>
          <a:xfrm>
            <a:off x="6388100" y="2209800"/>
            <a:ext cx="1295400" cy="12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Slide Number Placeholder 1">
            <a:extLst>
              <a:ext uri="{FF2B5EF4-FFF2-40B4-BE49-F238E27FC236}">
                <a16:creationId xmlns:a16="http://schemas.microsoft.com/office/drawing/2014/main" id="{25B030E2-EA00-4760-8969-D256CE2A5DD5}"/>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13082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563CD9-8CCF-4104-A1C8-1F500381BC9A}"/>
              </a:ext>
            </a:extLst>
          </p:cNvPr>
          <p:cNvSpPr>
            <a:spLocks noGrp="1"/>
          </p:cNvSpPr>
          <p:nvPr>
            <p:ph type="title"/>
          </p:nvPr>
        </p:nvSpPr>
        <p:spPr>
          <a:xfrm>
            <a:off x="1828800" y="0"/>
            <a:ext cx="6874525" cy="1137300"/>
          </a:xfrm>
        </p:spPr>
        <p:txBody>
          <a:bodyPr/>
          <a:lstStyle/>
          <a:p>
            <a:endParaRPr lang="en-US" dirty="0"/>
          </a:p>
        </p:txBody>
      </p:sp>
      <p:sp>
        <p:nvSpPr>
          <p:cNvPr id="7" name="Oval 6">
            <a:extLst>
              <a:ext uri="{FF2B5EF4-FFF2-40B4-BE49-F238E27FC236}">
                <a16:creationId xmlns:a16="http://schemas.microsoft.com/office/drawing/2014/main" id="{78785574-71EE-4A87-806F-B7430D7069CD}"/>
              </a:ext>
            </a:extLst>
          </p:cNvPr>
          <p:cNvSpPr/>
          <p:nvPr userDrawn="1"/>
        </p:nvSpPr>
        <p:spPr>
          <a:xfrm>
            <a:off x="1371600" y="1682496"/>
            <a:ext cx="2700059" cy="27000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CA" sz="1500" i="1" dirty="0">
              <a:solidFill>
                <a:schemeClr val="accent3"/>
              </a:solidFill>
              <a:latin typeface="Georgia" panose="02040502050405020303" pitchFamily="18" charset="0"/>
            </a:endParaRPr>
          </a:p>
        </p:txBody>
      </p:sp>
      <p:pic>
        <p:nvPicPr>
          <p:cNvPr id="9" name="Picture 8">
            <a:extLst>
              <a:ext uri="{FF2B5EF4-FFF2-40B4-BE49-F238E27FC236}">
                <a16:creationId xmlns:a16="http://schemas.microsoft.com/office/drawing/2014/main" id="{A2618A74-21D0-4E17-8D0B-9D7AF4FB477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136392" y="3099816"/>
            <a:ext cx="4462272" cy="3049407"/>
          </a:xfrm>
          <a:prstGeom prst="rect">
            <a:avLst/>
          </a:prstGeom>
        </p:spPr>
      </p:pic>
      <p:sp>
        <p:nvSpPr>
          <p:cNvPr id="10" name="Content Placeholder 9">
            <a:extLst>
              <a:ext uri="{FF2B5EF4-FFF2-40B4-BE49-F238E27FC236}">
                <a16:creationId xmlns:a16="http://schemas.microsoft.com/office/drawing/2014/main" id="{65DEC06D-A656-4ED7-A135-49320DF02E42}"/>
              </a:ext>
            </a:extLst>
          </p:cNvPr>
          <p:cNvSpPr>
            <a:spLocks noGrp="1"/>
          </p:cNvSpPr>
          <p:nvPr>
            <p:ph sz="quarter" idx="10"/>
          </p:nvPr>
        </p:nvSpPr>
        <p:spPr>
          <a:xfrm>
            <a:off x="1371600" y="1682750"/>
            <a:ext cx="2700338" cy="2700338"/>
          </a:xfrm>
        </p:spPr>
        <p:txBody>
          <a:bodyPr vert="horz" lIns="0" tIns="0" rIns="0" bIns="0" rtlCol="0" anchor="ctr" anchorCtr="0">
            <a:noAutofit/>
          </a:bodyPr>
          <a:lstStyle>
            <a:lvl1pPr>
              <a:defRPr kumimoji="0" lang="en-US" sz="1500" b="0" i="1" u="none" strike="noStrike" cap="none" spc="0" normalizeH="0" baseline="0" smtClean="0">
                <a:ln>
                  <a:noFill/>
                </a:ln>
                <a:solidFill>
                  <a:srgbClr val="324165"/>
                </a:solidFill>
                <a:effectLst/>
                <a:uLnTx/>
                <a:uFillTx/>
                <a:latin typeface="Georgia" panose="02040502050405020303" pitchFamily="18" charset="0"/>
                <a:cs typeface="+mn-cs"/>
              </a:defRPr>
            </a:lvl1pPr>
            <a:lvl2pPr>
              <a:defRPr lang="en-US" smtClean="0"/>
            </a:lvl2pPr>
            <a:lvl3pPr>
              <a:defRPr lang="en-US" smtClean="0"/>
            </a:lvl3pPr>
            <a:lvl4pPr>
              <a:defRPr lang="en-US" smtClean="0"/>
            </a:lvl4pPr>
            <a:lvl5pPr>
              <a:defRPr lang="en-CA"/>
            </a:lvl5pPr>
          </a:lstStyle>
          <a:p>
            <a:pPr marR="0" lvl="0" algn="ctr" fontAlgn="auto">
              <a:lnSpc>
                <a:spcPts val="2000"/>
              </a:lnSpc>
              <a:spcAft>
                <a:spcPts val="0"/>
              </a:spcAft>
              <a:buClrTx/>
              <a:buSzTx/>
              <a:buFontTx/>
            </a:pPr>
            <a:endParaRPr lang="en-CA" dirty="0"/>
          </a:p>
        </p:txBody>
      </p:sp>
      <p:sp>
        <p:nvSpPr>
          <p:cNvPr id="14" name="Content Placeholder 13">
            <a:extLst>
              <a:ext uri="{FF2B5EF4-FFF2-40B4-BE49-F238E27FC236}">
                <a16:creationId xmlns:a16="http://schemas.microsoft.com/office/drawing/2014/main" id="{DCD419BA-AC51-4BE7-BB50-313F8F4C3A58}"/>
              </a:ext>
            </a:extLst>
          </p:cNvPr>
          <p:cNvSpPr>
            <a:spLocks noGrp="1"/>
          </p:cNvSpPr>
          <p:nvPr>
            <p:ph sz="quarter" idx="11"/>
          </p:nvPr>
        </p:nvSpPr>
        <p:spPr>
          <a:xfrm>
            <a:off x="8027988" y="2487613"/>
            <a:ext cx="2535237" cy="1355725"/>
          </a:xfrm>
        </p:spPr>
        <p:txBody>
          <a:bodyPr/>
          <a:lstStyle/>
          <a:p>
            <a:pPr lvl="0"/>
            <a:endParaRPr lang="en-CA" dirty="0"/>
          </a:p>
        </p:txBody>
      </p:sp>
      <p:sp>
        <p:nvSpPr>
          <p:cNvPr id="16" name="Content Placeholder 15">
            <a:extLst>
              <a:ext uri="{FF2B5EF4-FFF2-40B4-BE49-F238E27FC236}">
                <a16:creationId xmlns:a16="http://schemas.microsoft.com/office/drawing/2014/main" id="{9BCE11C2-04FD-43A6-99EA-F1C7A967756C}"/>
              </a:ext>
            </a:extLst>
          </p:cNvPr>
          <p:cNvSpPr>
            <a:spLocks noGrp="1"/>
          </p:cNvSpPr>
          <p:nvPr>
            <p:ph sz="quarter" idx="12"/>
          </p:nvPr>
        </p:nvSpPr>
        <p:spPr>
          <a:xfrm>
            <a:off x="7712075" y="4078288"/>
            <a:ext cx="3589338" cy="923370"/>
          </a:xfrm>
          <a:noFill/>
        </p:spPr>
        <p:txBody>
          <a:bodyPr wrap="square" lIns="0" tIns="0" rIns="0" bIns="0" rtlCol="0">
            <a:noAutofit/>
          </a:bodyPr>
          <a:lstStyle>
            <a:lvl1pPr>
              <a:defRPr lang="en-US" sz="1500" smtClean="0">
                <a:solidFill>
                  <a:schemeClr val="bg2"/>
                </a:solidFill>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marL="174625" lvl="0" indent="-158750">
              <a:lnSpc>
                <a:spcPct val="120000"/>
              </a:lnSpc>
              <a:buChar char="•"/>
            </a:pPr>
            <a:endParaRPr lang="en-CA" dirty="0"/>
          </a:p>
        </p:txBody>
      </p:sp>
      <p:sp>
        <p:nvSpPr>
          <p:cNvPr id="8" name="Slide Number Placeholder 1">
            <a:extLst>
              <a:ext uri="{FF2B5EF4-FFF2-40B4-BE49-F238E27FC236}">
                <a16:creationId xmlns:a16="http://schemas.microsoft.com/office/drawing/2014/main" id="{2C6616CE-7E88-4C11-A242-B3095F10E88D}"/>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883426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28796-2590-4DD4-8FA7-70B9141BFFC1}"/>
              </a:ext>
            </a:extLst>
          </p:cNvPr>
          <p:cNvSpPr>
            <a:spLocks noGrp="1"/>
          </p:cNvSpPr>
          <p:nvPr>
            <p:ph type="title"/>
          </p:nvPr>
        </p:nvSpPr>
        <p:spPr/>
        <p:txBody>
          <a:bodyPr/>
          <a:lstStyle/>
          <a:p>
            <a:r>
              <a:rPr lang="en-US"/>
              <a:t>Click to edit Master title style</a:t>
            </a:r>
            <a:endParaRPr lang="en-CA"/>
          </a:p>
        </p:txBody>
      </p:sp>
      <p:sp>
        <p:nvSpPr>
          <p:cNvPr id="7" name="Content Placeholder 6">
            <a:extLst>
              <a:ext uri="{FF2B5EF4-FFF2-40B4-BE49-F238E27FC236}">
                <a16:creationId xmlns:a16="http://schemas.microsoft.com/office/drawing/2014/main" id="{DC8F24EC-9C8B-41D2-8E94-2517FE30F6A4}"/>
              </a:ext>
            </a:extLst>
          </p:cNvPr>
          <p:cNvSpPr>
            <a:spLocks noGrp="1"/>
          </p:cNvSpPr>
          <p:nvPr>
            <p:ph sz="quarter" idx="10"/>
          </p:nvPr>
        </p:nvSpPr>
        <p:spPr>
          <a:xfrm>
            <a:off x="1828800" y="1646238"/>
            <a:ext cx="9358313" cy="461962"/>
          </a:xfrm>
          <a:noFill/>
        </p:spPr>
        <p:txBody>
          <a:bodyPr wrap="square" lIns="0" tIns="0" rIns="0" bIns="0" rtlCol="0" anchor="t" anchorCtr="0">
            <a:noAutofit/>
          </a:bodyPr>
          <a:lstStyle>
            <a:lvl1pPr>
              <a:defRPr lang="en-US" sz="2000" smtClean="0">
                <a:solidFill>
                  <a:schemeClr val="tx2"/>
                </a:solidFill>
                <a:latin typeface="Arial" charset="0"/>
                <a:ea typeface="Arial" charset="0"/>
                <a:cs typeface="Arial" charset="0"/>
              </a:defRPr>
            </a:lvl1pPr>
            <a:lvl2pPr>
              <a:defRPr lang="en-US" sz="2000" i="1" smtClean="0">
                <a:solidFill>
                  <a:schemeClr val="tx1"/>
                </a:solidFill>
                <a:latin typeface="Arial" charset="0"/>
                <a:ea typeface="Arial" charset="0"/>
                <a:cs typeface="Arial" charset="0"/>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40000"/>
              </a:lnSpc>
              <a:tabLst>
                <a:tab pos="395288" algn="l"/>
              </a:tabLst>
            </a:pPr>
            <a:endParaRPr lang="en-CA" dirty="0"/>
          </a:p>
        </p:txBody>
      </p:sp>
      <p:sp>
        <p:nvSpPr>
          <p:cNvPr id="9" name="Content Placeholder 8">
            <a:extLst>
              <a:ext uri="{FF2B5EF4-FFF2-40B4-BE49-F238E27FC236}">
                <a16:creationId xmlns:a16="http://schemas.microsoft.com/office/drawing/2014/main" id="{8730A677-7A31-4219-AA88-F1085EB36B64}"/>
              </a:ext>
            </a:extLst>
          </p:cNvPr>
          <p:cNvSpPr>
            <a:spLocks noGrp="1"/>
          </p:cNvSpPr>
          <p:nvPr>
            <p:ph sz="quarter" idx="11"/>
          </p:nvPr>
        </p:nvSpPr>
        <p:spPr>
          <a:xfrm>
            <a:off x="2222500" y="2108200"/>
            <a:ext cx="8964613" cy="1790700"/>
          </a:xfrm>
          <a:noFill/>
        </p:spPr>
        <p:txBody>
          <a:bodyPr vert="horz" wrap="square" lIns="0" tIns="0" rIns="0" bIns="0" rtlCol="0" anchor="t" anchorCtr="0">
            <a:noAutofit/>
          </a:bodyPr>
          <a:lstStyle>
            <a:lvl2pPr>
              <a:defRPr lang="en-CA" sz="2000" i="1" dirty="0">
                <a:solidFill>
                  <a:schemeClr val="tx1"/>
                </a:solidFill>
                <a:latin typeface="Arial" charset="0"/>
                <a:ea typeface="Arial" charset="0"/>
                <a:cs typeface="Arial" charset="0"/>
              </a:defRPr>
            </a:lvl2pPr>
          </a:lstStyle>
          <a:p>
            <a:pPr marL="914400" lvl="1" indent="-342900">
              <a:lnSpc>
                <a:spcPct val="140000"/>
              </a:lnSpc>
              <a:tabLst>
                <a:tab pos="1023938" algn="l"/>
              </a:tabLst>
            </a:pPr>
            <a:endParaRPr lang="en-CA" dirty="0"/>
          </a:p>
        </p:txBody>
      </p:sp>
      <p:sp>
        <p:nvSpPr>
          <p:cNvPr id="10" name="Content Placeholder 6">
            <a:extLst>
              <a:ext uri="{FF2B5EF4-FFF2-40B4-BE49-F238E27FC236}">
                <a16:creationId xmlns:a16="http://schemas.microsoft.com/office/drawing/2014/main" id="{88619F64-AD99-42EC-84B4-C32F0FE823CF}"/>
              </a:ext>
            </a:extLst>
          </p:cNvPr>
          <p:cNvSpPr>
            <a:spLocks noGrp="1"/>
          </p:cNvSpPr>
          <p:nvPr>
            <p:ph sz="quarter" idx="12"/>
          </p:nvPr>
        </p:nvSpPr>
        <p:spPr>
          <a:xfrm>
            <a:off x="1828799" y="4138469"/>
            <a:ext cx="9358313" cy="461962"/>
          </a:xfrm>
          <a:noFill/>
        </p:spPr>
        <p:txBody>
          <a:bodyPr wrap="square" lIns="0" tIns="0" rIns="0" bIns="0" rtlCol="0" anchor="t" anchorCtr="0">
            <a:noAutofit/>
          </a:bodyPr>
          <a:lstStyle>
            <a:lvl1pPr>
              <a:defRPr lang="en-US" sz="2000" smtClean="0">
                <a:solidFill>
                  <a:schemeClr val="tx2"/>
                </a:solidFill>
                <a:latin typeface="Arial" charset="0"/>
                <a:ea typeface="Arial" charset="0"/>
                <a:cs typeface="Arial" charset="0"/>
              </a:defRPr>
            </a:lvl1pPr>
            <a:lvl2pPr>
              <a:defRPr lang="en-US" sz="2000" i="1" smtClean="0">
                <a:solidFill>
                  <a:schemeClr val="tx1"/>
                </a:solidFill>
                <a:latin typeface="Arial" charset="0"/>
                <a:ea typeface="Arial" charset="0"/>
                <a:cs typeface="Arial" charset="0"/>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40000"/>
              </a:lnSpc>
              <a:tabLst>
                <a:tab pos="395288" algn="l"/>
              </a:tabLst>
            </a:pPr>
            <a:endParaRPr lang="en-CA" dirty="0"/>
          </a:p>
        </p:txBody>
      </p:sp>
      <p:sp>
        <p:nvSpPr>
          <p:cNvPr id="11" name="Content Placeholder 6">
            <a:extLst>
              <a:ext uri="{FF2B5EF4-FFF2-40B4-BE49-F238E27FC236}">
                <a16:creationId xmlns:a16="http://schemas.microsoft.com/office/drawing/2014/main" id="{BBE90C57-CB60-4216-818B-3C42D210AD6F}"/>
              </a:ext>
            </a:extLst>
          </p:cNvPr>
          <p:cNvSpPr>
            <a:spLocks noGrp="1"/>
          </p:cNvSpPr>
          <p:nvPr>
            <p:ph sz="quarter" idx="13"/>
          </p:nvPr>
        </p:nvSpPr>
        <p:spPr>
          <a:xfrm>
            <a:off x="1828798" y="4726781"/>
            <a:ext cx="9358313" cy="461962"/>
          </a:xfrm>
          <a:noFill/>
        </p:spPr>
        <p:txBody>
          <a:bodyPr wrap="square" lIns="0" tIns="0" rIns="0" bIns="0" rtlCol="0" anchor="t" anchorCtr="0">
            <a:noAutofit/>
          </a:bodyPr>
          <a:lstStyle>
            <a:lvl1pPr>
              <a:defRPr lang="en-US" sz="2000" smtClean="0">
                <a:solidFill>
                  <a:schemeClr val="tx2"/>
                </a:solidFill>
                <a:latin typeface="Arial" charset="0"/>
                <a:ea typeface="Arial" charset="0"/>
                <a:cs typeface="Arial" charset="0"/>
              </a:defRPr>
            </a:lvl1pPr>
            <a:lvl2pPr>
              <a:defRPr lang="en-US" sz="2000" i="1" smtClean="0">
                <a:solidFill>
                  <a:schemeClr val="tx1"/>
                </a:solidFill>
                <a:latin typeface="Arial" charset="0"/>
                <a:ea typeface="Arial" charset="0"/>
                <a:cs typeface="Arial" charset="0"/>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40000"/>
              </a:lnSpc>
              <a:tabLst>
                <a:tab pos="395288" algn="l"/>
              </a:tabLst>
            </a:pPr>
            <a:endParaRPr lang="en-CA" dirty="0"/>
          </a:p>
        </p:txBody>
      </p:sp>
      <p:sp>
        <p:nvSpPr>
          <p:cNvPr id="12" name="Content Placeholder 6">
            <a:extLst>
              <a:ext uri="{FF2B5EF4-FFF2-40B4-BE49-F238E27FC236}">
                <a16:creationId xmlns:a16="http://schemas.microsoft.com/office/drawing/2014/main" id="{26C5D1E7-0A50-4CBC-A98A-CA871DE94322}"/>
              </a:ext>
            </a:extLst>
          </p:cNvPr>
          <p:cNvSpPr>
            <a:spLocks noGrp="1"/>
          </p:cNvSpPr>
          <p:nvPr>
            <p:ph sz="quarter" idx="14"/>
          </p:nvPr>
        </p:nvSpPr>
        <p:spPr>
          <a:xfrm>
            <a:off x="1828801" y="5301312"/>
            <a:ext cx="9358313" cy="461962"/>
          </a:xfrm>
          <a:noFill/>
        </p:spPr>
        <p:txBody>
          <a:bodyPr wrap="square" lIns="0" tIns="0" rIns="0" bIns="0" rtlCol="0" anchor="t" anchorCtr="0">
            <a:noAutofit/>
          </a:bodyPr>
          <a:lstStyle>
            <a:lvl1pPr>
              <a:defRPr lang="en-US" sz="2000" smtClean="0">
                <a:solidFill>
                  <a:schemeClr val="tx2"/>
                </a:solidFill>
                <a:latin typeface="Arial" charset="0"/>
                <a:ea typeface="Arial" charset="0"/>
                <a:cs typeface="Arial" charset="0"/>
              </a:defRPr>
            </a:lvl1pPr>
            <a:lvl2pPr>
              <a:defRPr lang="en-US" sz="2000" i="1" smtClean="0">
                <a:solidFill>
                  <a:schemeClr val="tx1"/>
                </a:solidFill>
                <a:latin typeface="Arial" charset="0"/>
                <a:ea typeface="Arial" charset="0"/>
                <a:cs typeface="Arial" charset="0"/>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40000"/>
              </a:lnSpc>
              <a:tabLst>
                <a:tab pos="395288" algn="l"/>
              </a:tabLst>
            </a:pPr>
            <a:endParaRPr lang="en-CA" dirty="0"/>
          </a:p>
        </p:txBody>
      </p:sp>
      <p:sp>
        <p:nvSpPr>
          <p:cNvPr id="13" name="Content Placeholder 6">
            <a:extLst>
              <a:ext uri="{FF2B5EF4-FFF2-40B4-BE49-F238E27FC236}">
                <a16:creationId xmlns:a16="http://schemas.microsoft.com/office/drawing/2014/main" id="{F53E7DB5-5728-48A5-A0D7-B65B252BCF5A}"/>
              </a:ext>
            </a:extLst>
          </p:cNvPr>
          <p:cNvSpPr>
            <a:spLocks noGrp="1"/>
          </p:cNvSpPr>
          <p:nvPr>
            <p:ph sz="quarter" idx="15"/>
          </p:nvPr>
        </p:nvSpPr>
        <p:spPr>
          <a:xfrm>
            <a:off x="1828800" y="5864224"/>
            <a:ext cx="9358313" cy="461962"/>
          </a:xfrm>
          <a:noFill/>
        </p:spPr>
        <p:txBody>
          <a:bodyPr wrap="square" lIns="0" tIns="0" rIns="0" bIns="0" rtlCol="0" anchor="t" anchorCtr="0">
            <a:noAutofit/>
          </a:bodyPr>
          <a:lstStyle>
            <a:lvl1pPr>
              <a:defRPr lang="en-US" sz="2000" smtClean="0">
                <a:solidFill>
                  <a:schemeClr val="tx2"/>
                </a:solidFill>
                <a:latin typeface="Arial" charset="0"/>
                <a:ea typeface="Arial" charset="0"/>
                <a:cs typeface="Arial" charset="0"/>
              </a:defRPr>
            </a:lvl1pPr>
            <a:lvl2pPr>
              <a:defRPr lang="en-US" sz="2000" i="1" smtClean="0">
                <a:solidFill>
                  <a:schemeClr val="tx1"/>
                </a:solidFill>
                <a:latin typeface="Arial" charset="0"/>
                <a:ea typeface="Arial" charset="0"/>
                <a:cs typeface="Arial" charset="0"/>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40000"/>
              </a:lnSpc>
              <a:tabLst>
                <a:tab pos="395288" algn="l"/>
              </a:tabLst>
            </a:pPr>
            <a:endParaRPr lang="en-CA" dirty="0"/>
          </a:p>
        </p:txBody>
      </p:sp>
      <p:sp>
        <p:nvSpPr>
          <p:cNvPr id="14" name="Slide Number Placeholder 1">
            <a:extLst>
              <a:ext uri="{FF2B5EF4-FFF2-40B4-BE49-F238E27FC236}">
                <a16:creationId xmlns:a16="http://schemas.microsoft.com/office/drawing/2014/main" id="{AC302734-B1AC-4888-9409-A6B7CC6BFC98}"/>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07706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59E2BCB5-7DDA-4B35-A62F-2D30CC75E450}"/>
              </a:ext>
            </a:extLst>
          </p:cNvPr>
          <p:cNvSpPr>
            <a:spLocks noGrp="1"/>
          </p:cNvSpPr>
          <p:nvPr>
            <p:ph type="title"/>
          </p:nvPr>
        </p:nvSpPr>
        <p:spPr>
          <a:xfrm>
            <a:off x="1828800" y="0"/>
            <a:ext cx="9600627" cy="1137300"/>
          </a:xfrm>
        </p:spPr>
        <p:txBody>
          <a:bodyPr/>
          <a:lstStyle/>
          <a:p>
            <a:endParaRPr lang="en-US" dirty="0"/>
          </a:p>
        </p:txBody>
      </p:sp>
      <p:sp>
        <p:nvSpPr>
          <p:cNvPr id="7" name="Oval 6">
            <a:extLst>
              <a:ext uri="{FF2B5EF4-FFF2-40B4-BE49-F238E27FC236}">
                <a16:creationId xmlns:a16="http://schemas.microsoft.com/office/drawing/2014/main" id="{1BB0468F-8A88-497C-991A-573123AD5D74}"/>
              </a:ext>
            </a:extLst>
          </p:cNvPr>
          <p:cNvSpPr/>
          <p:nvPr/>
        </p:nvSpPr>
        <p:spPr>
          <a:xfrm>
            <a:off x="2399915" y="1983480"/>
            <a:ext cx="3696083" cy="36960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150000"/>
              </a:lnSpc>
              <a:spcAft>
                <a:spcPts val="3000"/>
              </a:spcAft>
            </a:pPr>
            <a:endParaRPr lang="en-US" sz="1200" b="1" dirty="0">
              <a:latin typeface="Georgia" panose="02040502050405020303" pitchFamily="18" charset="0"/>
            </a:endParaRPr>
          </a:p>
        </p:txBody>
      </p:sp>
      <p:pic>
        <p:nvPicPr>
          <p:cNvPr id="14" name="Picture 13">
            <a:extLst>
              <a:ext uri="{FF2B5EF4-FFF2-40B4-BE49-F238E27FC236}">
                <a16:creationId xmlns:a16="http://schemas.microsoft.com/office/drawing/2014/main" id="{B8DE015D-8AC3-4663-95B4-B374278EED75}"/>
              </a:ext>
            </a:extLst>
          </p:cNvPr>
          <p:cNvPicPr>
            <a:picLocks noChangeAspect="1"/>
          </p:cNvPicPr>
          <p:nvPr userDrawn="1"/>
        </p:nvPicPr>
        <p:blipFill>
          <a:blip r:embed="rId2" cstate="email">
            <a:extLst>
              <a:ext uri="{28A0092B-C50C-407E-A947-70E740481C1C}">
                <a14:useLocalDpi xmlns:a14="http://schemas.microsoft.com/office/drawing/2010/main"/>
              </a:ext>
            </a:extLst>
          </a:blip>
          <a:srcRect b="19993"/>
          <a:stretch>
            <a:fillRect/>
          </a:stretch>
        </p:blipFill>
        <p:spPr>
          <a:xfrm>
            <a:off x="6769425" y="3429000"/>
            <a:ext cx="4594002" cy="3442695"/>
          </a:xfrm>
          <a:custGeom>
            <a:avLst/>
            <a:gdLst>
              <a:gd name="connsiteX0" fmla="*/ 0 w 5470503"/>
              <a:gd name="connsiteY0" fmla="*/ 0 h 4099536"/>
              <a:gd name="connsiteX1" fmla="*/ 5470503 w 5470503"/>
              <a:gd name="connsiteY1" fmla="*/ 0 h 4099536"/>
              <a:gd name="connsiteX2" fmla="*/ 5470503 w 5470503"/>
              <a:gd name="connsiteY2" fmla="*/ 4099536 h 4099536"/>
              <a:gd name="connsiteX3" fmla="*/ 0 w 5470503"/>
              <a:gd name="connsiteY3" fmla="*/ 4099536 h 4099536"/>
            </a:gdLst>
            <a:ahLst/>
            <a:cxnLst>
              <a:cxn ang="0">
                <a:pos x="connsiteX0" y="connsiteY0"/>
              </a:cxn>
              <a:cxn ang="0">
                <a:pos x="connsiteX1" y="connsiteY1"/>
              </a:cxn>
              <a:cxn ang="0">
                <a:pos x="connsiteX2" y="connsiteY2"/>
              </a:cxn>
              <a:cxn ang="0">
                <a:pos x="connsiteX3" y="connsiteY3"/>
              </a:cxn>
            </a:cxnLst>
            <a:rect l="l" t="t" r="r" b="b"/>
            <a:pathLst>
              <a:path w="5470503" h="4099536">
                <a:moveTo>
                  <a:pt x="0" y="0"/>
                </a:moveTo>
                <a:lnTo>
                  <a:pt x="5470503" y="0"/>
                </a:lnTo>
                <a:lnTo>
                  <a:pt x="5470503" y="4099536"/>
                </a:lnTo>
                <a:lnTo>
                  <a:pt x="0" y="4099536"/>
                </a:lnTo>
                <a:close/>
              </a:path>
            </a:pathLst>
          </a:custGeom>
        </p:spPr>
      </p:pic>
      <p:sp>
        <p:nvSpPr>
          <p:cNvPr id="15" name="Content Placeholder 14">
            <a:extLst>
              <a:ext uri="{FF2B5EF4-FFF2-40B4-BE49-F238E27FC236}">
                <a16:creationId xmlns:a16="http://schemas.microsoft.com/office/drawing/2014/main" id="{406C1B6D-CF43-44A9-9653-F03D21918FB2}"/>
              </a:ext>
            </a:extLst>
          </p:cNvPr>
          <p:cNvSpPr>
            <a:spLocks noGrp="1"/>
          </p:cNvSpPr>
          <p:nvPr>
            <p:ph sz="quarter" idx="10"/>
          </p:nvPr>
        </p:nvSpPr>
        <p:spPr>
          <a:xfrm>
            <a:off x="2278373" y="2319777"/>
            <a:ext cx="3962400" cy="2843658"/>
          </a:xfrm>
          <a:noFill/>
        </p:spPr>
        <p:txBody>
          <a:bodyPr wrap="square" lIns="0" tIns="0" rIns="0" bIns="0" rtlCol="0">
            <a:noAutofit/>
          </a:bodyPr>
          <a:lstStyle>
            <a:lvl1pPr>
              <a:defRPr lang="en-US" sz="1500" i="1" smtClean="0">
                <a:solidFill>
                  <a:srgbClr val="DAE5EF"/>
                </a:solidFill>
                <a:latin typeface="Georgia" panose="02040502050405020303" pitchFamily="18" charset="0"/>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dirty="0"/>
          </a:p>
        </p:txBody>
      </p:sp>
      <p:sp>
        <p:nvSpPr>
          <p:cNvPr id="17" name="Content Placeholder 16">
            <a:extLst>
              <a:ext uri="{FF2B5EF4-FFF2-40B4-BE49-F238E27FC236}">
                <a16:creationId xmlns:a16="http://schemas.microsoft.com/office/drawing/2014/main" id="{475BBEA2-1EB4-4EBE-9826-9FDB97B63F3C}"/>
              </a:ext>
            </a:extLst>
          </p:cNvPr>
          <p:cNvSpPr>
            <a:spLocks noGrp="1"/>
          </p:cNvSpPr>
          <p:nvPr>
            <p:ph sz="quarter" idx="11"/>
          </p:nvPr>
        </p:nvSpPr>
        <p:spPr>
          <a:xfrm>
            <a:off x="7273925" y="1879600"/>
            <a:ext cx="3556000" cy="1549400"/>
          </a:xfrm>
          <a:noFill/>
        </p:spPr>
        <p:txBody>
          <a:bodyPr wrap="square" lIns="0" tIns="0" rIns="0" bIns="0" rtlCol="0">
            <a:noAutofit/>
          </a:bodyPr>
          <a:lstStyle>
            <a:lvl1pPr>
              <a:defRPr lang="en-US" sz="1400" smtClean="0"/>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20000"/>
              </a:lnSpc>
            </a:pPr>
            <a:endParaRPr lang="en-CA" dirty="0"/>
          </a:p>
        </p:txBody>
      </p:sp>
      <p:sp>
        <p:nvSpPr>
          <p:cNvPr id="8" name="Slide Number Placeholder 1">
            <a:extLst>
              <a:ext uri="{FF2B5EF4-FFF2-40B4-BE49-F238E27FC236}">
                <a16:creationId xmlns:a16="http://schemas.microsoft.com/office/drawing/2014/main" id="{0809547D-FC26-44C1-BCBF-304F115BCF3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109493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43EC5F-3907-497B-89F5-E6883AE8CD62}"/>
              </a:ext>
            </a:extLst>
          </p:cNvPr>
          <p:cNvSpPr/>
          <p:nvPr userDrawn="1"/>
        </p:nvSpPr>
        <p:spPr>
          <a:xfrm>
            <a:off x="4262247"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08CC340-A5DA-4B67-9135-7952441EBA13}"/>
              </a:ext>
            </a:extLst>
          </p:cNvPr>
          <p:cNvSpPr/>
          <p:nvPr userDrawn="1"/>
        </p:nvSpPr>
        <p:spPr>
          <a:xfrm>
            <a:off x="6759194"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00CE34C-1F80-42A6-AE59-FED08507B2E8}"/>
              </a:ext>
            </a:extLst>
          </p:cNvPr>
          <p:cNvSpPr/>
          <p:nvPr userDrawn="1"/>
        </p:nvSpPr>
        <p:spPr>
          <a:xfrm>
            <a:off x="9207734"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5DA53D-556A-446A-9F98-50AA73DB5226}"/>
              </a:ext>
            </a:extLst>
          </p:cNvPr>
          <p:cNvSpPr/>
          <p:nvPr userDrawn="1"/>
        </p:nvSpPr>
        <p:spPr>
          <a:xfrm>
            <a:off x="1765300"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5">
            <a:extLst>
              <a:ext uri="{FF2B5EF4-FFF2-40B4-BE49-F238E27FC236}">
                <a16:creationId xmlns:a16="http://schemas.microsoft.com/office/drawing/2014/main" id="{521827C6-0245-472B-B239-EBD9C11471E2}"/>
              </a:ext>
            </a:extLst>
          </p:cNvPr>
          <p:cNvSpPr>
            <a:spLocks noGrp="1"/>
          </p:cNvSpPr>
          <p:nvPr>
            <p:ph type="title"/>
          </p:nvPr>
        </p:nvSpPr>
        <p:spPr>
          <a:xfrm>
            <a:off x="1828800" y="0"/>
            <a:ext cx="9600627" cy="1137300"/>
          </a:xfrm>
        </p:spPr>
        <p:txBody>
          <a:bodyPr>
            <a:normAutofit/>
          </a:bodyPr>
          <a:lstStyle/>
          <a:p>
            <a:endParaRPr lang="en-US" i="1" dirty="0"/>
          </a:p>
        </p:txBody>
      </p:sp>
      <p:cxnSp>
        <p:nvCxnSpPr>
          <p:cNvPr id="18" name="Straight Connector 17">
            <a:extLst>
              <a:ext uri="{FF2B5EF4-FFF2-40B4-BE49-F238E27FC236}">
                <a16:creationId xmlns:a16="http://schemas.microsoft.com/office/drawing/2014/main" id="{54E21687-4FC9-4690-8283-7F5601443997}"/>
              </a:ext>
            </a:extLst>
          </p:cNvPr>
          <p:cNvCxnSpPr>
            <a:cxnSpLocks/>
          </p:cNvCxnSpPr>
          <p:nvPr userDrawn="1"/>
        </p:nvCxnSpPr>
        <p:spPr>
          <a:xfrm>
            <a:off x="2086377" y="5306980"/>
            <a:ext cx="15316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BC39C1-F991-4DD3-950A-4D70C0407510}"/>
              </a:ext>
            </a:extLst>
          </p:cNvPr>
          <p:cNvCxnSpPr>
            <a:cxnSpLocks/>
          </p:cNvCxnSpPr>
          <p:nvPr userDrawn="1"/>
        </p:nvCxnSpPr>
        <p:spPr>
          <a:xfrm>
            <a:off x="4564338" y="5306980"/>
            <a:ext cx="15316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3D68A5-FECD-42B5-BFA0-FB962036E0B7}"/>
              </a:ext>
            </a:extLst>
          </p:cNvPr>
          <p:cNvCxnSpPr>
            <a:cxnSpLocks/>
          </p:cNvCxnSpPr>
          <p:nvPr userDrawn="1"/>
        </p:nvCxnSpPr>
        <p:spPr>
          <a:xfrm>
            <a:off x="9509825" y="5306980"/>
            <a:ext cx="1531662"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A8E9B9A2-1BC6-4E15-9FE8-73BA3D6FC4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1176" y="3253152"/>
            <a:ext cx="1184603" cy="1184603"/>
          </a:xfrm>
          <a:prstGeom prst="rect">
            <a:avLst/>
          </a:prstGeom>
        </p:spPr>
      </p:pic>
      <p:pic>
        <p:nvPicPr>
          <p:cNvPr id="23" name="Picture 22">
            <a:extLst>
              <a:ext uri="{FF2B5EF4-FFF2-40B4-BE49-F238E27FC236}">
                <a16:creationId xmlns:a16="http://schemas.microsoft.com/office/drawing/2014/main" id="{3EC06BFF-BFBF-477C-93C6-667D3A7B270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1105" t="7357" b="29894"/>
          <a:stretch/>
        </p:blipFill>
        <p:spPr>
          <a:xfrm>
            <a:off x="4582766" y="3253152"/>
            <a:ext cx="1494805" cy="1202587"/>
          </a:xfrm>
          <a:prstGeom prst="rect">
            <a:avLst/>
          </a:prstGeom>
        </p:spPr>
      </p:pic>
      <p:pic>
        <p:nvPicPr>
          <p:cNvPr id="24" name="Picture 23">
            <a:extLst>
              <a:ext uri="{FF2B5EF4-FFF2-40B4-BE49-F238E27FC236}">
                <a16:creationId xmlns:a16="http://schemas.microsoft.com/office/drawing/2014/main" id="{0AAB3150-139A-4CD9-A416-FB918E759F5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6134" r="8153"/>
          <a:stretch/>
        </p:blipFill>
        <p:spPr>
          <a:xfrm>
            <a:off x="7218139" y="3253152"/>
            <a:ext cx="1217954" cy="1186210"/>
          </a:xfrm>
          <a:prstGeom prst="rect">
            <a:avLst/>
          </a:prstGeom>
        </p:spPr>
      </p:pic>
      <p:pic>
        <p:nvPicPr>
          <p:cNvPr id="25" name="Picture 24">
            <a:extLst>
              <a:ext uri="{FF2B5EF4-FFF2-40B4-BE49-F238E27FC236}">
                <a16:creationId xmlns:a16="http://schemas.microsoft.com/office/drawing/2014/main" id="{1B5AAFBD-3E8D-40C4-97D6-04D1A0396BC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9103" t="9388" r="16669" b="13239"/>
          <a:stretch/>
        </p:blipFill>
        <p:spPr>
          <a:xfrm>
            <a:off x="9691883" y="3253152"/>
            <a:ext cx="1187990" cy="1186210"/>
          </a:xfrm>
          <a:prstGeom prst="ellipse">
            <a:avLst/>
          </a:prstGeom>
        </p:spPr>
      </p:pic>
      <p:sp>
        <p:nvSpPr>
          <p:cNvPr id="27" name="Content Placeholder 26">
            <a:extLst>
              <a:ext uri="{FF2B5EF4-FFF2-40B4-BE49-F238E27FC236}">
                <a16:creationId xmlns:a16="http://schemas.microsoft.com/office/drawing/2014/main" id="{A11CDD30-B87E-4AB0-937D-DDFF0AB3B388}"/>
              </a:ext>
            </a:extLst>
          </p:cNvPr>
          <p:cNvSpPr>
            <a:spLocks noGrp="1"/>
          </p:cNvSpPr>
          <p:nvPr>
            <p:ph sz="quarter" idx="10"/>
          </p:nvPr>
        </p:nvSpPr>
        <p:spPr>
          <a:xfrm>
            <a:off x="1828800" y="1646238"/>
            <a:ext cx="3810000" cy="276225"/>
          </a:xfrm>
          <a:noFill/>
        </p:spPr>
        <p:txBody>
          <a:bodyPr wrap="square" lIns="0" tIns="0" rIns="0" bIns="0" rtlCol="0">
            <a:noAutofit/>
          </a:bodyPr>
          <a:lstStyle>
            <a:lvl1pPr>
              <a:defRPr lang="en-US" sz="2000" smtClean="0">
                <a:solidFill>
                  <a:schemeClr val="tx2"/>
                </a:solidFill>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90000"/>
              </a:lnSpc>
              <a:spcBef>
                <a:spcPts val="1000"/>
              </a:spcBef>
            </a:pPr>
            <a:endParaRPr lang="en-CA" dirty="0"/>
          </a:p>
        </p:txBody>
      </p:sp>
      <p:sp>
        <p:nvSpPr>
          <p:cNvPr id="29" name="Content Placeholder 28">
            <a:extLst>
              <a:ext uri="{FF2B5EF4-FFF2-40B4-BE49-F238E27FC236}">
                <a16:creationId xmlns:a16="http://schemas.microsoft.com/office/drawing/2014/main" id="{B7D21462-AE86-474D-9AD0-19D1291D244B}"/>
              </a:ext>
            </a:extLst>
          </p:cNvPr>
          <p:cNvSpPr>
            <a:spLocks noGrp="1"/>
          </p:cNvSpPr>
          <p:nvPr>
            <p:ph sz="quarter" idx="11"/>
          </p:nvPr>
        </p:nvSpPr>
        <p:spPr>
          <a:xfrm>
            <a:off x="1762125" y="232410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dirty="0"/>
          </a:p>
        </p:txBody>
      </p:sp>
      <p:sp>
        <p:nvSpPr>
          <p:cNvPr id="31" name="Content Placeholder 30">
            <a:extLst>
              <a:ext uri="{FF2B5EF4-FFF2-40B4-BE49-F238E27FC236}">
                <a16:creationId xmlns:a16="http://schemas.microsoft.com/office/drawing/2014/main" id="{B7F04183-8275-4E10-9064-2A4506E163E0}"/>
              </a:ext>
            </a:extLst>
          </p:cNvPr>
          <p:cNvSpPr>
            <a:spLocks noGrp="1"/>
          </p:cNvSpPr>
          <p:nvPr>
            <p:ph sz="quarter" idx="12"/>
          </p:nvPr>
        </p:nvSpPr>
        <p:spPr>
          <a:xfrm>
            <a:off x="2361670" y="292080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dirty="0"/>
          </a:p>
        </p:txBody>
      </p:sp>
      <p:sp>
        <p:nvSpPr>
          <p:cNvPr id="33" name="Content Placeholder 32">
            <a:extLst>
              <a:ext uri="{FF2B5EF4-FFF2-40B4-BE49-F238E27FC236}">
                <a16:creationId xmlns:a16="http://schemas.microsoft.com/office/drawing/2014/main" id="{CBF5488C-D5FA-4562-8340-1361EAD8FFB4}"/>
              </a:ext>
            </a:extLst>
          </p:cNvPr>
          <p:cNvSpPr>
            <a:spLocks noGrp="1"/>
          </p:cNvSpPr>
          <p:nvPr>
            <p:ph sz="quarter" idx="13"/>
          </p:nvPr>
        </p:nvSpPr>
        <p:spPr>
          <a:xfrm>
            <a:off x="1762125" y="4583113"/>
            <a:ext cx="2138363" cy="278442"/>
          </a:xfrm>
        </p:spPr>
        <p:txBody>
          <a:bodyPr/>
          <a:lstStyle>
            <a:lvl1pPr algn="ctr">
              <a:defRPr/>
            </a:lvl1pPr>
          </a:lstStyle>
          <a:p>
            <a:pPr lvl="0"/>
            <a:endParaRPr lang="en-CA" dirty="0"/>
          </a:p>
        </p:txBody>
      </p:sp>
      <p:sp>
        <p:nvSpPr>
          <p:cNvPr id="34" name="Content Placeholder 32">
            <a:extLst>
              <a:ext uri="{FF2B5EF4-FFF2-40B4-BE49-F238E27FC236}">
                <a16:creationId xmlns:a16="http://schemas.microsoft.com/office/drawing/2014/main" id="{86253CC5-9A44-4857-A087-F9FFD8445CEC}"/>
              </a:ext>
            </a:extLst>
          </p:cNvPr>
          <p:cNvSpPr>
            <a:spLocks noGrp="1"/>
          </p:cNvSpPr>
          <p:nvPr>
            <p:ph sz="quarter" idx="14"/>
          </p:nvPr>
        </p:nvSpPr>
        <p:spPr>
          <a:xfrm>
            <a:off x="1765300" y="4892034"/>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35" name="Content Placeholder 32">
            <a:extLst>
              <a:ext uri="{FF2B5EF4-FFF2-40B4-BE49-F238E27FC236}">
                <a16:creationId xmlns:a16="http://schemas.microsoft.com/office/drawing/2014/main" id="{A2AA6FE8-C773-480F-BF4B-4B5CB175089D}"/>
              </a:ext>
            </a:extLst>
          </p:cNvPr>
          <p:cNvSpPr>
            <a:spLocks noGrp="1"/>
          </p:cNvSpPr>
          <p:nvPr>
            <p:ph sz="quarter" idx="15"/>
          </p:nvPr>
        </p:nvSpPr>
        <p:spPr>
          <a:xfrm>
            <a:off x="1756245" y="5347208"/>
            <a:ext cx="2138363" cy="278442"/>
          </a:xfrm>
        </p:spPr>
        <p:txBody>
          <a:bodyPr/>
          <a:lstStyle>
            <a:lvl1pPr algn="ctr">
              <a:defRPr/>
            </a:lvl1pPr>
          </a:lstStyle>
          <a:p>
            <a:pPr lvl="0"/>
            <a:endParaRPr lang="en-CA" dirty="0"/>
          </a:p>
        </p:txBody>
      </p:sp>
      <p:sp>
        <p:nvSpPr>
          <p:cNvPr id="36" name="Content Placeholder 32">
            <a:extLst>
              <a:ext uri="{FF2B5EF4-FFF2-40B4-BE49-F238E27FC236}">
                <a16:creationId xmlns:a16="http://schemas.microsoft.com/office/drawing/2014/main" id="{C1876D23-9029-41EC-A62E-51A200D9A73B}"/>
              </a:ext>
            </a:extLst>
          </p:cNvPr>
          <p:cNvSpPr>
            <a:spLocks noGrp="1"/>
          </p:cNvSpPr>
          <p:nvPr>
            <p:ph sz="quarter" idx="16"/>
          </p:nvPr>
        </p:nvSpPr>
        <p:spPr>
          <a:xfrm>
            <a:off x="1759420" y="5656129"/>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38" name="Content Placeholder 37">
            <a:extLst>
              <a:ext uri="{FF2B5EF4-FFF2-40B4-BE49-F238E27FC236}">
                <a16:creationId xmlns:a16="http://schemas.microsoft.com/office/drawing/2014/main" id="{B68369C7-7905-4BD6-8266-68ED71F9E48A}"/>
              </a:ext>
            </a:extLst>
          </p:cNvPr>
          <p:cNvSpPr>
            <a:spLocks noGrp="1"/>
          </p:cNvSpPr>
          <p:nvPr>
            <p:ph sz="quarter" idx="17"/>
          </p:nvPr>
        </p:nvSpPr>
        <p:spPr>
          <a:xfrm>
            <a:off x="1981200" y="6111875"/>
            <a:ext cx="1722438" cy="390006"/>
          </a:xfrm>
          <a:noFill/>
        </p:spPr>
        <p:txBody>
          <a:bodyPr wrap="square" lIns="0" tIns="0" rIns="0" bIns="0" rtlCol="0">
            <a:noAutofit/>
          </a:bodyPr>
          <a:lstStyle>
            <a:lvl1pPr>
              <a:defRPr lang="en-US" sz="1200" i="1"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marL="63500" lvl="0" indent="-53975"/>
            <a:endParaRPr lang="en-CA" dirty="0"/>
          </a:p>
        </p:txBody>
      </p:sp>
      <p:sp>
        <p:nvSpPr>
          <p:cNvPr id="39" name="Content Placeholder 28">
            <a:extLst>
              <a:ext uri="{FF2B5EF4-FFF2-40B4-BE49-F238E27FC236}">
                <a16:creationId xmlns:a16="http://schemas.microsoft.com/office/drawing/2014/main" id="{B0DAE176-575E-4A0F-B311-0705450016F3}"/>
              </a:ext>
            </a:extLst>
          </p:cNvPr>
          <p:cNvSpPr>
            <a:spLocks noGrp="1"/>
          </p:cNvSpPr>
          <p:nvPr>
            <p:ph sz="quarter" idx="18"/>
          </p:nvPr>
        </p:nvSpPr>
        <p:spPr>
          <a:xfrm>
            <a:off x="4261591" y="232410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dirty="0"/>
          </a:p>
        </p:txBody>
      </p:sp>
      <p:sp>
        <p:nvSpPr>
          <p:cNvPr id="40" name="Content Placeholder 30">
            <a:extLst>
              <a:ext uri="{FF2B5EF4-FFF2-40B4-BE49-F238E27FC236}">
                <a16:creationId xmlns:a16="http://schemas.microsoft.com/office/drawing/2014/main" id="{DC8D003E-7F93-48D9-9893-FD6743C1E0E6}"/>
              </a:ext>
            </a:extLst>
          </p:cNvPr>
          <p:cNvSpPr>
            <a:spLocks noGrp="1"/>
          </p:cNvSpPr>
          <p:nvPr>
            <p:ph sz="quarter" idx="19"/>
          </p:nvPr>
        </p:nvSpPr>
        <p:spPr>
          <a:xfrm>
            <a:off x="4861136" y="292080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dirty="0"/>
          </a:p>
        </p:txBody>
      </p:sp>
      <p:sp>
        <p:nvSpPr>
          <p:cNvPr id="41" name="Content Placeholder 32">
            <a:extLst>
              <a:ext uri="{FF2B5EF4-FFF2-40B4-BE49-F238E27FC236}">
                <a16:creationId xmlns:a16="http://schemas.microsoft.com/office/drawing/2014/main" id="{782E4A83-4FB6-4ABE-8768-BFD412FF4DE0}"/>
              </a:ext>
            </a:extLst>
          </p:cNvPr>
          <p:cNvSpPr>
            <a:spLocks noGrp="1"/>
          </p:cNvSpPr>
          <p:nvPr>
            <p:ph sz="quarter" idx="20"/>
          </p:nvPr>
        </p:nvSpPr>
        <p:spPr>
          <a:xfrm>
            <a:off x="4261591" y="4583113"/>
            <a:ext cx="2138363" cy="278442"/>
          </a:xfrm>
        </p:spPr>
        <p:txBody>
          <a:bodyPr/>
          <a:lstStyle>
            <a:lvl1pPr algn="ctr">
              <a:defRPr/>
            </a:lvl1pPr>
          </a:lstStyle>
          <a:p>
            <a:pPr lvl="0"/>
            <a:endParaRPr lang="en-CA" dirty="0"/>
          </a:p>
        </p:txBody>
      </p:sp>
      <p:sp>
        <p:nvSpPr>
          <p:cNvPr id="42" name="Content Placeholder 32">
            <a:extLst>
              <a:ext uri="{FF2B5EF4-FFF2-40B4-BE49-F238E27FC236}">
                <a16:creationId xmlns:a16="http://schemas.microsoft.com/office/drawing/2014/main" id="{962FE601-22F7-41AB-BEF5-F6931EFD023D}"/>
              </a:ext>
            </a:extLst>
          </p:cNvPr>
          <p:cNvSpPr>
            <a:spLocks noGrp="1"/>
          </p:cNvSpPr>
          <p:nvPr>
            <p:ph sz="quarter" idx="21"/>
          </p:nvPr>
        </p:nvSpPr>
        <p:spPr>
          <a:xfrm>
            <a:off x="4264766" y="4892034"/>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43" name="Content Placeholder 32">
            <a:extLst>
              <a:ext uri="{FF2B5EF4-FFF2-40B4-BE49-F238E27FC236}">
                <a16:creationId xmlns:a16="http://schemas.microsoft.com/office/drawing/2014/main" id="{84FC76CF-437C-4F75-8126-0179D26A2A3E}"/>
              </a:ext>
            </a:extLst>
          </p:cNvPr>
          <p:cNvSpPr>
            <a:spLocks noGrp="1"/>
          </p:cNvSpPr>
          <p:nvPr>
            <p:ph sz="quarter" idx="22"/>
          </p:nvPr>
        </p:nvSpPr>
        <p:spPr>
          <a:xfrm>
            <a:off x="4255711" y="5347208"/>
            <a:ext cx="2138363" cy="278442"/>
          </a:xfrm>
        </p:spPr>
        <p:txBody>
          <a:bodyPr/>
          <a:lstStyle>
            <a:lvl1pPr algn="ctr">
              <a:defRPr/>
            </a:lvl1pPr>
          </a:lstStyle>
          <a:p>
            <a:pPr lvl="0"/>
            <a:endParaRPr lang="en-CA" dirty="0"/>
          </a:p>
        </p:txBody>
      </p:sp>
      <p:sp>
        <p:nvSpPr>
          <p:cNvPr id="44" name="Content Placeholder 32">
            <a:extLst>
              <a:ext uri="{FF2B5EF4-FFF2-40B4-BE49-F238E27FC236}">
                <a16:creationId xmlns:a16="http://schemas.microsoft.com/office/drawing/2014/main" id="{2B72D641-1DB0-465B-A082-17043F544754}"/>
              </a:ext>
            </a:extLst>
          </p:cNvPr>
          <p:cNvSpPr>
            <a:spLocks noGrp="1"/>
          </p:cNvSpPr>
          <p:nvPr>
            <p:ph sz="quarter" idx="23"/>
          </p:nvPr>
        </p:nvSpPr>
        <p:spPr>
          <a:xfrm>
            <a:off x="4258886" y="5656129"/>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45" name="Content Placeholder 28">
            <a:extLst>
              <a:ext uri="{FF2B5EF4-FFF2-40B4-BE49-F238E27FC236}">
                <a16:creationId xmlns:a16="http://schemas.microsoft.com/office/drawing/2014/main" id="{DAE6F958-122A-408B-8919-B8A23C67D1D9}"/>
              </a:ext>
            </a:extLst>
          </p:cNvPr>
          <p:cNvSpPr>
            <a:spLocks noGrp="1"/>
          </p:cNvSpPr>
          <p:nvPr>
            <p:ph sz="quarter" idx="24"/>
          </p:nvPr>
        </p:nvSpPr>
        <p:spPr>
          <a:xfrm>
            <a:off x="6761057" y="233172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dirty="0"/>
          </a:p>
        </p:txBody>
      </p:sp>
      <p:sp>
        <p:nvSpPr>
          <p:cNvPr id="46" name="Content Placeholder 30">
            <a:extLst>
              <a:ext uri="{FF2B5EF4-FFF2-40B4-BE49-F238E27FC236}">
                <a16:creationId xmlns:a16="http://schemas.microsoft.com/office/drawing/2014/main" id="{13266D4B-071F-4D19-88E1-21BAAA652461}"/>
              </a:ext>
            </a:extLst>
          </p:cNvPr>
          <p:cNvSpPr>
            <a:spLocks noGrp="1"/>
          </p:cNvSpPr>
          <p:nvPr>
            <p:ph sz="quarter" idx="25"/>
          </p:nvPr>
        </p:nvSpPr>
        <p:spPr>
          <a:xfrm>
            <a:off x="7360602" y="301732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dirty="0"/>
          </a:p>
        </p:txBody>
      </p:sp>
      <p:sp>
        <p:nvSpPr>
          <p:cNvPr id="47" name="Content Placeholder 32">
            <a:extLst>
              <a:ext uri="{FF2B5EF4-FFF2-40B4-BE49-F238E27FC236}">
                <a16:creationId xmlns:a16="http://schemas.microsoft.com/office/drawing/2014/main" id="{EC2606C2-129F-4D99-8339-192967412561}"/>
              </a:ext>
            </a:extLst>
          </p:cNvPr>
          <p:cNvSpPr>
            <a:spLocks noGrp="1"/>
          </p:cNvSpPr>
          <p:nvPr>
            <p:ph sz="quarter" idx="26"/>
          </p:nvPr>
        </p:nvSpPr>
        <p:spPr>
          <a:xfrm>
            <a:off x="6761057" y="4590733"/>
            <a:ext cx="2138363" cy="278442"/>
          </a:xfrm>
        </p:spPr>
        <p:txBody>
          <a:bodyPr/>
          <a:lstStyle>
            <a:lvl1pPr algn="ctr">
              <a:defRPr/>
            </a:lvl1pPr>
          </a:lstStyle>
          <a:p>
            <a:pPr lvl="0"/>
            <a:endParaRPr lang="en-CA" dirty="0"/>
          </a:p>
        </p:txBody>
      </p:sp>
      <p:sp>
        <p:nvSpPr>
          <p:cNvPr id="48" name="Content Placeholder 32">
            <a:extLst>
              <a:ext uri="{FF2B5EF4-FFF2-40B4-BE49-F238E27FC236}">
                <a16:creationId xmlns:a16="http://schemas.microsoft.com/office/drawing/2014/main" id="{73803661-FD91-49B8-B0EF-CFCC4506CAAC}"/>
              </a:ext>
            </a:extLst>
          </p:cNvPr>
          <p:cNvSpPr>
            <a:spLocks noGrp="1"/>
          </p:cNvSpPr>
          <p:nvPr>
            <p:ph sz="quarter" idx="27"/>
          </p:nvPr>
        </p:nvSpPr>
        <p:spPr>
          <a:xfrm>
            <a:off x="6764232" y="4899654"/>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49" name="Content Placeholder 32">
            <a:extLst>
              <a:ext uri="{FF2B5EF4-FFF2-40B4-BE49-F238E27FC236}">
                <a16:creationId xmlns:a16="http://schemas.microsoft.com/office/drawing/2014/main" id="{7B9D1AFC-2E8E-4453-BA3E-346DEC24FB54}"/>
              </a:ext>
            </a:extLst>
          </p:cNvPr>
          <p:cNvSpPr>
            <a:spLocks noGrp="1"/>
          </p:cNvSpPr>
          <p:nvPr>
            <p:ph sz="quarter" idx="28"/>
          </p:nvPr>
        </p:nvSpPr>
        <p:spPr>
          <a:xfrm>
            <a:off x="6755177" y="5354828"/>
            <a:ext cx="2138363" cy="278442"/>
          </a:xfrm>
        </p:spPr>
        <p:txBody>
          <a:bodyPr/>
          <a:lstStyle>
            <a:lvl1pPr algn="ctr">
              <a:defRPr/>
            </a:lvl1pPr>
          </a:lstStyle>
          <a:p>
            <a:pPr lvl="0"/>
            <a:endParaRPr lang="en-CA" dirty="0"/>
          </a:p>
        </p:txBody>
      </p:sp>
      <p:sp>
        <p:nvSpPr>
          <p:cNvPr id="50" name="Content Placeholder 28">
            <a:extLst>
              <a:ext uri="{FF2B5EF4-FFF2-40B4-BE49-F238E27FC236}">
                <a16:creationId xmlns:a16="http://schemas.microsoft.com/office/drawing/2014/main" id="{3F3836E7-558B-4EF1-9FCE-A58AF0DC3474}"/>
              </a:ext>
            </a:extLst>
          </p:cNvPr>
          <p:cNvSpPr>
            <a:spLocks noGrp="1"/>
          </p:cNvSpPr>
          <p:nvPr>
            <p:ph sz="quarter" idx="29"/>
          </p:nvPr>
        </p:nvSpPr>
        <p:spPr>
          <a:xfrm>
            <a:off x="9209381" y="233172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dirty="0"/>
          </a:p>
        </p:txBody>
      </p:sp>
      <p:sp>
        <p:nvSpPr>
          <p:cNvPr id="51" name="Content Placeholder 30">
            <a:extLst>
              <a:ext uri="{FF2B5EF4-FFF2-40B4-BE49-F238E27FC236}">
                <a16:creationId xmlns:a16="http://schemas.microsoft.com/office/drawing/2014/main" id="{A5EDD11E-2E8F-449F-9A92-D41FCDCE232A}"/>
              </a:ext>
            </a:extLst>
          </p:cNvPr>
          <p:cNvSpPr>
            <a:spLocks noGrp="1"/>
          </p:cNvSpPr>
          <p:nvPr>
            <p:ph sz="quarter" idx="30"/>
          </p:nvPr>
        </p:nvSpPr>
        <p:spPr>
          <a:xfrm>
            <a:off x="9808926" y="292842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dirty="0"/>
          </a:p>
        </p:txBody>
      </p:sp>
      <p:sp>
        <p:nvSpPr>
          <p:cNvPr id="52" name="Content Placeholder 32">
            <a:extLst>
              <a:ext uri="{FF2B5EF4-FFF2-40B4-BE49-F238E27FC236}">
                <a16:creationId xmlns:a16="http://schemas.microsoft.com/office/drawing/2014/main" id="{E075A9BD-39CC-4EF3-8090-2DD47CE0BD1D}"/>
              </a:ext>
            </a:extLst>
          </p:cNvPr>
          <p:cNvSpPr>
            <a:spLocks noGrp="1"/>
          </p:cNvSpPr>
          <p:nvPr>
            <p:ph sz="quarter" idx="31"/>
          </p:nvPr>
        </p:nvSpPr>
        <p:spPr>
          <a:xfrm>
            <a:off x="9209381" y="4590733"/>
            <a:ext cx="2138363" cy="278442"/>
          </a:xfrm>
        </p:spPr>
        <p:txBody>
          <a:bodyPr/>
          <a:lstStyle>
            <a:lvl1pPr algn="ctr">
              <a:defRPr/>
            </a:lvl1pPr>
          </a:lstStyle>
          <a:p>
            <a:pPr lvl="0"/>
            <a:endParaRPr lang="en-CA" dirty="0"/>
          </a:p>
        </p:txBody>
      </p:sp>
      <p:sp>
        <p:nvSpPr>
          <p:cNvPr id="53" name="Content Placeholder 32">
            <a:extLst>
              <a:ext uri="{FF2B5EF4-FFF2-40B4-BE49-F238E27FC236}">
                <a16:creationId xmlns:a16="http://schemas.microsoft.com/office/drawing/2014/main" id="{C8B40961-A92B-4A67-987C-F5AC4B397231}"/>
              </a:ext>
            </a:extLst>
          </p:cNvPr>
          <p:cNvSpPr>
            <a:spLocks noGrp="1"/>
          </p:cNvSpPr>
          <p:nvPr>
            <p:ph sz="quarter" idx="32"/>
          </p:nvPr>
        </p:nvSpPr>
        <p:spPr>
          <a:xfrm>
            <a:off x="9212556" y="4899654"/>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54" name="Content Placeholder 32">
            <a:extLst>
              <a:ext uri="{FF2B5EF4-FFF2-40B4-BE49-F238E27FC236}">
                <a16:creationId xmlns:a16="http://schemas.microsoft.com/office/drawing/2014/main" id="{1A5B646A-667B-4911-B6A9-A8045EADE526}"/>
              </a:ext>
            </a:extLst>
          </p:cNvPr>
          <p:cNvSpPr>
            <a:spLocks noGrp="1"/>
          </p:cNvSpPr>
          <p:nvPr>
            <p:ph sz="quarter" idx="33"/>
          </p:nvPr>
        </p:nvSpPr>
        <p:spPr>
          <a:xfrm>
            <a:off x="9203501" y="5354828"/>
            <a:ext cx="2138363" cy="278442"/>
          </a:xfrm>
        </p:spPr>
        <p:txBody>
          <a:bodyPr/>
          <a:lstStyle>
            <a:lvl1pPr algn="ctr">
              <a:defRPr/>
            </a:lvl1pPr>
          </a:lstStyle>
          <a:p>
            <a:pPr lvl="0"/>
            <a:endParaRPr lang="en-CA" dirty="0"/>
          </a:p>
        </p:txBody>
      </p:sp>
      <p:sp>
        <p:nvSpPr>
          <p:cNvPr id="55" name="Content Placeholder 32">
            <a:extLst>
              <a:ext uri="{FF2B5EF4-FFF2-40B4-BE49-F238E27FC236}">
                <a16:creationId xmlns:a16="http://schemas.microsoft.com/office/drawing/2014/main" id="{A0AC38DB-42A2-45F7-84EE-5527BAAAE157}"/>
              </a:ext>
            </a:extLst>
          </p:cNvPr>
          <p:cNvSpPr>
            <a:spLocks noGrp="1"/>
          </p:cNvSpPr>
          <p:nvPr>
            <p:ph sz="quarter" idx="34"/>
          </p:nvPr>
        </p:nvSpPr>
        <p:spPr>
          <a:xfrm>
            <a:off x="9206676" y="5663749"/>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56" name="Slide Number Placeholder 1">
            <a:extLst>
              <a:ext uri="{FF2B5EF4-FFF2-40B4-BE49-F238E27FC236}">
                <a16:creationId xmlns:a16="http://schemas.microsoft.com/office/drawing/2014/main" id="{CD3BFE27-ABA2-4CE3-B33C-C2B0D3DA8D0B}"/>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586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Eligibility with priorit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9" name="Text Placeholder 4">
            <a:extLst>
              <a:ext uri="{FF2B5EF4-FFF2-40B4-BE49-F238E27FC236}">
                <a16:creationId xmlns:a16="http://schemas.microsoft.com/office/drawing/2014/main" id="{94A723F2-707D-F542-A298-B9A3FD5B23F0}"/>
              </a:ext>
            </a:extLst>
          </p:cNvPr>
          <p:cNvSpPr>
            <a:spLocks noGrp="1"/>
          </p:cNvSpPr>
          <p:nvPr>
            <p:ph type="body" sz="quarter" idx="14"/>
          </p:nvPr>
        </p:nvSpPr>
        <p:spPr>
          <a:xfrm>
            <a:off x="6819054"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10" name="Text Placeholder 4">
            <a:extLst>
              <a:ext uri="{FF2B5EF4-FFF2-40B4-BE49-F238E27FC236}">
                <a16:creationId xmlns:a16="http://schemas.microsoft.com/office/drawing/2014/main" id="{246C779D-348C-254D-A399-E603D36F2CBA}"/>
              </a:ext>
            </a:extLst>
          </p:cNvPr>
          <p:cNvSpPr>
            <a:spLocks noGrp="1"/>
          </p:cNvSpPr>
          <p:nvPr>
            <p:ph type="body" sz="quarter" idx="15"/>
          </p:nvPr>
        </p:nvSpPr>
        <p:spPr>
          <a:xfrm>
            <a:off x="931418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DCEA9932-A551-A244-9E3B-D8B6C197C131}"/>
              </a:ext>
            </a:extLst>
          </p:cNvPr>
          <p:cNvSpPr>
            <a:spLocks noGrp="1"/>
          </p:cNvSpPr>
          <p:nvPr>
            <p:ph type="body" sz="quarter" idx="16"/>
          </p:nvPr>
        </p:nvSpPr>
        <p:spPr>
          <a:xfrm>
            <a:off x="1828800" y="5212080"/>
            <a:ext cx="9588500" cy="365125"/>
          </a:xfrm>
          <a:ln>
            <a:noFill/>
          </a:ln>
        </p:spPr>
        <p:txBody>
          <a:bodyPr>
            <a:noAutofit/>
          </a:bodyPr>
          <a:lstStyle>
            <a:lvl1pPr marL="0" indent="0" algn="ctr">
              <a:spcBef>
                <a:spcPts val="0"/>
              </a:spcBef>
              <a:spcAft>
                <a:spcPts val="1200"/>
              </a:spcAft>
              <a:buClr>
                <a:schemeClr val="tx1"/>
              </a:buClr>
              <a:buFont typeface="Arial" panose="020B0604020202020204" pitchFamily="34" charset="0"/>
              <a:buNone/>
              <a:tabLst/>
              <a:defRPr sz="1400"/>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25" name="Text Placeholder 4">
            <a:extLst>
              <a:ext uri="{FF2B5EF4-FFF2-40B4-BE49-F238E27FC236}">
                <a16:creationId xmlns:a16="http://schemas.microsoft.com/office/drawing/2014/main" id="{71E332E1-AD3A-AA46-A55E-EAD016EB66B3}"/>
              </a:ext>
            </a:extLst>
          </p:cNvPr>
          <p:cNvSpPr>
            <a:spLocks noGrp="1"/>
          </p:cNvSpPr>
          <p:nvPr>
            <p:ph type="body" sz="quarter" idx="17"/>
          </p:nvPr>
        </p:nvSpPr>
        <p:spPr>
          <a:xfrm>
            <a:off x="1828799" y="5590834"/>
            <a:ext cx="9600625" cy="915844"/>
          </a:xfrm>
          <a:ln>
            <a:noFill/>
          </a:ln>
        </p:spPr>
        <p:txBody>
          <a:bodyPr numCol="4" spcCol="91440">
            <a:noAutofit/>
          </a:bodyPr>
          <a:lstStyle>
            <a:lvl1pPr marL="171450" indent="-171450" algn="l">
              <a:lnSpc>
                <a:spcPct val="100000"/>
              </a:lnSpc>
              <a:spcBef>
                <a:spcPts val="0"/>
              </a:spcBef>
              <a:spcAft>
                <a:spcPts val="100"/>
              </a:spcAft>
              <a:buClr>
                <a:schemeClr val="tx1"/>
              </a:buClr>
              <a:buFont typeface="Arial" panose="020B0604020202020204" pitchFamily="34" charset="0"/>
              <a:buChar char="•"/>
              <a:tabLst/>
              <a:defRPr sz="1100" b="0">
                <a:solidFill>
                  <a:schemeClr val="bg2">
                    <a:lumMod val="50000"/>
                  </a:schemeClr>
                </a:solidFill>
              </a:defRPr>
            </a:lvl1pPr>
            <a:lvl2pPr marL="285750" indent="-161925" algn="l">
              <a:lnSpc>
                <a:spcPct val="100000"/>
              </a:lnSpc>
              <a:spcAft>
                <a:spcPts val="100"/>
              </a:spcAft>
              <a:buClr>
                <a:schemeClr val="tx1"/>
              </a:buClr>
              <a:tabLst/>
              <a:defRPr sz="11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pic>
        <p:nvPicPr>
          <p:cNvPr id="49" name="Picture 48">
            <a:extLst>
              <a:ext uri="{FF2B5EF4-FFF2-40B4-BE49-F238E27FC236}">
                <a16:creationId xmlns:a16="http://schemas.microsoft.com/office/drawing/2014/main" id="{5D65106C-15A9-41A8-8734-5EC309AD1D1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3128" r="4780"/>
          <a:stretch/>
        </p:blipFill>
        <p:spPr>
          <a:xfrm>
            <a:off x="2223817" y="2190106"/>
            <a:ext cx="1188720" cy="1172863"/>
          </a:xfrm>
          <a:prstGeom prst="rect">
            <a:avLst/>
          </a:prstGeom>
        </p:spPr>
      </p:pic>
      <p:pic>
        <p:nvPicPr>
          <p:cNvPr id="50" name="Picture 49">
            <a:extLst>
              <a:ext uri="{FF2B5EF4-FFF2-40B4-BE49-F238E27FC236}">
                <a16:creationId xmlns:a16="http://schemas.microsoft.com/office/drawing/2014/main" id="{CA698A6B-3B8C-4BBD-A601-192471CA37B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2030" r="28889" b="29561"/>
          <a:stretch/>
        </p:blipFill>
        <p:spPr>
          <a:xfrm>
            <a:off x="4720715" y="2190101"/>
            <a:ext cx="1188720" cy="1172868"/>
          </a:xfrm>
          <a:prstGeom prst="rect">
            <a:avLst/>
          </a:prstGeom>
        </p:spPr>
      </p:pic>
      <p:pic>
        <p:nvPicPr>
          <p:cNvPr id="51" name="Picture 50">
            <a:extLst>
              <a:ext uri="{FF2B5EF4-FFF2-40B4-BE49-F238E27FC236}">
                <a16:creationId xmlns:a16="http://schemas.microsoft.com/office/drawing/2014/main" id="{B531A865-DF08-4464-BDC2-6E2C719521A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7514" y="2111685"/>
            <a:ext cx="1188720" cy="1251284"/>
          </a:xfrm>
          <a:prstGeom prst="rect">
            <a:avLst/>
          </a:prstGeom>
        </p:spPr>
      </p:pic>
      <p:pic>
        <p:nvPicPr>
          <p:cNvPr id="52" name="Picture 51">
            <a:extLst>
              <a:ext uri="{FF2B5EF4-FFF2-40B4-BE49-F238E27FC236}">
                <a16:creationId xmlns:a16="http://schemas.microsoft.com/office/drawing/2014/main" id="{5C98CB88-942C-4D5D-BA1F-9D9A058F761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20660" b="14013"/>
          <a:stretch/>
        </p:blipFill>
        <p:spPr>
          <a:xfrm>
            <a:off x="9696910" y="2185920"/>
            <a:ext cx="1188720" cy="1177049"/>
          </a:xfrm>
          <a:prstGeom prst="rect">
            <a:avLst/>
          </a:prstGeom>
        </p:spPr>
      </p:pic>
    </p:spTree>
    <p:extLst>
      <p:ext uri="{BB962C8B-B14F-4D97-AF65-F5344CB8AC3E}">
        <p14:creationId xmlns:p14="http://schemas.microsoft.com/office/powerpoint/2010/main" val="206223080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Freeform 39">
            <a:extLst>
              <a:ext uri="{FF2B5EF4-FFF2-40B4-BE49-F238E27FC236}">
                <a16:creationId xmlns:a16="http://schemas.microsoft.com/office/drawing/2014/main" id="{2409A5E4-2AAF-494A-B78A-E507B51C91D4}"/>
              </a:ext>
            </a:extLst>
          </p:cNvPr>
          <p:cNvSpPr/>
          <p:nvPr userDrawn="1"/>
        </p:nvSpPr>
        <p:spPr>
          <a:xfrm>
            <a:off x="7779490" y="2666186"/>
            <a:ext cx="4412510" cy="4191815"/>
          </a:xfrm>
          <a:custGeom>
            <a:avLst/>
            <a:gdLst>
              <a:gd name="connsiteX0" fmla="*/ 2670200 w 4412510"/>
              <a:gd name="connsiteY0" fmla="*/ 0 h 4191815"/>
              <a:gd name="connsiteX1" fmla="*/ 4368695 w 4412510"/>
              <a:gd name="connsiteY1" fmla="*/ 609744 h 4191815"/>
              <a:gd name="connsiteX2" fmla="*/ 4412510 w 4412510"/>
              <a:gd name="connsiteY2" fmla="*/ 649566 h 4191815"/>
              <a:gd name="connsiteX3" fmla="*/ 4412510 w 4412510"/>
              <a:gd name="connsiteY3" fmla="*/ 4191815 h 4191815"/>
              <a:gd name="connsiteX4" fmla="*/ 477476 w 4412510"/>
              <a:gd name="connsiteY4" fmla="*/ 4191815 h 4191815"/>
              <a:gd name="connsiteX5" fmla="*/ 456028 w 4412510"/>
              <a:gd name="connsiteY5" fmla="*/ 4163135 h 4191815"/>
              <a:gd name="connsiteX6" fmla="*/ 0 w 4412510"/>
              <a:gd name="connsiteY6" fmla="*/ 2670200 h 4191815"/>
              <a:gd name="connsiteX7" fmla="*/ 2670200 w 4412510"/>
              <a:gd name="connsiteY7" fmla="*/ 0 h 41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2510" h="4191815">
                <a:moveTo>
                  <a:pt x="2670200" y="0"/>
                </a:moveTo>
                <a:cubicBezTo>
                  <a:pt x="3315386" y="0"/>
                  <a:pt x="3907127" y="228824"/>
                  <a:pt x="4368695" y="609744"/>
                </a:cubicBezTo>
                <a:lnTo>
                  <a:pt x="4412510" y="649566"/>
                </a:lnTo>
                <a:lnTo>
                  <a:pt x="4412510" y="4191815"/>
                </a:lnTo>
                <a:lnTo>
                  <a:pt x="477476" y="4191815"/>
                </a:lnTo>
                <a:lnTo>
                  <a:pt x="456028" y="4163135"/>
                </a:lnTo>
                <a:cubicBezTo>
                  <a:pt x="168116" y="3736968"/>
                  <a:pt x="0" y="3223217"/>
                  <a:pt x="0" y="2670200"/>
                </a:cubicBezTo>
                <a:cubicBezTo>
                  <a:pt x="0" y="1195489"/>
                  <a:pt x="1195489" y="0"/>
                  <a:pt x="2670200" y="0"/>
                </a:cubicBez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DD91EDC9-962A-4288-B56C-031B948BA2C4}"/>
              </a:ext>
            </a:extLst>
          </p:cNvPr>
          <p:cNvSpPr>
            <a:spLocks noGrp="1"/>
          </p:cNvSpPr>
          <p:nvPr>
            <p:ph type="title"/>
          </p:nvPr>
        </p:nvSpPr>
        <p:spPr>
          <a:xfrm>
            <a:off x="1828800" y="0"/>
            <a:ext cx="9600627" cy="1137300"/>
          </a:xfrm>
        </p:spPr>
        <p:txBody>
          <a:bodyPr>
            <a:normAutofit/>
          </a:bodyPr>
          <a:lstStyle/>
          <a:p>
            <a:endParaRPr lang="en-US" i="1" dirty="0"/>
          </a:p>
        </p:txBody>
      </p:sp>
      <p:sp>
        <p:nvSpPr>
          <p:cNvPr id="9" name="Oval 8">
            <a:extLst>
              <a:ext uri="{FF2B5EF4-FFF2-40B4-BE49-F238E27FC236}">
                <a16:creationId xmlns:a16="http://schemas.microsoft.com/office/drawing/2014/main" id="{09AAA590-DA2A-4200-9B5E-0596FAB74B9E}"/>
              </a:ext>
            </a:extLst>
          </p:cNvPr>
          <p:cNvSpPr/>
          <p:nvPr/>
        </p:nvSpPr>
        <p:spPr>
          <a:xfrm>
            <a:off x="4806654" y="1995635"/>
            <a:ext cx="472292" cy="4722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F1B999F-7ABC-421D-AA81-82273FC2C985}"/>
              </a:ext>
            </a:extLst>
          </p:cNvPr>
          <p:cNvSpPr/>
          <p:nvPr/>
        </p:nvSpPr>
        <p:spPr>
          <a:xfrm>
            <a:off x="4806654" y="2588237"/>
            <a:ext cx="472292" cy="4722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2D3DACF-4C82-47E7-A299-ED2A22068D72}"/>
              </a:ext>
            </a:extLst>
          </p:cNvPr>
          <p:cNvSpPr/>
          <p:nvPr/>
        </p:nvSpPr>
        <p:spPr>
          <a:xfrm>
            <a:off x="4806654" y="3186866"/>
            <a:ext cx="472292" cy="4722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B736483-F021-4FB0-92AA-4C723FFD2BF0}"/>
              </a:ext>
            </a:extLst>
          </p:cNvPr>
          <p:cNvSpPr/>
          <p:nvPr/>
        </p:nvSpPr>
        <p:spPr>
          <a:xfrm>
            <a:off x="4806654" y="3790808"/>
            <a:ext cx="472292" cy="472291"/>
          </a:xfrm>
          <a:prstGeom prst="ellipse">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620A9AA7-5729-41EE-8CAE-03D9DFBFF111}"/>
              </a:ext>
            </a:extLst>
          </p:cNvPr>
          <p:cNvSpPr/>
          <p:nvPr/>
        </p:nvSpPr>
        <p:spPr>
          <a:xfrm>
            <a:off x="4806654" y="4400063"/>
            <a:ext cx="472292" cy="47229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29" name="Oval 28">
            <a:extLst>
              <a:ext uri="{FF2B5EF4-FFF2-40B4-BE49-F238E27FC236}">
                <a16:creationId xmlns:a16="http://schemas.microsoft.com/office/drawing/2014/main" id="{FF29E5D5-1764-47DA-8AA8-503EBB4CE5E0}"/>
              </a:ext>
            </a:extLst>
          </p:cNvPr>
          <p:cNvSpPr/>
          <p:nvPr/>
        </p:nvSpPr>
        <p:spPr>
          <a:xfrm>
            <a:off x="4806654" y="5014631"/>
            <a:ext cx="472292" cy="472291"/>
          </a:xfrm>
          <a:prstGeom prst="ellipse">
            <a:avLst/>
          </a:prstGeom>
          <a:solidFill>
            <a:srgbClr val="DAE5E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AAF55BA6-FD45-474D-9942-5B13D0DE567B}"/>
              </a:ext>
            </a:extLst>
          </p:cNvPr>
          <p:cNvSpPr/>
          <p:nvPr/>
        </p:nvSpPr>
        <p:spPr>
          <a:xfrm>
            <a:off x="4806654" y="5627284"/>
            <a:ext cx="472292" cy="472291"/>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E95F4FE0-5747-4A98-BF6B-AA94443EA1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4900" y="3550107"/>
            <a:ext cx="4080753" cy="2762870"/>
          </a:xfrm>
          <a:prstGeom prst="rect">
            <a:avLst/>
          </a:prstGeom>
        </p:spPr>
      </p:pic>
      <p:graphicFrame>
        <p:nvGraphicFramePr>
          <p:cNvPr id="36" name="Chart 35">
            <a:extLst>
              <a:ext uri="{FF2B5EF4-FFF2-40B4-BE49-F238E27FC236}">
                <a16:creationId xmlns:a16="http://schemas.microsoft.com/office/drawing/2014/main" id="{899C1F88-D0B9-412F-A1E8-3738A286B0C9}"/>
              </a:ext>
            </a:extLst>
          </p:cNvPr>
          <p:cNvGraphicFramePr/>
          <p:nvPr userDrawn="1">
            <p:extLst>
              <p:ext uri="{D42A27DB-BD31-4B8C-83A1-F6EECF244321}">
                <p14:modId xmlns:p14="http://schemas.microsoft.com/office/powerpoint/2010/main" val="649907775"/>
              </p:ext>
            </p:extLst>
          </p:nvPr>
        </p:nvGraphicFramePr>
        <p:xfrm>
          <a:off x="1000452" y="1962228"/>
          <a:ext cx="3412060" cy="3477969"/>
        </p:xfrm>
        <a:graphic>
          <a:graphicData uri="http://schemas.openxmlformats.org/drawingml/2006/chart">
            <c:chart xmlns:c="http://schemas.openxmlformats.org/drawingml/2006/chart" xmlns:r="http://schemas.openxmlformats.org/officeDocument/2006/relationships" r:id="rId3"/>
          </a:graphicData>
        </a:graphic>
      </p:graphicFrame>
      <p:sp>
        <p:nvSpPr>
          <p:cNvPr id="38" name="Content Placeholder 37">
            <a:extLst>
              <a:ext uri="{FF2B5EF4-FFF2-40B4-BE49-F238E27FC236}">
                <a16:creationId xmlns:a16="http://schemas.microsoft.com/office/drawing/2014/main" id="{4DB18059-54A5-4108-AE98-BCF1125502A6}"/>
              </a:ext>
            </a:extLst>
          </p:cNvPr>
          <p:cNvSpPr>
            <a:spLocks noGrp="1"/>
          </p:cNvSpPr>
          <p:nvPr>
            <p:ph sz="quarter" idx="10"/>
          </p:nvPr>
        </p:nvSpPr>
        <p:spPr>
          <a:xfrm>
            <a:off x="1735138" y="3303588"/>
            <a:ext cx="1939925" cy="849076"/>
          </a:xfrm>
          <a:noFill/>
        </p:spPr>
        <p:txBody>
          <a:bodyPr wrap="square" lIns="0" tIns="0" rIns="0" bIns="0" rtlCol="0">
            <a:noAutofit/>
          </a:bodyPr>
          <a:lstStyle>
            <a:lvl1pPr>
              <a:defRPr lang="en-US" sz="1800" smtClean="0">
                <a:solidFill>
                  <a:schemeClr val="tx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dirty="0"/>
          </a:p>
        </p:txBody>
      </p:sp>
      <p:sp>
        <p:nvSpPr>
          <p:cNvPr id="40" name="Content Placeholder 39">
            <a:extLst>
              <a:ext uri="{FF2B5EF4-FFF2-40B4-BE49-F238E27FC236}">
                <a16:creationId xmlns:a16="http://schemas.microsoft.com/office/drawing/2014/main" id="{AF07B1DA-50B9-4AC1-A5EB-0F47AE32BEE1}"/>
              </a:ext>
            </a:extLst>
          </p:cNvPr>
          <p:cNvSpPr>
            <a:spLocks noGrp="1"/>
          </p:cNvSpPr>
          <p:nvPr>
            <p:ph sz="quarter" idx="11"/>
          </p:nvPr>
        </p:nvSpPr>
        <p:spPr>
          <a:xfrm>
            <a:off x="4824413" y="2116138"/>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dirty="0"/>
          </a:p>
        </p:txBody>
      </p:sp>
      <p:sp>
        <p:nvSpPr>
          <p:cNvPr id="42" name="Content Placeholder 41">
            <a:extLst>
              <a:ext uri="{FF2B5EF4-FFF2-40B4-BE49-F238E27FC236}">
                <a16:creationId xmlns:a16="http://schemas.microsoft.com/office/drawing/2014/main" id="{5677AC55-E56B-424A-AEE9-BB9487B9FB6A}"/>
              </a:ext>
            </a:extLst>
          </p:cNvPr>
          <p:cNvSpPr>
            <a:spLocks noGrp="1"/>
          </p:cNvSpPr>
          <p:nvPr>
            <p:ph sz="quarter" idx="12"/>
          </p:nvPr>
        </p:nvSpPr>
        <p:spPr>
          <a:xfrm>
            <a:off x="5481638" y="2122848"/>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dirty="0"/>
          </a:p>
        </p:txBody>
      </p:sp>
      <p:sp>
        <p:nvSpPr>
          <p:cNvPr id="43" name="Content Placeholder 39">
            <a:extLst>
              <a:ext uri="{FF2B5EF4-FFF2-40B4-BE49-F238E27FC236}">
                <a16:creationId xmlns:a16="http://schemas.microsoft.com/office/drawing/2014/main" id="{AE1E2068-B019-4BBB-80E0-436854029576}"/>
              </a:ext>
            </a:extLst>
          </p:cNvPr>
          <p:cNvSpPr>
            <a:spLocks noGrp="1"/>
          </p:cNvSpPr>
          <p:nvPr>
            <p:ph sz="quarter" idx="13"/>
          </p:nvPr>
        </p:nvSpPr>
        <p:spPr>
          <a:xfrm>
            <a:off x="4805355" y="2706688"/>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dirty="0"/>
          </a:p>
        </p:txBody>
      </p:sp>
      <p:sp>
        <p:nvSpPr>
          <p:cNvPr id="44" name="Content Placeholder 41">
            <a:extLst>
              <a:ext uri="{FF2B5EF4-FFF2-40B4-BE49-F238E27FC236}">
                <a16:creationId xmlns:a16="http://schemas.microsoft.com/office/drawing/2014/main" id="{EF36D203-B821-4E27-A58D-8FE9A33CD735}"/>
              </a:ext>
            </a:extLst>
          </p:cNvPr>
          <p:cNvSpPr>
            <a:spLocks noGrp="1"/>
          </p:cNvSpPr>
          <p:nvPr>
            <p:ph sz="quarter" idx="14"/>
          </p:nvPr>
        </p:nvSpPr>
        <p:spPr>
          <a:xfrm>
            <a:off x="5462580" y="2713398"/>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dirty="0"/>
          </a:p>
        </p:txBody>
      </p:sp>
      <p:sp>
        <p:nvSpPr>
          <p:cNvPr id="45" name="Content Placeholder 39">
            <a:extLst>
              <a:ext uri="{FF2B5EF4-FFF2-40B4-BE49-F238E27FC236}">
                <a16:creationId xmlns:a16="http://schemas.microsoft.com/office/drawing/2014/main" id="{25677492-3A34-49D7-BA0B-AF9911B58017}"/>
              </a:ext>
            </a:extLst>
          </p:cNvPr>
          <p:cNvSpPr>
            <a:spLocks noGrp="1"/>
          </p:cNvSpPr>
          <p:nvPr>
            <p:ph sz="quarter" idx="15"/>
          </p:nvPr>
        </p:nvSpPr>
        <p:spPr>
          <a:xfrm>
            <a:off x="4805360" y="3306778"/>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dirty="0"/>
          </a:p>
        </p:txBody>
      </p:sp>
      <p:sp>
        <p:nvSpPr>
          <p:cNvPr id="46" name="Content Placeholder 41">
            <a:extLst>
              <a:ext uri="{FF2B5EF4-FFF2-40B4-BE49-F238E27FC236}">
                <a16:creationId xmlns:a16="http://schemas.microsoft.com/office/drawing/2014/main" id="{63A870F0-EB63-4396-A5DB-813877E4C0BA}"/>
              </a:ext>
            </a:extLst>
          </p:cNvPr>
          <p:cNvSpPr>
            <a:spLocks noGrp="1"/>
          </p:cNvSpPr>
          <p:nvPr>
            <p:ph sz="quarter" idx="16"/>
          </p:nvPr>
        </p:nvSpPr>
        <p:spPr>
          <a:xfrm>
            <a:off x="5462585" y="3313488"/>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dirty="0"/>
          </a:p>
        </p:txBody>
      </p:sp>
      <p:sp>
        <p:nvSpPr>
          <p:cNvPr id="47" name="Content Placeholder 39">
            <a:extLst>
              <a:ext uri="{FF2B5EF4-FFF2-40B4-BE49-F238E27FC236}">
                <a16:creationId xmlns:a16="http://schemas.microsoft.com/office/drawing/2014/main" id="{22A16010-682A-43A5-BEBC-0834AB485FAF}"/>
              </a:ext>
            </a:extLst>
          </p:cNvPr>
          <p:cNvSpPr>
            <a:spLocks noGrp="1"/>
          </p:cNvSpPr>
          <p:nvPr>
            <p:ph sz="quarter" idx="17"/>
          </p:nvPr>
        </p:nvSpPr>
        <p:spPr>
          <a:xfrm>
            <a:off x="4805355" y="3911617"/>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dirty="0"/>
          </a:p>
        </p:txBody>
      </p:sp>
      <p:sp>
        <p:nvSpPr>
          <p:cNvPr id="48" name="Content Placeholder 41">
            <a:extLst>
              <a:ext uri="{FF2B5EF4-FFF2-40B4-BE49-F238E27FC236}">
                <a16:creationId xmlns:a16="http://schemas.microsoft.com/office/drawing/2014/main" id="{B961BABE-8215-4258-AFD0-E91EB79C06E6}"/>
              </a:ext>
            </a:extLst>
          </p:cNvPr>
          <p:cNvSpPr>
            <a:spLocks noGrp="1"/>
          </p:cNvSpPr>
          <p:nvPr>
            <p:ph sz="quarter" idx="18"/>
          </p:nvPr>
        </p:nvSpPr>
        <p:spPr>
          <a:xfrm>
            <a:off x="5462580" y="3918327"/>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dirty="0"/>
          </a:p>
        </p:txBody>
      </p:sp>
      <p:sp>
        <p:nvSpPr>
          <p:cNvPr id="49" name="Content Placeholder 39">
            <a:extLst>
              <a:ext uri="{FF2B5EF4-FFF2-40B4-BE49-F238E27FC236}">
                <a16:creationId xmlns:a16="http://schemas.microsoft.com/office/drawing/2014/main" id="{E8179DBC-C383-4F6D-B0E0-8A52B9D02D77}"/>
              </a:ext>
            </a:extLst>
          </p:cNvPr>
          <p:cNvSpPr>
            <a:spLocks noGrp="1"/>
          </p:cNvSpPr>
          <p:nvPr>
            <p:ph sz="quarter" idx="19"/>
          </p:nvPr>
        </p:nvSpPr>
        <p:spPr>
          <a:xfrm>
            <a:off x="4805359" y="4521211"/>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dirty="0"/>
          </a:p>
        </p:txBody>
      </p:sp>
      <p:sp>
        <p:nvSpPr>
          <p:cNvPr id="50" name="Content Placeholder 41">
            <a:extLst>
              <a:ext uri="{FF2B5EF4-FFF2-40B4-BE49-F238E27FC236}">
                <a16:creationId xmlns:a16="http://schemas.microsoft.com/office/drawing/2014/main" id="{07DE03C4-72FE-4A9F-A88B-7D460411007B}"/>
              </a:ext>
            </a:extLst>
          </p:cNvPr>
          <p:cNvSpPr>
            <a:spLocks noGrp="1"/>
          </p:cNvSpPr>
          <p:nvPr>
            <p:ph sz="quarter" idx="20"/>
          </p:nvPr>
        </p:nvSpPr>
        <p:spPr>
          <a:xfrm>
            <a:off x="5462584" y="4527921"/>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dirty="0"/>
          </a:p>
        </p:txBody>
      </p:sp>
      <p:sp>
        <p:nvSpPr>
          <p:cNvPr id="51" name="Content Placeholder 39">
            <a:extLst>
              <a:ext uri="{FF2B5EF4-FFF2-40B4-BE49-F238E27FC236}">
                <a16:creationId xmlns:a16="http://schemas.microsoft.com/office/drawing/2014/main" id="{83331BB7-ECFD-4AB9-9A73-FCE6335E41B1}"/>
              </a:ext>
            </a:extLst>
          </p:cNvPr>
          <p:cNvSpPr>
            <a:spLocks noGrp="1"/>
          </p:cNvSpPr>
          <p:nvPr>
            <p:ph sz="quarter" idx="21"/>
          </p:nvPr>
        </p:nvSpPr>
        <p:spPr>
          <a:xfrm>
            <a:off x="4814881" y="5135582"/>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dirty="0"/>
          </a:p>
        </p:txBody>
      </p:sp>
      <p:sp>
        <p:nvSpPr>
          <p:cNvPr id="52" name="Content Placeholder 41">
            <a:extLst>
              <a:ext uri="{FF2B5EF4-FFF2-40B4-BE49-F238E27FC236}">
                <a16:creationId xmlns:a16="http://schemas.microsoft.com/office/drawing/2014/main" id="{005B666F-A4BF-45F6-9F65-6293C70BF5CA}"/>
              </a:ext>
            </a:extLst>
          </p:cNvPr>
          <p:cNvSpPr>
            <a:spLocks noGrp="1"/>
          </p:cNvSpPr>
          <p:nvPr>
            <p:ph sz="quarter" idx="22"/>
          </p:nvPr>
        </p:nvSpPr>
        <p:spPr>
          <a:xfrm>
            <a:off x="5472106" y="5142292"/>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dirty="0"/>
          </a:p>
        </p:txBody>
      </p:sp>
      <p:sp>
        <p:nvSpPr>
          <p:cNvPr id="53" name="Content Placeholder 39">
            <a:extLst>
              <a:ext uri="{FF2B5EF4-FFF2-40B4-BE49-F238E27FC236}">
                <a16:creationId xmlns:a16="http://schemas.microsoft.com/office/drawing/2014/main" id="{EAA39ADB-67E0-4F6B-B2E3-F0463D37F040}"/>
              </a:ext>
            </a:extLst>
          </p:cNvPr>
          <p:cNvSpPr>
            <a:spLocks noGrp="1"/>
          </p:cNvSpPr>
          <p:nvPr>
            <p:ph sz="quarter" idx="23"/>
          </p:nvPr>
        </p:nvSpPr>
        <p:spPr>
          <a:xfrm>
            <a:off x="4805361" y="5745175"/>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dirty="0"/>
          </a:p>
        </p:txBody>
      </p:sp>
      <p:sp>
        <p:nvSpPr>
          <p:cNvPr id="54" name="Content Placeholder 41">
            <a:extLst>
              <a:ext uri="{FF2B5EF4-FFF2-40B4-BE49-F238E27FC236}">
                <a16:creationId xmlns:a16="http://schemas.microsoft.com/office/drawing/2014/main" id="{1A273B1A-C745-4055-8071-F9C7787BFBC4}"/>
              </a:ext>
            </a:extLst>
          </p:cNvPr>
          <p:cNvSpPr>
            <a:spLocks noGrp="1"/>
          </p:cNvSpPr>
          <p:nvPr>
            <p:ph sz="quarter" idx="24"/>
          </p:nvPr>
        </p:nvSpPr>
        <p:spPr>
          <a:xfrm>
            <a:off x="5462586" y="5751885"/>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dirty="0"/>
          </a:p>
        </p:txBody>
      </p:sp>
      <p:sp>
        <p:nvSpPr>
          <p:cNvPr id="55" name="Slide Number Placeholder 1">
            <a:extLst>
              <a:ext uri="{FF2B5EF4-FFF2-40B4-BE49-F238E27FC236}">
                <a16:creationId xmlns:a16="http://schemas.microsoft.com/office/drawing/2014/main" id="{F76674D4-A937-4E09-A95C-3B56442A97BE}"/>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4018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CD315AA5-69BB-4694-9021-54CDBFD812B4}"/>
              </a:ext>
            </a:extLst>
          </p:cNvPr>
          <p:cNvSpPr>
            <a:spLocks noGrp="1"/>
          </p:cNvSpPr>
          <p:nvPr>
            <p:ph type="title"/>
          </p:nvPr>
        </p:nvSpPr>
        <p:spPr>
          <a:xfrm>
            <a:off x="1828800" y="0"/>
            <a:ext cx="9600627" cy="1137300"/>
          </a:xfrm>
        </p:spPr>
        <p:txBody>
          <a:bodyPr/>
          <a:lstStyle/>
          <a:p>
            <a:endParaRPr lang="en-US" i="1" dirty="0"/>
          </a:p>
        </p:txBody>
      </p:sp>
      <p:cxnSp>
        <p:nvCxnSpPr>
          <p:cNvPr id="15" name="Straight Connector 14">
            <a:extLst>
              <a:ext uri="{FF2B5EF4-FFF2-40B4-BE49-F238E27FC236}">
                <a16:creationId xmlns:a16="http://schemas.microsoft.com/office/drawing/2014/main" id="{5325D76B-515A-41F1-A801-6EB9C4435D03}"/>
              </a:ext>
            </a:extLst>
          </p:cNvPr>
          <p:cNvCxnSpPr>
            <a:cxnSpLocks/>
          </p:cNvCxnSpPr>
          <p:nvPr userDrawn="1"/>
        </p:nvCxnSpPr>
        <p:spPr>
          <a:xfrm>
            <a:off x="3656385" y="2743200"/>
            <a:ext cx="0" cy="2728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9F3211-B513-4B00-8A58-A95553DA2DFF}"/>
              </a:ext>
            </a:extLst>
          </p:cNvPr>
          <p:cNvCxnSpPr>
            <a:cxnSpLocks/>
          </p:cNvCxnSpPr>
          <p:nvPr userDrawn="1"/>
        </p:nvCxnSpPr>
        <p:spPr>
          <a:xfrm>
            <a:off x="5638203" y="2743200"/>
            <a:ext cx="0" cy="2728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61DB4E-08C5-4758-9D65-99A5C899B31E}"/>
              </a:ext>
            </a:extLst>
          </p:cNvPr>
          <p:cNvCxnSpPr>
            <a:cxnSpLocks/>
          </p:cNvCxnSpPr>
          <p:nvPr userDrawn="1"/>
        </p:nvCxnSpPr>
        <p:spPr>
          <a:xfrm>
            <a:off x="7620021" y="2743200"/>
            <a:ext cx="0" cy="2728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705C90-6E6B-4E36-BA8F-C6FD03F920E5}"/>
              </a:ext>
            </a:extLst>
          </p:cNvPr>
          <p:cNvCxnSpPr>
            <a:cxnSpLocks/>
          </p:cNvCxnSpPr>
          <p:nvPr userDrawn="1"/>
        </p:nvCxnSpPr>
        <p:spPr>
          <a:xfrm>
            <a:off x="9601839" y="2743200"/>
            <a:ext cx="0" cy="2728913"/>
          </a:xfrm>
          <a:prstGeom prst="line">
            <a:avLst/>
          </a:prstGeom>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6E22908-D190-4247-BF5B-6FB9729A5F56}"/>
              </a:ext>
            </a:extLst>
          </p:cNvPr>
          <p:cNvSpPr>
            <a:spLocks noGrp="1"/>
          </p:cNvSpPr>
          <p:nvPr>
            <p:ph type="pic" sz="quarter" idx="10"/>
          </p:nvPr>
        </p:nvSpPr>
        <p:spPr>
          <a:xfrm>
            <a:off x="2162175" y="2217738"/>
            <a:ext cx="1003300" cy="1003300"/>
          </a:xfrm>
        </p:spPr>
        <p:txBody>
          <a:bodyPr/>
          <a:lstStyle/>
          <a:p>
            <a:endParaRPr lang="en-CA"/>
          </a:p>
        </p:txBody>
      </p:sp>
      <p:sp>
        <p:nvSpPr>
          <p:cNvPr id="22" name="Content Placeholder 21">
            <a:extLst>
              <a:ext uri="{FF2B5EF4-FFF2-40B4-BE49-F238E27FC236}">
                <a16:creationId xmlns:a16="http://schemas.microsoft.com/office/drawing/2014/main" id="{92DBEE9F-F6B7-45A8-96CE-BC4670D83D78}"/>
              </a:ext>
            </a:extLst>
          </p:cNvPr>
          <p:cNvSpPr>
            <a:spLocks noGrp="1"/>
          </p:cNvSpPr>
          <p:nvPr>
            <p:ph sz="quarter" idx="11"/>
          </p:nvPr>
        </p:nvSpPr>
        <p:spPr>
          <a:xfrm>
            <a:off x="1828800" y="3436938"/>
            <a:ext cx="1673225" cy="1908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4" name="Picture Placeholder 23">
            <a:extLst>
              <a:ext uri="{FF2B5EF4-FFF2-40B4-BE49-F238E27FC236}">
                <a16:creationId xmlns:a16="http://schemas.microsoft.com/office/drawing/2014/main" id="{B93D19A4-1D99-4673-BD20-8450C3C325EA}"/>
              </a:ext>
            </a:extLst>
          </p:cNvPr>
          <p:cNvSpPr>
            <a:spLocks noGrp="1"/>
          </p:cNvSpPr>
          <p:nvPr>
            <p:ph type="pic" sz="quarter" idx="12"/>
          </p:nvPr>
        </p:nvSpPr>
        <p:spPr>
          <a:xfrm>
            <a:off x="4143375" y="2217738"/>
            <a:ext cx="1004888" cy="1003300"/>
          </a:xfrm>
        </p:spPr>
        <p:txBody>
          <a:bodyPr/>
          <a:lstStyle/>
          <a:p>
            <a:endParaRPr lang="en-CA"/>
          </a:p>
        </p:txBody>
      </p:sp>
      <p:sp>
        <p:nvSpPr>
          <p:cNvPr id="26" name="Content Placeholder 25">
            <a:extLst>
              <a:ext uri="{FF2B5EF4-FFF2-40B4-BE49-F238E27FC236}">
                <a16:creationId xmlns:a16="http://schemas.microsoft.com/office/drawing/2014/main" id="{839BE2D4-5D76-4C58-BEF3-EAE13622B6B3}"/>
              </a:ext>
            </a:extLst>
          </p:cNvPr>
          <p:cNvSpPr>
            <a:spLocks noGrp="1"/>
          </p:cNvSpPr>
          <p:nvPr>
            <p:ph sz="quarter" idx="13"/>
          </p:nvPr>
        </p:nvSpPr>
        <p:spPr>
          <a:xfrm>
            <a:off x="3810000" y="3436938"/>
            <a:ext cx="1673225" cy="1708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8" name="Picture Placeholder 27">
            <a:extLst>
              <a:ext uri="{FF2B5EF4-FFF2-40B4-BE49-F238E27FC236}">
                <a16:creationId xmlns:a16="http://schemas.microsoft.com/office/drawing/2014/main" id="{C3B91F5F-B721-4B79-9851-36FCF95C5072}"/>
              </a:ext>
            </a:extLst>
          </p:cNvPr>
          <p:cNvSpPr>
            <a:spLocks noGrp="1"/>
          </p:cNvSpPr>
          <p:nvPr>
            <p:ph type="pic" sz="quarter" idx="14"/>
          </p:nvPr>
        </p:nvSpPr>
        <p:spPr>
          <a:xfrm>
            <a:off x="6126163" y="2217738"/>
            <a:ext cx="1003300" cy="1003300"/>
          </a:xfrm>
        </p:spPr>
        <p:txBody>
          <a:bodyPr/>
          <a:lstStyle/>
          <a:p>
            <a:endParaRPr lang="en-CA"/>
          </a:p>
        </p:txBody>
      </p:sp>
      <p:sp>
        <p:nvSpPr>
          <p:cNvPr id="30" name="Content Placeholder 29">
            <a:extLst>
              <a:ext uri="{FF2B5EF4-FFF2-40B4-BE49-F238E27FC236}">
                <a16:creationId xmlns:a16="http://schemas.microsoft.com/office/drawing/2014/main" id="{092A99C2-A1E2-4B4A-9821-4DED3D0757D0}"/>
              </a:ext>
            </a:extLst>
          </p:cNvPr>
          <p:cNvSpPr>
            <a:spLocks noGrp="1"/>
          </p:cNvSpPr>
          <p:nvPr>
            <p:ph sz="quarter" idx="15"/>
          </p:nvPr>
        </p:nvSpPr>
        <p:spPr>
          <a:xfrm>
            <a:off x="5792788" y="3429000"/>
            <a:ext cx="1673225"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2" name="Picture Placeholder 31">
            <a:extLst>
              <a:ext uri="{FF2B5EF4-FFF2-40B4-BE49-F238E27FC236}">
                <a16:creationId xmlns:a16="http://schemas.microsoft.com/office/drawing/2014/main" id="{FF9EEA7A-05E7-427D-B6C1-F7724CCC014E}"/>
              </a:ext>
            </a:extLst>
          </p:cNvPr>
          <p:cNvSpPr>
            <a:spLocks noGrp="1"/>
          </p:cNvSpPr>
          <p:nvPr>
            <p:ph type="pic" sz="quarter" idx="16"/>
          </p:nvPr>
        </p:nvSpPr>
        <p:spPr>
          <a:xfrm>
            <a:off x="8107363" y="2217738"/>
            <a:ext cx="1004887" cy="1003300"/>
          </a:xfrm>
        </p:spPr>
        <p:txBody>
          <a:bodyPr/>
          <a:lstStyle/>
          <a:p>
            <a:endParaRPr lang="en-CA"/>
          </a:p>
        </p:txBody>
      </p:sp>
      <p:sp>
        <p:nvSpPr>
          <p:cNvPr id="34" name="Content Placeholder 33">
            <a:extLst>
              <a:ext uri="{FF2B5EF4-FFF2-40B4-BE49-F238E27FC236}">
                <a16:creationId xmlns:a16="http://schemas.microsoft.com/office/drawing/2014/main" id="{419EAC84-A089-4F2D-A78B-79E6E72B79CF}"/>
              </a:ext>
            </a:extLst>
          </p:cNvPr>
          <p:cNvSpPr>
            <a:spLocks noGrp="1"/>
          </p:cNvSpPr>
          <p:nvPr>
            <p:ph sz="quarter" idx="17"/>
          </p:nvPr>
        </p:nvSpPr>
        <p:spPr>
          <a:xfrm>
            <a:off x="7773988" y="3429000"/>
            <a:ext cx="1673225"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6" name="Picture Placeholder 35">
            <a:extLst>
              <a:ext uri="{FF2B5EF4-FFF2-40B4-BE49-F238E27FC236}">
                <a16:creationId xmlns:a16="http://schemas.microsoft.com/office/drawing/2014/main" id="{9C477B3C-CE6A-4DE8-A72C-CC911B4F1B04}"/>
              </a:ext>
            </a:extLst>
          </p:cNvPr>
          <p:cNvSpPr>
            <a:spLocks noGrp="1"/>
          </p:cNvSpPr>
          <p:nvPr>
            <p:ph type="pic" sz="quarter" idx="18"/>
          </p:nvPr>
        </p:nvSpPr>
        <p:spPr>
          <a:xfrm>
            <a:off x="10088563" y="2217738"/>
            <a:ext cx="1006475" cy="1000125"/>
          </a:xfrm>
        </p:spPr>
        <p:txBody>
          <a:bodyPr/>
          <a:lstStyle/>
          <a:p>
            <a:endParaRPr lang="en-CA"/>
          </a:p>
        </p:txBody>
      </p:sp>
      <p:sp>
        <p:nvSpPr>
          <p:cNvPr id="38" name="Content Placeholder 37">
            <a:extLst>
              <a:ext uri="{FF2B5EF4-FFF2-40B4-BE49-F238E27FC236}">
                <a16:creationId xmlns:a16="http://schemas.microsoft.com/office/drawing/2014/main" id="{E78029B3-388E-463C-BE75-83DD57F12221}"/>
              </a:ext>
            </a:extLst>
          </p:cNvPr>
          <p:cNvSpPr>
            <a:spLocks noGrp="1"/>
          </p:cNvSpPr>
          <p:nvPr>
            <p:ph sz="quarter" idx="19"/>
          </p:nvPr>
        </p:nvSpPr>
        <p:spPr>
          <a:xfrm>
            <a:off x="9756775" y="3429000"/>
            <a:ext cx="1673225" cy="1000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9" name="Slide Number Placeholder 1">
            <a:extLst>
              <a:ext uri="{FF2B5EF4-FFF2-40B4-BE49-F238E27FC236}">
                <a16:creationId xmlns:a16="http://schemas.microsoft.com/office/drawing/2014/main" id="{DEAFE576-A3B3-4A1C-9031-73B8341EBF60}"/>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17451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5" name="Freeform 39">
            <a:extLst>
              <a:ext uri="{FF2B5EF4-FFF2-40B4-BE49-F238E27FC236}">
                <a16:creationId xmlns:a16="http://schemas.microsoft.com/office/drawing/2014/main" id="{2409A5E4-2AAF-494A-B78A-E507B51C91D4}"/>
              </a:ext>
            </a:extLst>
          </p:cNvPr>
          <p:cNvSpPr/>
          <p:nvPr userDrawn="1"/>
        </p:nvSpPr>
        <p:spPr>
          <a:xfrm>
            <a:off x="7779490" y="2666186"/>
            <a:ext cx="4412510" cy="4191815"/>
          </a:xfrm>
          <a:custGeom>
            <a:avLst/>
            <a:gdLst>
              <a:gd name="connsiteX0" fmla="*/ 2670200 w 4412510"/>
              <a:gd name="connsiteY0" fmla="*/ 0 h 4191815"/>
              <a:gd name="connsiteX1" fmla="*/ 4368695 w 4412510"/>
              <a:gd name="connsiteY1" fmla="*/ 609744 h 4191815"/>
              <a:gd name="connsiteX2" fmla="*/ 4412510 w 4412510"/>
              <a:gd name="connsiteY2" fmla="*/ 649566 h 4191815"/>
              <a:gd name="connsiteX3" fmla="*/ 4412510 w 4412510"/>
              <a:gd name="connsiteY3" fmla="*/ 4191815 h 4191815"/>
              <a:gd name="connsiteX4" fmla="*/ 477476 w 4412510"/>
              <a:gd name="connsiteY4" fmla="*/ 4191815 h 4191815"/>
              <a:gd name="connsiteX5" fmla="*/ 456028 w 4412510"/>
              <a:gd name="connsiteY5" fmla="*/ 4163135 h 4191815"/>
              <a:gd name="connsiteX6" fmla="*/ 0 w 4412510"/>
              <a:gd name="connsiteY6" fmla="*/ 2670200 h 4191815"/>
              <a:gd name="connsiteX7" fmla="*/ 2670200 w 4412510"/>
              <a:gd name="connsiteY7" fmla="*/ 0 h 41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2510" h="4191815">
                <a:moveTo>
                  <a:pt x="2670200" y="0"/>
                </a:moveTo>
                <a:cubicBezTo>
                  <a:pt x="3315386" y="0"/>
                  <a:pt x="3907127" y="228824"/>
                  <a:pt x="4368695" y="609744"/>
                </a:cubicBezTo>
                <a:lnTo>
                  <a:pt x="4412510" y="649566"/>
                </a:lnTo>
                <a:lnTo>
                  <a:pt x="4412510" y="4191815"/>
                </a:lnTo>
                <a:lnTo>
                  <a:pt x="477476" y="4191815"/>
                </a:lnTo>
                <a:lnTo>
                  <a:pt x="456028" y="4163135"/>
                </a:lnTo>
                <a:cubicBezTo>
                  <a:pt x="168116" y="3736968"/>
                  <a:pt x="0" y="3223217"/>
                  <a:pt x="0" y="2670200"/>
                </a:cubicBezTo>
                <a:cubicBezTo>
                  <a:pt x="0" y="1195489"/>
                  <a:pt x="1195489" y="0"/>
                  <a:pt x="2670200" y="0"/>
                </a:cubicBez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DD91EDC9-962A-4288-B56C-031B948BA2C4}"/>
              </a:ext>
            </a:extLst>
          </p:cNvPr>
          <p:cNvSpPr>
            <a:spLocks noGrp="1"/>
          </p:cNvSpPr>
          <p:nvPr>
            <p:ph type="title"/>
          </p:nvPr>
        </p:nvSpPr>
        <p:spPr>
          <a:xfrm>
            <a:off x="1828800" y="0"/>
            <a:ext cx="9600627" cy="1137300"/>
          </a:xfrm>
        </p:spPr>
        <p:txBody>
          <a:bodyPr>
            <a:normAutofit/>
          </a:bodyPr>
          <a:lstStyle/>
          <a:p>
            <a:endParaRPr lang="en-US" i="1" dirty="0"/>
          </a:p>
        </p:txBody>
      </p:sp>
      <p:sp>
        <p:nvSpPr>
          <p:cNvPr id="9" name="Oval 8">
            <a:extLst>
              <a:ext uri="{FF2B5EF4-FFF2-40B4-BE49-F238E27FC236}">
                <a16:creationId xmlns:a16="http://schemas.microsoft.com/office/drawing/2014/main" id="{09AAA590-DA2A-4200-9B5E-0596FAB74B9E}"/>
              </a:ext>
            </a:extLst>
          </p:cNvPr>
          <p:cNvSpPr/>
          <p:nvPr/>
        </p:nvSpPr>
        <p:spPr>
          <a:xfrm>
            <a:off x="4699785" y="1262725"/>
            <a:ext cx="472292" cy="4722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F1B999F-7ABC-421D-AA81-82273FC2C985}"/>
              </a:ext>
            </a:extLst>
          </p:cNvPr>
          <p:cNvSpPr/>
          <p:nvPr/>
        </p:nvSpPr>
        <p:spPr>
          <a:xfrm>
            <a:off x="4699785" y="1855327"/>
            <a:ext cx="472292" cy="4722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2D3DACF-4C82-47E7-A299-ED2A22068D72}"/>
              </a:ext>
            </a:extLst>
          </p:cNvPr>
          <p:cNvSpPr/>
          <p:nvPr/>
        </p:nvSpPr>
        <p:spPr>
          <a:xfrm>
            <a:off x="4699785" y="2453956"/>
            <a:ext cx="472292" cy="4722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B736483-F021-4FB0-92AA-4C723FFD2BF0}"/>
              </a:ext>
            </a:extLst>
          </p:cNvPr>
          <p:cNvSpPr/>
          <p:nvPr/>
        </p:nvSpPr>
        <p:spPr>
          <a:xfrm>
            <a:off x="4699785" y="3057898"/>
            <a:ext cx="472292" cy="472291"/>
          </a:xfrm>
          <a:prstGeom prst="ellipse">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620A9AA7-5729-41EE-8CAE-03D9DFBFF111}"/>
              </a:ext>
            </a:extLst>
          </p:cNvPr>
          <p:cNvSpPr/>
          <p:nvPr/>
        </p:nvSpPr>
        <p:spPr>
          <a:xfrm>
            <a:off x="4699785" y="3667153"/>
            <a:ext cx="472292" cy="472291"/>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29" name="Oval 28">
            <a:extLst>
              <a:ext uri="{FF2B5EF4-FFF2-40B4-BE49-F238E27FC236}">
                <a16:creationId xmlns:a16="http://schemas.microsoft.com/office/drawing/2014/main" id="{FF29E5D5-1764-47DA-8AA8-503EBB4CE5E0}"/>
              </a:ext>
            </a:extLst>
          </p:cNvPr>
          <p:cNvSpPr/>
          <p:nvPr/>
        </p:nvSpPr>
        <p:spPr>
          <a:xfrm>
            <a:off x="4699785" y="4281721"/>
            <a:ext cx="472292" cy="472291"/>
          </a:xfrm>
          <a:prstGeom prst="ellipse">
            <a:avLst/>
          </a:prstGeom>
          <a:solidFill>
            <a:schemeClr val="tx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AAF55BA6-FD45-474D-9942-5B13D0DE567B}"/>
              </a:ext>
            </a:extLst>
          </p:cNvPr>
          <p:cNvSpPr/>
          <p:nvPr/>
        </p:nvSpPr>
        <p:spPr>
          <a:xfrm>
            <a:off x="4699785" y="4894374"/>
            <a:ext cx="472292" cy="4722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E95F4FE0-5747-4A98-BF6B-AA94443EA1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4900" y="3550107"/>
            <a:ext cx="4080753" cy="2762870"/>
          </a:xfrm>
          <a:prstGeom prst="rect">
            <a:avLst/>
          </a:prstGeom>
        </p:spPr>
      </p:pic>
      <p:graphicFrame>
        <p:nvGraphicFramePr>
          <p:cNvPr id="36" name="Chart 35">
            <a:extLst>
              <a:ext uri="{FF2B5EF4-FFF2-40B4-BE49-F238E27FC236}">
                <a16:creationId xmlns:a16="http://schemas.microsoft.com/office/drawing/2014/main" id="{899C1F88-D0B9-412F-A1E8-3738A286B0C9}"/>
              </a:ext>
            </a:extLst>
          </p:cNvPr>
          <p:cNvGraphicFramePr/>
          <p:nvPr userDrawn="1"/>
        </p:nvGraphicFramePr>
        <p:xfrm>
          <a:off x="524434" y="1929284"/>
          <a:ext cx="3412060" cy="3477969"/>
        </p:xfrm>
        <a:graphic>
          <a:graphicData uri="http://schemas.openxmlformats.org/drawingml/2006/chart">
            <c:chart xmlns:c="http://schemas.openxmlformats.org/drawingml/2006/chart" xmlns:r="http://schemas.openxmlformats.org/officeDocument/2006/relationships" r:id="rId3"/>
          </a:graphicData>
        </a:graphic>
      </p:graphicFrame>
      <p:sp>
        <p:nvSpPr>
          <p:cNvPr id="38" name="Content Placeholder 37">
            <a:extLst>
              <a:ext uri="{FF2B5EF4-FFF2-40B4-BE49-F238E27FC236}">
                <a16:creationId xmlns:a16="http://schemas.microsoft.com/office/drawing/2014/main" id="{4DB18059-54A5-4108-AE98-BCF1125502A6}"/>
              </a:ext>
            </a:extLst>
          </p:cNvPr>
          <p:cNvSpPr>
            <a:spLocks noGrp="1"/>
          </p:cNvSpPr>
          <p:nvPr>
            <p:ph sz="quarter" idx="10"/>
          </p:nvPr>
        </p:nvSpPr>
        <p:spPr>
          <a:xfrm>
            <a:off x="1260501" y="3242615"/>
            <a:ext cx="1939925" cy="849076"/>
          </a:xfrm>
          <a:noFill/>
        </p:spPr>
        <p:txBody>
          <a:bodyPr wrap="square" lIns="0" tIns="0" rIns="0" bIns="0" rtlCol="0">
            <a:noAutofit/>
          </a:bodyPr>
          <a:lstStyle>
            <a:lvl1pPr>
              <a:defRPr lang="en-US" sz="1800" smtClean="0">
                <a:solidFill>
                  <a:schemeClr val="tx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dirty="0"/>
          </a:p>
        </p:txBody>
      </p:sp>
      <p:sp>
        <p:nvSpPr>
          <p:cNvPr id="40" name="Content Placeholder 39">
            <a:extLst>
              <a:ext uri="{FF2B5EF4-FFF2-40B4-BE49-F238E27FC236}">
                <a16:creationId xmlns:a16="http://schemas.microsoft.com/office/drawing/2014/main" id="{AF07B1DA-50B9-4AC1-A5EB-0F47AE32BEE1}"/>
              </a:ext>
            </a:extLst>
          </p:cNvPr>
          <p:cNvSpPr>
            <a:spLocks noGrp="1"/>
          </p:cNvSpPr>
          <p:nvPr>
            <p:ph sz="quarter" idx="11"/>
          </p:nvPr>
        </p:nvSpPr>
        <p:spPr>
          <a:xfrm>
            <a:off x="4717544" y="1383228"/>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dirty="0"/>
          </a:p>
        </p:txBody>
      </p:sp>
      <p:sp>
        <p:nvSpPr>
          <p:cNvPr id="42" name="Content Placeholder 41">
            <a:extLst>
              <a:ext uri="{FF2B5EF4-FFF2-40B4-BE49-F238E27FC236}">
                <a16:creationId xmlns:a16="http://schemas.microsoft.com/office/drawing/2014/main" id="{5677AC55-E56B-424A-AEE9-BB9487B9FB6A}"/>
              </a:ext>
            </a:extLst>
          </p:cNvPr>
          <p:cNvSpPr>
            <a:spLocks noGrp="1"/>
          </p:cNvSpPr>
          <p:nvPr>
            <p:ph sz="quarter" idx="12"/>
          </p:nvPr>
        </p:nvSpPr>
        <p:spPr>
          <a:xfrm>
            <a:off x="5374769" y="1389938"/>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dirty="0"/>
          </a:p>
        </p:txBody>
      </p:sp>
      <p:sp>
        <p:nvSpPr>
          <p:cNvPr id="43" name="Content Placeholder 39">
            <a:extLst>
              <a:ext uri="{FF2B5EF4-FFF2-40B4-BE49-F238E27FC236}">
                <a16:creationId xmlns:a16="http://schemas.microsoft.com/office/drawing/2014/main" id="{AE1E2068-B019-4BBB-80E0-436854029576}"/>
              </a:ext>
            </a:extLst>
          </p:cNvPr>
          <p:cNvSpPr>
            <a:spLocks noGrp="1"/>
          </p:cNvSpPr>
          <p:nvPr>
            <p:ph sz="quarter" idx="13"/>
          </p:nvPr>
        </p:nvSpPr>
        <p:spPr>
          <a:xfrm>
            <a:off x="4698486" y="1973778"/>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dirty="0"/>
          </a:p>
        </p:txBody>
      </p:sp>
      <p:sp>
        <p:nvSpPr>
          <p:cNvPr id="44" name="Content Placeholder 41">
            <a:extLst>
              <a:ext uri="{FF2B5EF4-FFF2-40B4-BE49-F238E27FC236}">
                <a16:creationId xmlns:a16="http://schemas.microsoft.com/office/drawing/2014/main" id="{EF36D203-B821-4E27-A58D-8FE9A33CD735}"/>
              </a:ext>
            </a:extLst>
          </p:cNvPr>
          <p:cNvSpPr>
            <a:spLocks noGrp="1"/>
          </p:cNvSpPr>
          <p:nvPr>
            <p:ph sz="quarter" idx="14"/>
          </p:nvPr>
        </p:nvSpPr>
        <p:spPr>
          <a:xfrm>
            <a:off x="5355711" y="1980488"/>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dirty="0"/>
          </a:p>
        </p:txBody>
      </p:sp>
      <p:sp>
        <p:nvSpPr>
          <p:cNvPr id="45" name="Content Placeholder 39">
            <a:extLst>
              <a:ext uri="{FF2B5EF4-FFF2-40B4-BE49-F238E27FC236}">
                <a16:creationId xmlns:a16="http://schemas.microsoft.com/office/drawing/2014/main" id="{25677492-3A34-49D7-BA0B-AF9911B58017}"/>
              </a:ext>
            </a:extLst>
          </p:cNvPr>
          <p:cNvSpPr>
            <a:spLocks noGrp="1"/>
          </p:cNvSpPr>
          <p:nvPr>
            <p:ph sz="quarter" idx="15"/>
          </p:nvPr>
        </p:nvSpPr>
        <p:spPr>
          <a:xfrm>
            <a:off x="4698491" y="2573868"/>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dirty="0"/>
          </a:p>
        </p:txBody>
      </p:sp>
      <p:sp>
        <p:nvSpPr>
          <p:cNvPr id="46" name="Content Placeholder 41">
            <a:extLst>
              <a:ext uri="{FF2B5EF4-FFF2-40B4-BE49-F238E27FC236}">
                <a16:creationId xmlns:a16="http://schemas.microsoft.com/office/drawing/2014/main" id="{63A870F0-EB63-4396-A5DB-813877E4C0BA}"/>
              </a:ext>
            </a:extLst>
          </p:cNvPr>
          <p:cNvSpPr>
            <a:spLocks noGrp="1"/>
          </p:cNvSpPr>
          <p:nvPr>
            <p:ph sz="quarter" idx="16"/>
          </p:nvPr>
        </p:nvSpPr>
        <p:spPr>
          <a:xfrm>
            <a:off x="5355716" y="2580578"/>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dirty="0"/>
          </a:p>
        </p:txBody>
      </p:sp>
      <p:sp>
        <p:nvSpPr>
          <p:cNvPr id="47" name="Content Placeholder 39">
            <a:extLst>
              <a:ext uri="{FF2B5EF4-FFF2-40B4-BE49-F238E27FC236}">
                <a16:creationId xmlns:a16="http://schemas.microsoft.com/office/drawing/2014/main" id="{22A16010-682A-43A5-BEBC-0834AB485FAF}"/>
              </a:ext>
            </a:extLst>
          </p:cNvPr>
          <p:cNvSpPr>
            <a:spLocks noGrp="1"/>
          </p:cNvSpPr>
          <p:nvPr>
            <p:ph sz="quarter" idx="17"/>
          </p:nvPr>
        </p:nvSpPr>
        <p:spPr>
          <a:xfrm>
            <a:off x="4698486" y="3178707"/>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dirty="0"/>
          </a:p>
        </p:txBody>
      </p:sp>
      <p:sp>
        <p:nvSpPr>
          <p:cNvPr id="48" name="Content Placeholder 41">
            <a:extLst>
              <a:ext uri="{FF2B5EF4-FFF2-40B4-BE49-F238E27FC236}">
                <a16:creationId xmlns:a16="http://schemas.microsoft.com/office/drawing/2014/main" id="{B961BABE-8215-4258-AFD0-E91EB79C06E6}"/>
              </a:ext>
            </a:extLst>
          </p:cNvPr>
          <p:cNvSpPr>
            <a:spLocks noGrp="1"/>
          </p:cNvSpPr>
          <p:nvPr>
            <p:ph sz="quarter" idx="18"/>
          </p:nvPr>
        </p:nvSpPr>
        <p:spPr>
          <a:xfrm>
            <a:off x="5355711" y="3185417"/>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dirty="0"/>
          </a:p>
        </p:txBody>
      </p:sp>
      <p:sp>
        <p:nvSpPr>
          <p:cNvPr id="49" name="Content Placeholder 39">
            <a:extLst>
              <a:ext uri="{FF2B5EF4-FFF2-40B4-BE49-F238E27FC236}">
                <a16:creationId xmlns:a16="http://schemas.microsoft.com/office/drawing/2014/main" id="{E8179DBC-C383-4F6D-B0E0-8A52B9D02D77}"/>
              </a:ext>
            </a:extLst>
          </p:cNvPr>
          <p:cNvSpPr>
            <a:spLocks noGrp="1"/>
          </p:cNvSpPr>
          <p:nvPr>
            <p:ph sz="quarter" idx="19"/>
          </p:nvPr>
        </p:nvSpPr>
        <p:spPr>
          <a:xfrm>
            <a:off x="4698490" y="3788301"/>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dirty="0"/>
          </a:p>
        </p:txBody>
      </p:sp>
      <p:sp>
        <p:nvSpPr>
          <p:cNvPr id="50" name="Content Placeholder 41">
            <a:extLst>
              <a:ext uri="{FF2B5EF4-FFF2-40B4-BE49-F238E27FC236}">
                <a16:creationId xmlns:a16="http://schemas.microsoft.com/office/drawing/2014/main" id="{07DE03C4-72FE-4A9F-A88B-7D460411007B}"/>
              </a:ext>
            </a:extLst>
          </p:cNvPr>
          <p:cNvSpPr>
            <a:spLocks noGrp="1"/>
          </p:cNvSpPr>
          <p:nvPr>
            <p:ph sz="quarter" idx="20"/>
          </p:nvPr>
        </p:nvSpPr>
        <p:spPr>
          <a:xfrm>
            <a:off x="5355715" y="3795011"/>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dirty="0"/>
          </a:p>
        </p:txBody>
      </p:sp>
      <p:sp>
        <p:nvSpPr>
          <p:cNvPr id="51" name="Content Placeholder 39">
            <a:extLst>
              <a:ext uri="{FF2B5EF4-FFF2-40B4-BE49-F238E27FC236}">
                <a16:creationId xmlns:a16="http://schemas.microsoft.com/office/drawing/2014/main" id="{83331BB7-ECFD-4AB9-9A73-FCE6335E41B1}"/>
              </a:ext>
            </a:extLst>
          </p:cNvPr>
          <p:cNvSpPr>
            <a:spLocks noGrp="1"/>
          </p:cNvSpPr>
          <p:nvPr>
            <p:ph sz="quarter" idx="21"/>
          </p:nvPr>
        </p:nvSpPr>
        <p:spPr>
          <a:xfrm>
            <a:off x="4708012" y="4402672"/>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dirty="0"/>
          </a:p>
        </p:txBody>
      </p:sp>
      <p:sp>
        <p:nvSpPr>
          <p:cNvPr id="52" name="Content Placeholder 41">
            <a:extLst>
              <a:ext uri="{FF2B5EF4-FFF2-40B4-BE49-F238E27FC236}">
                <a16:creationId xmlns:a16="http://schemas.microsoft.com/office/drawing/2014/main" id="{005B666F-A4BF-45F6-9F65-6293C70BF5CA}"/>
              </a:ext>
            </a:extLst>
          </p:cNvPr>
          <p:cNvSpPr>
            <a:spLocks noGrp="1"/>
          </p:cNvSpPr>
          <p:nvPr>
            <p:ph sz="quarter" idx="22"/>
          </p:nvPr>
        </p:nvSpPr>
        <p:spPr>
          <a:xfrm>
            <a:off x="5365237" y="4409382"/>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dirty="0"/>
          </a:p>
        </p:txBody>
      </p:sp>
      <p:sp>
        <p:nvSpPr>
          <p:cNvPr id="53" name="Content Placeholder 39">
            <a:extLst>
              <a:ext uri="{FF2B5EF4-FFF2-40B4-BE49-F238E27FC236}">
                <a16:creationId xmlns:a16="http://schemas.microsoft.com/office/drawing/2014/main" id="{EAA39ADB-67E0-4F6B-B2E3-F0463D37F040}"/>
              </a:ext>
            </a:extLst>
          </p:cNvPr>
          <p:cNvSpPr>
            <a:spLocks noGrp="1"/>
          </p:cNvSpPr>
          <p:nvPr>
            <p:ph sz="quarter" idx="23"/>
          </p:nvPr>
        </p:nvSpPr>
        <p:spPr>
          <a:xfrm>
            <a:off x="4698492" y="5012265"/>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dirty="0"/>
          </a:p>
        </p:txBody>
      </p:sp>
      <p:sp>
        <p:nvSpPr>
          <p:cNvPr id="54" name="Content Placeholder 41">
            <a:extLst>
              <a:ext uri="{FF2B5EF4-FFF2-40B4-BE49-F238E27FC236}">
                <a16:creationId xmlns:a16="http://schemas.microsoft.com/office/drawing/2014/main" id="{1A273B1A-C745-4055-8071-F9C7787BFBC4}"/>
              </a:ext>
            </a:extLst>
          </p:cNvPr>
          <p:cNvSpPr>
            <a:spLocks noGrp="1"/>
          </p:cNvSpPr>
          <p:nvPr>
            <p:ph sz="quarter" idx="24"/>
          </p:nvPr>
        </p:nvSpPr>
        <p:spPr>
          <a:xfrm>
            <a:off x="5355717" y="5018975"/>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dirty="0"/>
          </a:p>
        </p:txBody>
      </p:sp>
      <p:sp>
        <p:nvSpPr>
          <p:cNvPr id="55" name="Slide Number Placeholder 1">
            <a:extLst>
              <a:ext uri="{FF2B5EF4-FFF2-40B4-BE49-F238E27FC236}">
                <a16:creationId xmlns:a16="http://schemas.microsoft.com/office/drawing/2014/main" id="{F76674D4-A937-4E09-A95C-3B56442A97BE}"/>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AAF55BA6-FD45-474D-9942-5B13D0DE567B}"/>
              </a:ext>
            </a:extLst>
          </p:cNvPr>
          <p:cNvSpPr/>
          <p:nvPr userDrawn="1"/>
        </p:nvSpPr>
        <p:spPr>
          <a:xfrm>
            <a:off x="4698486" y="5498386"/>
            <a:ext cx="472292" cy="43885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ntent Placeholder 39">
            <a:extLst>
              <a:ext uri="{FF2B5EF4-FFF2-40B4-BE49-F238E27FC236}">
                <a16:creationId xmlns:a16="http://schemas.microsoft.com/office/drawing/2014/main" id="{EAA39ADB-67E0-4F6B-B2E3-F0463D37F040}"/>
              </a:ext>
            </a:extLst>
          </p:cNvPr>
          <p:cNvSpPr>
            <a:spLocks noGrp="1"/>
          </p:cNvSpPr>
          <p:nvPr>
            <p:ph sz="quarter" idx="25"/>
          </p:nvPr>
        </p:nvSpPr>
        <p:spPr>
          <a:xfrm>
            <a:off x="4718837" y="5543937"/>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dirty="0"/>
          </a:p>
        </p:txBody>
      </p:sp>
      <p:sp>
        <p:nvSpPr>
          <p:cNvPr id="34" name="Content Placeholder 41">
            <a:extLst>
              <a:ext uri="{FF2B5EF4-FFF2-40B4-BE49-F238E27FC236}">
                <a16:creationId xmlns:a16="http://schemas.microsoft.com/office/drawing/2014/main" id="{1A273B1A-C745-4055-8071-F9C7787BFBC4}"/>
              </a:ext>
            </a:extLst>
          </p:cNvPr>
          <p:cNvSpPr>
            <a:spLocks noGrp="1"/>
          </p:cNvSpPr>
          <p:nvPr>
            <p:ph sz="quarter" idx="26" hasCustomPrompt="1"/>
          </p:nvPr>
        </p:nvSpPr>
        <p:spPr>
          <a:xfrm>
            <a:off x="5365237" y="5524478"/>
            <a:ext cx="2662237" cy="253916"/>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r>
              <a:rPr lang="en-CA" dirty="0"/>
              <a:t>Registered Nurses	</a:t>
            </a:r>
          </a:p>
        </p:txBody>
      </p:sp>
      <p:sp>
        <p:nvSpPr>
          <p:cNvPr id="37" name="Oval 36">
            <a:extLst>
              <a:ext uri="{FF2B5EF4-FFF2-40B4-BE49-F238E27FC236}">
                <a16:creationId xmlns:a16="http://schemas.microsoft.com/office/drawing/2014/main" id="{AAF55BA6-FD45-474D-9942-5B13D0DE567B}"/>
              </a:ext>
            </a:extLst>
          </p:cNvPr>
          <p:cNvSpPr/>
          <p:nvPr userDrawn="1"/>
        </p:nvSpPr>
        <p:spPr>
          <a:xfrm>
            <a:off x="4718837" y="6012194"/>
            <a:ext cx="472292" cy="472291"/>
          </a:xfrm>
          <a:prstGeom prst="ellips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ontent Placeholder 39">
            <a:extLst>
              <a:ext uri="{FF2B5EF4-FFF2-40B4-BE49-F238E27FC236}">
                <a16:creationId xmlns:a16="http://schemas.microsoft.com/office/drawing/2014/main" id="{EAA39ADB-67E0-4F6B-B2E3-F0463D37F040}"/>
              </a:ext>
            </a:extLst>
          </p:cNvPr>
          <p:cNvSpPr>
            <a:spLocks noGrp="1"/>
          </p:cNvSpPr>
          <p:nvPr>
            <p:ph sz="quarter" idx="27"/>
          </p:nvPr>
        </p:nvSpPr>
        <p:spPr>
          <a:xfrm>
            <a:off x="4717544" y="6130085"/>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dirty="0"/>
          </a:p>
        </p:txBody>
      </p:sp>
      <p:sp>
        <p:nvSpPr>
          <p:cNvPr id="41" name="Content Placeholder 41">
            <a:extLst>
              <a:ext uri="{FF2B5EF4-FFF2-40B4-BE49-F238E27FC236}">
                <a16:creationId xmlns:a16="http://schemas.microsoft.com/office/drawing/2014/main" id="{1A273B1A-C745-4055-8071-F9C7787BFBC4}"/>
              </a:ext>
            </a:extLst>
          </p:cNvPr>
          <p:cNvSpPr>
            <a:spLocks noGrp="1"/>
          </p:cNvSpPr>
          <p:nvPr>
            <p:ph sz="quarter" idx="28" hasCustomPrompt="1"/>
          </p:nvPr>
        </p:nvSpPr>
        <p:spPr>
          <a:xfrm>
            <a:off x="5374769" y="6126953"/>
            <a:ext cx="2662237" cy="253916"/>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r>
              <a:rPr lang="en-CA" dirty="0"/>
              <a:t>Pharmacists</a:t>
            </a:r>
          </a:p>
        </p:txBody>
      </p:sp>
    </p:spTree>
    <p:extLst>
      <p:ext uri="{BB962C8B-B14F-4D97-AF65-F5344CB8AC3E}">
        <p14:creationId xmlns:p14="http://schemas.microsoft.com/office/powerpoint/2010/main" val="219806841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47BF-1724-4FCC-ABD4-6F2637F5D005}"/>
              </a:ext>
            </a:extLst>
          </p:cNvPr>
          <p:cNvSpPr>
            <a:spLocks noGrp="1"/>
          </p:cNvSpPr>
          <p:nvPr>
            <p:ph type="title"/>
          </p:nvPr>
        </p:nvSpPr>
        <p:spPr/>
        <p:txBody>
          <a:bodyPr/>
          <a:lstStyle>
            <a:lvl1pPr algn="ctr">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E690E1FD-CE1F-4C89-A771-3DCC40A8006B}"/>
              </a:ext>
            </a:extLst>
          </p:cNvPr>
          <p:cNvSpPr>
            <a:spLocks noGrp="1"/>
          </p:cNvSpPr>
          <p:nvPr>
            <p:ph type="sldNum" sz="quarter" idx="12"/>
          </p:nvPr>
        </p:nvSpPr>
        <p:spPr/>
        <p:txBody>
          <a:bodyPr/>
          <a:lstStyle/>
          <a:p>
            <a:fld id="{C7D939B5-D1D6-442B-960C-11410C62AFA7}" type="slidenum">
              <a:rPr lang="en-US" smtClean="0"/>
              <a:t>‹#›</a:t>
            </a:fld>
            <a:endParaRPr lang="en-US" dirty="0"/>
          </a:p>
        </p:txBody>
      </p:sp>
      <p:sp>
        <p:nvSpPr>
          <p:cNvPr id="6" name="Content Placeholder 5">
            <a:extLst>
              <a:ext uri="{FF2B5EF4-FFF2-40B4-BE49-F238E27FC236}">
                <a16:creationId xmlns:a16="http://schemas.microsoft.com/office/drawing/2014/main" id="{AF4464D8-962B-4998-AEE0-6127DBEF0099}"/>
              </a:ext>
            </a:extLst>
          </p:cNvPr>
          <p:cNvSpPr>
            <a:spLocks noGrp="1"/>
          </p:cNvSpPr>
          <p:nvPr>
            <p:ph sz="quarter" idx="13"/>
          </p:nvPr>
        </p:nvSpPr>
        <p:spPr>
          <a:xfrm>
            <a:off x="838200" y="1895254"/>
            <a:ext cx="10515600" cy="1255712"/>
          </a:xfrm>
        </p:spPr>
        <p:txBody>
          <a:bodyPr>
            <a:normAutofit/>
          </a:bodyPr>
          <a:lstStyle>
            <a:lvl1pPr algn="ctr">
              <a:defRPr sz="3500"/>
            </a:lvl1pPr>
            <a:lvl2pPr marL="49213" indent="0">
              <a:buNone/>
              <a:defRPr/>
            </a:lvl2pPr>
          </a:lstStyle>
          <a:p>
            <a:pPr lvl="0"/>
            <a:r>
              <a:rPr lang="en-US" dirty="0"/>
              <a:t>Click to edit Master text styles</a:t>
            </a:r>
          </a:p>
        </p:txBody>
      </p:sp>
      <p:sp>
        <p:nvSpPr>
          <p:cNvPr id="9" name="Content Placeholder 5">
            <a:extLst>
              <a:ext uri="{FF2B5EF4-FFF2-40B4-BE49-F238E27FC236}">
                <a16:creationId xmlns:a16="http://schemas.microsoft.com/office/drawing/2014/main" id="{066654EE-1DEC-4DA6-9B7B-8CB04D3FB718}"/>
              </a:ext>
            </a:extLst>
          </p:cNvPr>
          <p:cNvSpPr>
            <a:spLocks noGrp="1"/>
          </p:cNvSpPr>
          <p:nvPr>
            <p:ph sz="quarter" idx="14"/>
          </p:nvPr>
        </p:nvSpPr>
        <p:spPr>
          <a:xfrm>
            <a:off x="838200" y="3819210"/>
            <a:ext cx="10515600" cy="707214"/>
          </a:xfrm>
        </p:spPr>
        <p:txBody>
          <a:bodyPr>
            <a:normAutofit/>
          </a:bodyPr>
          <a:lstStyle>
            <a:lvl1pPr algn="ctr">
              <a:defRPr sz="3000"/>
            </a:lvl1pPr>
            <a:lvl2pPr marL="49213" indent="0">
              <a:buNone/>
              <a:defRPr/>
            </a:lvl2pPr>
          </a:lstStyle>
          <a:p>
            <a:pPr lvl="0"/>
            <a:r>
              <a:rPr lang="en-US" dirty="0"/>
              <a:t>Click to edit Master text styles</a:t>
            </a:r>
          </a:p>
        </p:txBody>
      </p:sp>
      <p:sp>
        <p:nvSpPr>
          <p:cNvPr id="10" name="Content Placeholder 5">
            <a:extLst>
              <a:ext uri="{FF2B5EF4-FFF2-40B4-BE49-F238E27FC236}">
                <a16:creationId xmlns:a16="http://schemas.microsoft.com/office/drawing/2014/main" id="{6E312277-6F03-45E3-AD46-A3BDC7E91C80}"/>
              </a:ext>
            </a:extLst>
          </p:cNvPr>
          <p:cNvSpPr>
            <a:spLocks noGrp="1"/>
          </p:cNvSpPr>
          <p:nvPr>
            <p:ph sz="quarter" idx="15"/>
          </p:nvPr>
        </p:nvSpPr>
        <p:spPr>
          <a:xfrm>
            <a:off x="838200" y="4526424"/>
            <a:ext cx="10515600" cy="707214"/>
          </a:xfrm>
        </p:spPr>
        <p:txBody>
          <a:bodyPr>
            <a:normAutofit/>
          </a:bodyPr>
          <a:lstStyle>
            <a:lvl1pPr algn="ctr">
              <a:defRPr sz="2400"/>
            </a:lvl1pPr>
            <a:lvl2pPr marL="49213" indent="0">
              <a:buNone/>
              <a:defRPr/>
            </a:lvl2pPr>
          </a:lstStyle>
          <a:p>
            <a:pPr lvl="0"/>
            <a:r>
              <a:rPr lang="en-US" dirty="0"/>
              <a:t>Click to edit Master text styles</a:t>
            </a:r>
          </a:p>
        </p:txBody>
      </p:sp>
      <p:sp>
        <p:nvSpPr>
          <p:cNvPr id="8" name="Slide Number Placeholder 1">
            <a:extLst>
              <a:ext uri="{FF2B5EF4-FFF2-40B4-BE49-F238E27FC236}">
                <a16:creationId xmlns:a16="http://schemas.microsoft.com/office/drawing/2014/main" id="{858B4D60-B196-4130-9D3F-54EF182B0C1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05744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4_Eligibility - no priority inf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dirty="0"/>
              <a:t>Click to edit Master text styles</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9" name="Text Placeholder 4">
            <a:extLst>
              <a:ext uri="{FF2B5EF4-FFF2-40B4-BE49-F238E27FC236}">
                <a16:creationId xmlns:a16="http://schemas.microsoft.com/office/drawing/2014/main" id="{94A723F2-707D-F542-A298-B9A3FD5B23F0}"/>
              </a:ext>
            </a:extLst>
          </p:cNvPr>
          <p:cNvSpPr>
            <a:spLocks noGrp="1"/>
          </p:cNvSpPr>
          <p:nvPr>
            <p:ph type="body" sz="quarter" idx="14"/>
          </p:nvPr>
        </p:nvSpPr>
        <p:spPr>
          <a:xfrm>
            <a:off x="6819054"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sp>
        <p:nvSpPr>
          <p:cNvPr id="10" name="Text Placeholder 4">
            <a:extLst>
              <a:ext uri="{FF2B5EF4-FFF2-40B4-BE49-F238E27FC236}">
                <a16:creationId xmlns:a16="http://schemas.microsoft.com/office/drawing/2014/main" id="{246C779D-348C-254D-A399-E603D36F2CBA}"/>
              </a:ext>
            </a:extLst>
          </p:cNvPr>
          <p:cNvSpPr>
            <a:spLocks noGrp="1"/>
          </p:cNvSpPr>
          <p:nvPr>
            <p:ph type="body" sz="quarter" idx="15"/>
          </p:nvPr>
        </p:nvSpPr>
        <p:spPr>
          <a:xfrm>
            <a:off x="931418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dirty="0"/>
              <a:t>Click to edit Master text styles</a:t>
            </a:r>
          </a:p>
          <a:p>
            <a:pPr lvl="1"/>
            <a:r>
              <a:rPr lang="en-US" dirty="0"/>
              <a:t>Second level</a:t>
            </a:r>
          </a:p>
        </p:txBody>
      </p:sp>
      <p:grpSp>
        <p:nvGrpSpPr>
          <p:cNvPr id="2" name="Group 1">
            <a:extLst>
              <a:ext uri="{FF2B5EF4-FFF2-40B4-BE49-F238E27FC236}">
                <a16:creationId xmlns:a16="http://schemas.microsoft.com/office/drawing/2014/main" id="{06D5CE67-AF00-9C49-A453-9F14C1ADDF49}"/>
              </a:ext>
            </a:extLst>
          </p:cNvPr>
          <p:cNvGrpSpPr/>
          <p:nvPr userDrawn="1"/>
        </p:nvGrpSpPr>
        <p:grpSpPr>
          <a:xfrm>
            <a:off x="4117049" y="2717199"/>
            <a:ext cx="4938851" cy="1949609"/>
            <a:chOff x="4117049" y="2717199"/>
            <a:chExt cx="4938851" cy="1949609"/>
          </a:xfrm>
        </p:grpSpPr>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6517AE63-A2CD-4353-B715-8021BA9788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54961"/>
          <a:stretch/>
        </p:blipFill>
        <p:spPr>
          <a:xfrm>
            <a:off x="4788795" y="2130552"/>
            <a:ext cx="1181468" cy="1275846"/>
          </a:xfrm>
          <a:prstGeom prst="rect">
            <a:avLst/>
          </a:prstGeom>
        </p:spPr>
      </p:pic>
      <p:pic>
        <p:nvPicPr>
          <p:cNvPr id="14" name="Picture 13">
            <a:extLst>
              <a:ext uri="{FF2B5EF4-FFF2-40B4-BE49-F238E27FC236}">
                <a16:creationId xmlns:a16="http://schemas.microsoft.com/office/drawing/2014/main" id="{F5A7C5EA-3BD4-4030-B40F-097E36A5F7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86761" y="2121408"/>
            <a:ext cx="1179576" cy="1241660"/>
          </a:xfrm>
          <a:prstGeom prst="rect">
            <a:avLst/>
          </a:prstGeom>
        </p:spPr>
      </p:pic>
      <p:pic>
        <p:nvPicPr>
          <p:cNvPr id="15" name="Picture 14">
            <a:extLst>
              <a:ext uri="{FF2B5EF4-FFF2-40B4-BE49-F238E27FC236}">
                <a16:creationId xmlns:a16="http://schemas.microsoft.com/office/drawing/2014/main" id="{D9B2834C-6EC7-4942-83E7-4CD9032AEB0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3128" r="4780"/>
          <a:stretch/>
        </p:blipFill>
        <p:spPr>
          <a:xfrm>
            <a:off x="2222181" y="2194560"/>
            <a:ext cx="1188720" cy="1172863"/>
          </a:xfrm>
          <a:prstGeom prst="rect">
            <a:avLst/>
          </a:prstGeom>
        </p:spPr>
      </p:pic>
      <p:sp>
        <p:nvSpPr>
          <p:cNvPr id="11" name="SmartArt Placeholder 10"/>
          <p:cNvSpPr>
            <a:spLocks noGrp="1"/>
          </p:cNvSpPr>
          <p:nvPr>
            <p:ph type="dgm" sz="quarter" idx="16"/>
          </p:nvPr>
        </p:nvSpPr>
        <p:spPr>
          <a:xfrm>
            <a:off x="7190942" y="2194560"/>
            <a:ext cx="1179576" cy="1192330"/>
          </a:xfrm>
          <a:prstGeom prst="ellipse">
            <a:avLst/>
          </a:prstGeom>
          <a:solidFill>
            <a:schemeClr val="accent2"/>
          </a:solidFill>
        </p:spPr>
        <p:txBody>
          <a:bodyPr/>
          <a:lstStyle/>
          <a:p>
            <a:endParaRPr lang="en-US" dirty="0"/>
          </a:p>
        </p:txBody>
      </p:sp>
    </p:spTree>
    <p:extLst>
      <p:ext uri="{BB962C8B-B14F-4D97-AF65-F5344CB8AC3E}">
        <p14:creationId xmlns:p14="http://schemas.microsoft.com/office/powerpoint/2010/main" val="262284414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43EC5F-3907-497B-89F5-E6883AE8CD62}"/>
              </a:ext>
            </a:extLst>
          </p:cNvPr>
          <p:cNvSpPr/>
          <p:nvPr userDrawn="1"/>
        </p:nvSpPr>
        <p:spPr>
          <a:xfrm>
            <a:off x="4262247"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08CC340-A5DA-4B67-9135-7952441EBA13}"/>
              </a:ext>
            </a:extLst>
          </p:cNvPr>
          <p:cNvSpPr/>
          <p:nvPr userDrawn="1"/>
        </p:nvSpPr>
        <p:spPr>
          <a:xfrm>
            <a:off x="6759194"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00CE34C-1F80-42A6-AE59-FED08507B2E8}"/>
              </a:ext>
            </a:extLst>
          </p:cNvPr>
          <p:cNvSpPr/>
          <p:nvPr userDrawn="1"/>
        </p:nvSpPr>
        <p:spPr>
          <a:xfrm>
            <a:off x="9207734"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5DA53D-556A-446A-9F98-50AA73DB5226}"/>
              </a:ext>
            </a:extLst>
          </p:cNvPr>
          <p:cNvSpPr/>
          <p:nvPr userDrawn="1"/>
        </p:nvSpPr>
        <p:spPr>
          <a:xfrm>
            <a:off x="1765300"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5">
            <a:extLst>
              <a:ext uri="{FF2B5EF4-FFF2-40B4-BE49-F238E27FC236}">
                <a16:creationId xmlns:a16="http://schemas.microsoft.com/office/drawing/2014/main" id="{521827C6-0245-472B-B239-EBD9C11471E2}"/>
              </a:ext>
            </a:extLst>
          </p:cNvPr>
          <p:cNvSpPr>
            <a:spLocks noGrp="1"/>
          </p:cNvSpPr>
          <p:nvPr>
            <p:ph type="title"/>
          </p:nvPr>
        </p:nvSpPr>
        <p:spPr>
          <a:xfrm>
            <a:off x="1828800" y="0"/>
            <a:ext cx="9600627" cy="1137300"/>
          </a:xfrm>
        </p:spPr>
        <p:txBody>
          <a:bodyPr>
            <a:normAutofit/>
          </a:bodyPr>
          <a:lstStyle/>
          <a:p>
            <a:endParaRPr lang="en-US" i="1" dirty="0"/>
          </a:p>
        </p:txBody>
      </p:sp>
      <p:cxnSp>
        <p:nvCxnSpPr>
          <p:cNvPr id="18" name="Straight Connector 17">
            <a:extLst>
              <a:ext uri="{FF2B5EF4-FFF2-40B4-BE49-F238E27FC236}">
                <a16:creationId xmlns:a16="http://schemas.microsoft.com/office/drawing/2014/main" id="{54E21687-4FC9-4690-8283-7F5601443997}"/>
              </a:ext>
            </a:extLst>
          </p:cNvPr>
          <p:cNvCxnSpPr>
            <a:cxnSpLocks/>
          </p:cNvCxnSpPr>
          <p:nvPr userDrawn="1"/>
        </p:nvCxnSpPr>
        <p:spPr>
          <a:xfrm>
            <a:off x="2086377" y="5306980"/>
            <a:ext cx="15316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BC39C1-F991-4DD3-950A-4D70C0407510}"/>
              </a:ext>
            </a:extLst>
          </p:cNvPr>
          <p:cNvCxnSpPr>
            <a:cxnSpLocks/>
          </p:cNvCxnSpPr>
          <p:nvPr userDrawn="1"/>
        </p:nvCxnSpPr>
        <p:spPr>
          <a:xfrm>
            <a:off x="4564338" y="5306980"/>
            <a:ext cx="15316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3D68A5-FECD-42B5-BFA0-FB962036E0B7}"/>
              </a:ext>
            </a:extLst>
          </p:cNvPr>
          <p:cNvCxnSpPr>
            <a:cxnSpLocks/>
          </p:cNvCxnSpPr>
          <p:nvPr userDrawn="1"/>
        </p:nvCxnSpPr>
        <p:spPr>
          <a:xfrm>
            <a:off x="9509825" y="5306980"/>
            <a:ext cx="1531662"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A8E9B9A2-1BC6-4E15-9FE8-73BA3D6FC4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1176" y="3253152"/>
            <a:ext cx="1184603" cy="1184603"/>
          </a:xfrm>
          <a:prstGeom prst="rect">
            <a:avLst/>
          </a:prstGeom>
        </p:spPr>
      </p:pic>
      <p:pic>
        <p:nvPicPr>
          <p:cNvPr id="23" name="Picture 22">
            <a:extLst>
              <a:ext uri="{FF2B5EF4-FFF2-40B4-BE49-F238E27FC236}">
                <a16:creationId xmlns:a16="http://schemas.microsoft.com/office/drawing/2014/main" id="{3EC06BFF-BFBF-477C-93C6-667D3A7B270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1105" t="7357" b="29894"/>
          <a:stretch/>
        </p:blipFill>
        <p:spPr>
          <a:xfrm>
            <a:off x="4582766" y="3253152"/>
            <a:ext cx="1494805" cy="1202587"/>
          </a:xfrm>
          <a:prstGeom prst="rect">
            <a:avLst/>
          </a:prstGeom>
        </p:spPr>
      </p:pic>
      <p:pic>
        <p:nvPicPr>
          <p:cNvPr id="24" name="Picture 23">
            <a:extLst>
              <a:ext uri="{FF2B5EF4-FFF2-40B4-BE49-F238E27FC236}">
                <a16:creationId xmlns:a16="http://schemas.microsoft.com/office/drawing/2014/main" id="{0AAB3150-139A-4CD9-A416-FB918E759F5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6134" r="8153"/>
          <a:stretch/>
        </p:blipFill>
        <p:spPr>
          <a:xfrm>
            <a:off x="7218139" y="3253152"/>
            <a:ext cx="1217954" cy="1186210"/>
          </a:xfrm>
          <a:prstGeom prst="rect">
            <a:avLst/>
          </a:prstGeom>
        </p:spPr>
      </p:pic>
      <p:pic>
        <p:nvPicPr>
          <p:cNvPr id="25" name="Picture 24">
            <a:extLst>
              <a:ext uri="{FF2B5EF4-FFF2-40B4-BE49-F238E27FC236}">
                <a16:creationId xmlns:a16="http://schemas.microsoft.com/office/drawing/2014/main" id="{1B5AAFBD-3E8D-40C4-97D6-04D1A0396BC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9103" t="9388" r="16669" b="13239"/>
          <a:stretch/>
        </p:blipFill>
        <p:spPr>
          <a:xfrm>
            <a:off x="9691883" y="3253152"/>
            <a:ext cx="1187990" cy="1186210"/>
          </a:xfrm>
          <a:prstGeom prst="ellipse">
            <a:avLst/>
          </a:prstGeom>
        </p:spPr>
      </p:pic>
      <p:sp>
        <p:nvSpPr>
          <p:cNvPr id="27" name="Content Placeholder 26">
            <a:extLst>
              <a:ext uri="{FF2B5EF4-FFF2-40B4-BE49-F238E27FC236}">
                <a16:creationId xmlns:a16="http://schemas.microsoft.com/office/drawing/2014/main" id="{A11CDD30-B87E-4AB0-937D-DDFF0AB3B388}"/>
              </a:ext>
            </a:extLst>
          </p:cNvPr>
          <p:cNvSpPr>
            <a:spLocks noGrp="1"/>
          </p:cNvSpPr>
          <p:nvPr>
            <p:ph sz="quarter" idx="10"/>
          </p:nvPr>
        </p:nvSpPr>
        <p:spPr>
          <a:xfrm>
            <a:off x="1828800" y="1646238"/>
            <a:ext cx="3810000" cy="276225"/>
          </a:xfrm>
          <a:noFill/>
        </p:spPr>
        <p:txBody>
          <a:bodyPr wrap="square" lIns="0" tIns="0" rIns="0" bIns="0" rtlCol="0">
            <a:noAutofit/>
          </a:bodyPr>
          <a:lstStyle>
            <a:lvl1pPr>
              <a:defRPr lang="en-US" sz="2000" smtClean="0">
                <a:solidFill>
                  <a:schemeClr val="tx2"/>
                </a:solidFill>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90000"/>
              </a:lnSpc>
              <a:spcBef>
                <a:spcPts val="1000"/>
              </a:spcBef>
            </a:pPr>
            <a:endParaRPr lang="en-CA" dirty="0"/>
          </a:p>
        </p:txBody>
      </p:sp>
      <p:sp>
        <p:nvSpPr>
          <p:cNvPr id="29" name="Content Placeholder 28">
            <a:extLst>
              <a:ext uri="{FF2B5EF4-FFF2-40B4-BE49-F238E27FC236}">
                <a16:creationId xmlns:a16="http://schemas.microsoft.com/office/drawing/2014/main" id="{B7D21462-AE86-474D-9AD0-19D1291D244B}"/>
              </a:ext>
            </a:extLst>
          </p:cNvPr>
          <p:cNvSpPr>
            <a:spLocks noGrp="1"/>
          </p:cNvSpPr>
          <p:nvPr>
            <p:ph sz="quarter" idx="11"/>
          </p:nvPr>
        </p:nvSpPr>
        <p:spPr>
          <a:xfrm>
            <a:off x="1762125" y="232410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dirty="0"/>
          </a:p>
        </p:txBody>
      </p:sp>
      <p:sp>
        <p:nvSpPr>
          <p:cNvPr id="31" name="Content Placeholder 30">
            <a:extLst>
              <a:ext uri="{FF2B5EF4-FFF2-40B4-BE49-F238E27FC236}">
                <a16:creationId xmlns:a16="http://schemas.microsoft.com/office/drawing/2014/main" id="{B7F04183-8275-4E10-9064-2A4506E163E0}"/>
              </a:ext>
            </a:extLst>
          </p:cNvPr>
          <p:cNvSpPr>
            <a:spLocks noGrp="1"/>
          </p:cNvSpPr>
          <p:nvPr>
            <p:ph sz="quarter" idx="12"/>
          </p:nvPr>
        </p:nvSpPr>
        <p:spPr>
          <a:xfrm>
            <a:off x="2361670" y="292080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dirty="0"/>
          </a:p>
        </p:txBody>
      </p:sp>
      <p:sp>
        <p:nvSpPr>
          <p:cNvPr id="33" name="Content Placeholder 32">
            <a:extLst>
              <a:ext uri="{FF2B5EF4-FFF2-40B4-BE49-F238E27FC236}">
                <a16:creationId xmlns:a16="http://schemas.microsoft.com/office/drawing/2014/main" id="{CBF5488C-D5FA-4562-8340-1361EAD8FFB4}"/>
              </a:ext>
            </a:extLst>
          </p:cNvPr>
          <p:cNvSpPr>
            <a:spLocks noGrp="1"/>
          </p:cNvSpPr>
          <p:nvPr>
            <p:ph sz="quarter" idx="13"/>
          </p:nvPr>
        </p:nvSpPr>
        <p:spPr>
          <a:xfrm>
            <a:off x="1762125" y="4583113"/>
            <a:ext cx="2138363" cy="278442"/>
          </a:xfrm>
        </p:spPr>
        <p:txBody>
          <a:bodyPr/>
          <a:lstStyle>
            <a:lvl1pPr algn="ctr">
              <a:defRPr/>
            </a:lvl1pPr>
          </a:lstStyle>
          <a:p>
            <a:pPr lvl="0"/>
            <a:endParaRPr lang="en-CA" dirty="0"/>
          </a:p>
        </p:txBody>
      </p:sp>
      <p:sp>
        <p:nvSpPr>
          <p:cNvPr id="34" name="Content Placeholder 32">
            <a:extLst>
              <a:ext uri="{FF2B5EF4-FFF2-40B4-BE49-F238E27FC236}">
                <a16:creationId xmlns:a16="http://schemas.microsoft.com/office/drawing/2014/main" id="{86253CC5-9A44-4857-A087-F9FFD8445CEC}"/>
              </a:ext>
            </a:extLst>
          </p:cNvPr>
          <p:cNvSpPr>
            <a:spLocks noGrp="1"/>
          </p:cNvSpPr>
          <p:nvPr>
            <p:ph sz="quarter" idx="14"/>
          </p:nvPr>
        </p:nvSpPr>
        <p:spPr>
          <a:xfrm>
            <a:off x="1765300" y="4892034"/>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35" name="Content Placeholder 32">
            <a:extLst>
              <a:ext uri="{FF2B5EF4-FFF2-40B4-BE49-F238E27FC236}">
                <a16:creationId xmlns:a16="http://schemas.microsoft.com/office/drawing/2014/main" id="{A2AA6FE8-C773-480F-BF4B-4B5CB175089D}"/>
              </a:ext>
            </a:extLst>
          </p:cNvPr>
          <p:cNvSpPr>
            <a:spLocks noGrp="1"/>
          </p:cNvSpPr>
          <p:nvPr>
            <p:ph sz="quarter" idx="15"/>
          </p:nvPr>
        </p:nvSpPr>
        <p:spPr>
          <a:xfrm>
            <a:off x="1756245" y="5347208"/>
            <a:ext cx="2138363" cy="278442"/>
          </a:xfrm>
        </p:spPr>
        <p:txBody>
          <a:bodyPr/>
          <a:lstStyle>
            <a:lvl1pPr algn="ctr">
              <a:defRPr/>
            </a:lvl1pPr>
          </a:lstStyle>
          <a:p>
            <a:pPr lvl="0"/>
            <a:endParaRPr lang="en-CA" dirty="0"/>
          </a:p>
        </p:txBody>
      </p:sp>
      <p:sp>
        <p:nvSpPr>
          <p:cNvPr id="36" name="Content Placeholder 32">
            <a:extLst>
              <a:ext uri="{FF2B5EF4-FFF2-40B4-BE49-F238E27FC236}">
                <a16:creationId xmlns:a16="http://schemas.microsoft.com/office/drawing/2014/main" id="{C1876D23-9029-41EC-A62E-51A200D9A73B}"/>
              </a:ext>
            </a:extLst>
          </p:cNvPr>
          <p:cNvSpPr>
            <a:spLocks noGrp="1"/>
          </p:cNvSpPr>
          <p:nvPr>
            <p:ph sz="quarter" idx="16"/>
          </p:nvPr>
        </p:nvSpPr>
        <p:spPr>
          <a:xfrm>
            <a:off x="1759420" y="5656129"/>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38" name="Content Placeholder 37">
            <a:extLst>
              <a:ext uri="{FF2B5EF4-FFF2-40B4-BE49-F238E27FC236}">
                <a16:creationId xmlns:a16="http://schemas.microsoft.com/office/drawing/2014/main" id="{B68369C7-7905-4BD6-8266-68ED71F9E48A}"/>
              </a:ext>
            </a:extLst>
          </p:cNvPr>
          <p:cNvSpPr>
            <a:spLocks noGrp="1"/>
          </p:cNvSpPr>
          <p:nvPr>
            <p:ph sz="quarter" idx="17"/>
          </p:nvPr>
        </p:nvSpPr>
        <p:spPr>
          <a:xfrm>
            <a:off x="1981200" y="6111875"/>
            <a:ext cx="1722438" cy="390006"/>
          </a:xfrm>
          <a:noFill/>
        </p:spPr>
        <p:txBody>
          <a:bodyPr wrap="square" lIns="0" tIns="0" rIns="0" bIns="0" rtlCol="0">
            <a:noAutofit/>
          </a:bodyPr>
          <a:lstStyle>
            <a:lvl1pPr>
              <a:defRPr lang="en-US" sz="1200" i="1"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marL="63500" lvl="0" indent="-53975"/>
            <a:endParaRPr lang="en-CA" dirty="0"/>
          </a:p>
        </p:txBody>
      </p:sp>
      <p:sp>
        <p:nvSpPr>
          <p:cNvPr id="39" name="Content Placeholder 28">
            <a:extLst>
              <a:ext uri="{FF2B5EF4-FFF2-40B4-BE49-F238E27FC236}">
                <a16:creationId xmlns:a16="http://schemas.microsoft.com/office/drawing/2014/main" id="{B0DAE176-575E-4A0F-B311-0705450016F3}"/>
              </a:ext>
            </a:extLst>
          </p:cNvPr>
          <p:cNvSpPr>
            <a:spLocks noGrp="1"/>
          </p:cNvSpPr>
          <p:nvPr>
            <p:ph sz="quarter" idx="18"/>
          </p:nvPr>
        </p:nvSpPr>
        <p:spPr>
          <a:xfrm>
            <a:off x="4261591" y="232410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dirty="0"/>
          </a:p>
        </p:txBody>
      </p:sp>
      <p:sp>
        <p:nvSpPr>
          <p:cNvPr id="40" name="Content Placeholder 30">
            <a:extLst>
              <a:ext uri="{FF2B5EF4-FFF2-40B4-BE49-F238E27FC236}">
                <a16:creationId xmlns:a16="http://schemas.microsoft.com/office/drawing/2014/main" id="{DC8D003E-7F93-48D9-9893-FD6743C1E0E6}"/>
              </a:ext>
            </a:extLst>
          </p:cNvPr>
          <p:cNvSpPr>
            <a:spLocks noGrp="1"/>
          </p:cNvSpPr>
          <p:nvPr>
            <p:ph sz="quarter" idx="19"/>
          </p:nvPr>
        </p:nvSpPr>
        <p:spPr>
          <a:xfrm>
            <a:off x="4861136" y="292080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dirty="0"/>
          </a:p>
        </p:txBody>
      </p:sp>
      <p:sp>
        <p:nvSpPr>
          <p:cNvPr id="41" name="Content Placeholder 32">
            <a:extLst>
              <a:ext uri="{FF2B5EF4-FFF2-40B4-BE49-F238E27FC236}">
                <a16:creationId xmlns:a16="http://schemas.microsoft.com/office/drawing/2014/main" id="{782E4A83-4FB6-4ABE-8768-BFD412FF4DE0}"/>
              </a:ext>
            </a:extLst>
          </p:cNvPr>
          <p:cNvSpPr>
            <a:spLocks noGrp="1"/>
          </p:cNvSpPr>
          <p:nvPr>
            <p:ph sz="quarter" idx="20"/>
          </p:nvPr>
        </p:nvSpPr>
        <p:spPr>
          <a:xfrm>
            <a:off x="4261591" y="4583113"/>
            <a:ext cx="2138363" cy="278442"/>
          </a:xfrm>
        </p:spPr>
        <p:txBody>
          <a:bodyPr/>
          <a:lstStyle>
            <a:lvl1pPr algn="ctr">
              <a:defRPr/>
            </a:lvl1pPr>
          </a:lstStyle>
          <a:p>
            <a:pPr lvl="0"/>
            <a:endParaRPr lang="en-CA" dirty="0"/>
          </a:p>
        </p:txBody>
      </p:sp>
      <p:sp>
        <p:nvSpPr>
          <p:cNvPr id="42" name="Content Placeholder 32">
            <a:extLst>
              <a:ext uri="{FF2B5EF4-FFF2-40B4-BE49-F238E27FC236}">
                <a16:creationId xmlns:a16="http://schemas.microsoft.com/office/drawing/2014/main" id="{962FE601-22F7-41AB-BEF5-F6931EFD023D}"/>
              </a:ext>
            </a:extLst>
          </p:cNvPr>
          <p:cNvSpPr>
            <a:spLocks noGrp="1"/>
          </p:cNvSpPr>
          <p:nvPr>
            <p:ph sz="quarter" idx="21"/>
          </p:nvPr>
        </p:nvSpPr>
        <p:spPr>
          <a:xfrm>
            <a:off x="4264766" y="4892034"/>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43" name="Content Placeholder 32">
            <a:extLst>
              <a:ext uri="{FF2B5EF4-FFF2-40B4-BE49-F238E27FC236}">
                <a16:creationId xmlns:a16="http://schemas.microsoft.com/office/drawing/2014/main" id="{84FC76CF-437C-4F75-8126-0179D26A2A3E}"/>
              </a:ext>
            </a:extLst>
          </p:cNvPr>
          <p:cNvSpPr>
            <a:spLocks noGrp="1"/>
          </p:cNvSpPr>
          <p:nvPr>
            <p:ph sz="quarter" idx="22"/>
          </p:nvPr>
        </p:nvSpPr>
        <p:spPr>
          <a:xfrm>
            <a:off x="4255711" y="5347208"/>
            <a:ext cx="2138363" cy="278442"/>
          </a:xfrm>
        </p:spPr>
        <p:txBody>
          <a:bodyPr/>
          <a:lstStyle>
            <a:lvl1pPr algn="ctr">
              <a:defRPr/>
            </a:lvl1pPr>
          </a:lstStyle>
          <a:p>
            <a:pPr lvl="0"/>
            <a:endParaRPr lang="en-CA" dirty="0"/>
          </a:p>
        </p:txBody>
      </p:sp>
      <p:sp>
        <p:nvSpPr>
          <p:cNvPr id="44" name="Content Placeholder 32">
            <a:extLst>
              <a:ext uri="{FF2B5EF4-FFF2-40B4-BE49-F238E27FC236}">
                <a16:creationId xmlns:a16="http://schemas.microsoft.com/office/drawing/2014/main" id="{2B72D641-1DB0-465B-A082-17043F544754}"/>
              </a:ext>
            </a:extLst>
          </p:cNvPr>
          <p:cNvSpPr>
            <a:spLocks noGrp="1"/>
          </p:cNvSpPr>
          <p:nvPr>
            <p:ph sz="quarter" idx="23"/>
          </p:nvPr>
        </p:nvSpPr>
        <p:spPr>
          <a:xfrm>
            <a:off x="4258886" y="5656129"/>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45" name="Content Placeholder 28">
            <a:extLst>
              <a:ext uri="{FF2B5EF4-FFF2-40B4-BE49-F238E27FC236}">
                <a16:creationId xmlns:a16="http://schemas.microsoft.com/office/drawing/2014/main" id="{DAE6F958-122A-408B-8919-B8A23C67D1D9}"/>
              </a:ext>
            </a:extLst>
          </p:cNvPr>
          <p:cNvSpPr>
            <a:spLocks noGrp="1"/>
          </p:cNvSpPr>
          <p:nvPr>
            <p:ph sz="quarter" idx="24"/>
          </p:nvPr>
        </p:nvSpPr>
        <p:spPr>
          <a:xfrm>
            <a:off x="6761057" y="233172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dirty="0"/>
          </a:p>
        </p:txBody>
      </p:sp>
      <p:sp>
        <p:nvSpPr>
          <p:cNvPr id="46" name="Content Placeholder 30">
            <a:extLst>
              <a:ext uri="{FF2B5EF4-FFF2-40B4-BE49-F238E27FC236}">
                <a16:creationId xmlns:a16="http://schemas.microsoft.com/office/drawing/2014/main" id="{13266D4B-071F-4D19-88E1-21BAAA652461}"/>
              </a:ext>
            </a:extLst>
          </p:cNvPr>
          <p:cNvSpPr>
            <a:spLocks noGrp="1"/>
          </p:cNvSpPr>
          <p:nvPr>
            <p:ph sz="quarter" idx="25"/>
          </p:nvPr>
        </p:nvSpPr>
        <p:spPr>
          <a:xfrm>
            <a:off x="7360602" y="301732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dirty="0"/>
          </a:p>
        </p:txBody>
      </p:sp>
      <p:sp>
        <p:nvSpPr>
          <p:cNvPr id="47" name="Content Placeholder 32">
            <a:extLst>
              <a:ext uri="{FF2B5EF4-FFF2-40B4-BE49-F238E27FC236}">
                <a16:creationId xmlns:a16="http://schemas.microsoft.com/office/drawing/2014/main" id="{EC2606C2-129F-4D99-8339-192967412561}"/>
              </a:ext>
            </a:extLst>
          </p:cNvPr>
          <p:cNvSpPr>
            <a:spLocks noGrp="1"/>
          </p:cNvSpPr>
          <p:nvPr>
            <p:ph sz="quarter" idx="26"/>
          </p:nvPr>
        </p:nvSpPr>
        <p:spPr>
          <a:xfrm>
            <a:off x="6761057" y="4590733"/>
            <a:ext cx="2138363" cy="225966"/>
          </a:xfrm>
        </p:spPr>
        <p:txBody>
          <a:bodyPr/>
          <a:lstStyle>
            <a:lvl1pPr algn="ctr">
              <a:defRPr/>
            </a:lvl1pPr>
          </a:lstStyle>
          <a:p>
            <a:pPr lvl="0"/>
            <a:endParaRPr lang="en-CA" dirty="0"/>
          </a:p>
        </p:txBody>
      </p:sp>
      <p:sp>
        <p:nvSpPr>
          <p:cNvPr id="48" name="Content Placeholder 32">
            <a:extLst>
              <a:ext uri="{FF2B5EF4-FFF2-40B4-BE49-F238E27FC236}">
                <a16:creationId xmlns:a16="http://schemas.microsoft.com/office/drawing/2014/main" id="{73803661-FD91-49B8-B0EF-CFCC4506CAAC}"/>
              </a:ext>
            </a:extLst>
          </p:cNvPr>
          <p:cNvSpPr>
            <a:spLocks noGrp="1"/>
          </p:cNvSpPr>
          <p:nvPr>
            <p:ph sz="quarter" idx="27"/>
          </p:nvPr>
        </p:nvSpPr>
        <p:spPr>
          <a:xfrm>
            <a:off x="6764232" y="4899654"/>
            <a:ext cx="2138363" cy="187501"/>
          </a:xfrm>
          <a:noFill/>
          <a:effectLst/>
        </p:spPr>
        <p:txBody>
          <a:bodyPr wrap="square" lIns="0" tIns="0" rIns="0" bIns="0" rtlCol="0">
            <a:no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49" name="Content Placeholder 32">
            <a:extLst>
              <a:ext uri="{FF2B5EF4-FFF2-40B4-BE49-F238E27FC236}">
                <a16:creationId xmlns:a16="http://schemas.microsoft.com/office/drawing/2014/main" id="{7B9D1AFC-2E8E-4453-BA3E-346DEC24FB54}"/>
              </a:ext>
            </a:extLst>
          </p:cNvPr>
          <p:cNvSpPr>
            <a:spLocks noGrp="1"/>
          </p:cNvSpPr>
          <p:nvPr>
            <p:ph sz="quarter" idx="28"/>
          </p:nvPr>
        </p:nvSpPr>
        <p:spPr>
          <a:xfrm>
            <a:off x="6755177" y="5238917"/>
            <a:ext cx="2138363" cy="234603"/>
          </a:xfrm>
        </p:spPr>
        <p:txBody>
          <a:bodyPr/>
          <a:lstStyle>
            <a:lvl1pPr algn="ctr">
              <a:defRPr/>
            </a:lvl1pPr>
          </a:lstStyle>
          <a:p>
            <a:pPr lvl="0"/>
            <a:endParaRPr lang="en-CA" dirty="0"/>
          </a:p>
        </p:txBody>
      </p:sp>
      <p:sp>
        <p:nvSpPr>
          <p:cNvPr id="50" name="Content Placeholder 28">
            <a:extLst>
              <a:ext uri="{FF2B5EF4-FFF2-40B4-BE49-F238E27FC236}">
                <a16:creationId xmlns:a16="http://schemas.microsoft.com/office/drawing/2014/main" id="{3F3836E7-558B-4EF1-9FCE-A58AF0DC3474}"/>
              </a:ext>
            </a:extLst>
          </p:cNvPr>
          <p:cNvSpPr>
            <a:spLocks noGrp="1"/>
          </p:cNvSpPr>
          <p:nvPr>
            <p:ph sz="quarter" idx="29"/>
          </p:nvPr>
        </p:nvSpPr>
        <p:spPr>
          <a:xfrm>
            <a:off x="6781800" y="5525679"/>
            <a:ext cx="2138363" cy="231177"/>
          </a:xfrm>
          <a:noFill/>
          <a:effectLst/>
        </p:spPr>
        <p:txBody>
          <a:bodyPr vert="horz" wrap="square" lIns="0" tIns="0" rIns="0" bIns="0" rtlCol="0">
            <a:no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51" name="Content Placeholder 30">
            <a:extLst>
              <a:ext uri="{FF2B5EF4-FFF2-40B4-BE49-F238E27FC236}">
                <a16:creationId xmlns:a16="http://schemas.microsoft.com/office/drawing/2014/main" id="{A5EDD11E-2E8F-449F-9A92-D41FCDCE232A}"/>
              </a:ext>
            </a:extLst>
          </p:cNvPr>
          <p:cNvSpPr>
            <a:spLocks noGrp="1"/>
          </p:cNvSpPr>
          <p:nvPr>
            <p:ph sz="quarter" idx="30"/>
          </p:nvPr>
        </p:nvSpPr>
        <p:spPr>
          <a:xfrm>
            <a:off x="6781800" y="5839046"/>
            <a:ext cx="2143259" cy="214021"/>
          </a:xfrm>
        </p:spPr>
        <p:txBody>
          <a:bodyPr vert="horz" lIns="0" tIns="0" rIns="0" bIns="0" rtlCol="0">
            <a:noAutofit/>
          </a:bodyPr>
          <a:lstStyle>
            <a:lvl1pPr>
              <a:defRPr lang="en-CA" dirty="0"/>
            </a:lvl1pPr>
          </a:lstStyle>
          <a:p>
            <a:pPr lvl="0" algn="ctr"/>
            <a:endParaRPr lang="en-CA" dirty="0"/>
          </a:p>
        </p:txBody>
      </p:sp>
      <p:sp>
        <p:nvSpPr>
          <p:cNvPr id="52" name="Content Placeholder 32">
            <a:extLst>
              <a:ext uri="{FF2B5EF4-FFF2-40B4-BE49-F238E27FC236}">
                <a16:creationId xmlns:a16="http://schemas.microsoft.com/office/drawing/2014/main" id="{E075A9BD-39CC-4EF3-8090-2DD47CE0BD1D}"/>
              </a:ext>
            </a:extLst>
          </p:cNvPr>
          <p:cNvSpPr>
            <a:spLocks noGrp="1"/>
          </p:cNvSpPr>
          <p:nvPr>
            <p:ph sz="quarter" idx="31"/>
          </p:nvPr>
        </p:nvSpPr>
        <p:spPr>
          <a:xfrm>
            <a:off x="6781800" y="6110439"/>
            <a:ext cx="2138363" cy="200207"/>
          </a:xfrm>
          <a:noFill/>
          <a:effectLst/>
        </p:spPr>
        <p:txBody>
          <a:bodyPr vert="horz" wrap="square" lIns="0" tIns="0" rIns="0" bIns="0" rtlCol="0">
            <a:no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54" name="Content Placeholder 32">
            <a:extLst>
              <a:ext uri="{FF2B5EF4-FFF2-40B4-BE49-F238E27FC236}">
                <a16:creationId xmlns:a16="http://schemas.microsoft.com/office/drawing/2014/main" id="{1A5B646A-667B-4911-B6A9-A8045EADE526}"/>
              </a:ext>
            </a:extLst>
          </p:cNvPr>
          <p:cNvSpPr>
            <a:spLocks noGrp="1"/>
          </p:cNvSpPr>
          <p:nvPr>
            <p:ph sz="quarter" idx="33"/>
          </p:nvPr>
        </p:nvSpPr>
        <p:spPr>
          <a:xfrm>
            <a:off x="6781800" y="6423775"/>
            <a:ext cx="2138363" cy="278442"/>
          </a:xfrm>
        </p:spPr>
        <p:txBody>
          <a:bodyPr/>
          <a:lstStyle>
            <a:lvl1pPr algn="ctr">
              <a:defRPr/>
            </a:lvl1pPr>
          </a:lstStyle>
          <a:p>
            <a:pPr lvl="0"/>
            <a:endParaRPr lang="en-CA" dirty="0"/>
          </a:p>
        </p:txBody>
      </p:sp>
      <p:sp>
        <p:nvSpPr>
          <p:cNvPr id="55" name="Content Placeholder 32">
            <a:extLst>
              <a:ext uri="{FF2B5EF4-FFF2-40B4-BE49-F238E27FC236}">
                <a16:creationId xmlns:a16="http://schemas.microsoft.com/office/drawing/2014/main" id="{A0AC38DB-42A2-45F7-84EE-5527BAAAE157}"/>
              </a:ext>
            </a:extLst>
          </p:cNvPr>
          <p:cNvSpPr>
            <a:spLocks noGrp="1"/>
          </p:cNvSpPr>
          <p:nvPr>
            <p:ph sz="quarter" idx="34"/>
          </p:nvPr>
        </p:nvSpPr>
        <p:spPr>
          <a:xfrm>
            <a:off x="9215437" y="2456909"/>
            <a:ext cx="2138363" cy="253916"/>
          </a:xfrm>
          <a:noFill/>
          <a:effectLst/>
        </p:spPr>
        <p:txBody>
          <a:bodyPr vert="horz" wrap="square" lIns="0" tIns="0" rIns="0" bIns="0" rtlCol="0">
            <a:spAutoFit/>
          </a:bodyPr>
          <a:lstStyle>
            <a:lvl1pPr>
              <a:defRPr lang="en-CA" sz="1500" b="1" i="0" kern="1200" dirty="0">
                <a:solidFill>
                  <a:schemeClr val="bg1"/>
                </a:solidFill>
                <a:latin typeface="Arial" panose="020B0604020202020204" pitchFamily="34" charset="0"/>
                <a:ea typeface="+mn-ea"/>
                <a:cs typeface="Arial" panose="020B0604020202020204" pitchFamily="34" charset="0"/>
              </a:defRPr>
            </a:lvl1pPr>
          </a:lstStyle>
          <a:p>
            <a:pPr lvl="0" algn="ctr">
              <a:spcAft>
                <a:spcPts val="600"/>
              </a:spcAft>
            </a:pPr>
            <a:endParaRPr lang="en-CA" dirty="0"/>
          </a:p>
        </p:txBody>
      </p:sp>
      <p:sp>
        <p:nvSpPr>
          <p:cNvPr id="56" name="Slide Number Placeholder 1">
            <a:extLst>
              <a:ext uri="{FF2B5EF4-FFF2-40B4-BE49-F238E27FC236}">
                <a16:creationId xmlns:a16="http://schemas.microsoft.com/office/drawing/2014/main" id="{CD3BFE27-ABA2-4CE3-B33C-C2B0D3DA8D0B}"/>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35"/>
          </p:nvPr>
        </p:nvSpPr>
        <p:spPr>
          <a:xfrm>
            <a:off x="9491841" y="2962499"/>
            <a:ext cx="1468437" cy="244475"/>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IN"/>
            </a:lvl5pPr>
          </a:lstStyle>
          <a:p>
            <a:pPr lvl="0" algn="ct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36"/>
          </p:nvPr>
        </p:nvSpPr>
        <p:spPr>
          <a:xfrm>
            <a:off x="9530657" y="4752059"/>
            <a:ext cx="1468437" cy="257175"/>
          </a:xfrm>
          <a:noFill/>
          <a:effectLst/>
        </p:spPr>
        <p:txBody>
          <a:bodyPr vert="horz" wrap="square" lIns="0" tIns="0" rIns="0" bIns="0" rtlCol="0">
            <a:noAutofit/>
          </a:bodyPr>
          <a:lstStyle>
            <a:lvl1pPr>
              <a:defRPr lang="en-US" sz="2600" smtClean="0">
                <a:solidFill>
                  <a:schemeClr val="tx2"/>
                </a:solidFill>
                <a:latin typeface="Georgia" panose="02040502050405020303" pitchFamily="18" charset="0"/>
              </a:defRPr>
            </a:lvl1pPr>
            <a:lvl2pPr>
              <a:defRPr lang="en-US" smtClean="0"/>
            </a:lvl2pPr>
            <a:lvl3pPr>
              <a:defRPr lang="en-US" smtClean="0"/>
            </a:lvl3pPr>
            <a:lvl4pPr>
              <a:defRPr lang="en-US" smtClean="0"/>
            </a:lvl4pPr>
            <a:lvl5pPr>
              <a:defRPr lang="en-IN"/>
            </a:lvl5pPr>
          </a:lstStyle>
          <a:p>
            <a:pPr lvl="0" algn="ctr">
              <a:lnSpc>
                <a:spcPct val="90000"/>
              </a:lnSpc>
              <a:spcAft>
                <a:spcPts val="400"/>
              </a:spcAft>
              <a:tabLst>
                <a:tab pos="1766888" algn="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37" hasCustomPrompt="1"/>
          </p:nvPr>
        </p:nvSpPr>
        <p:spPr>
          <a:xfrm>
            <a:off x="9517958" y="5074991"/>
            <a:ext cx="1519237" cy="269875"/>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IN"/>
            </a:lvl5pPr>
          </a:lstStyle>
          <a:p>
            <a:pPr lvl="0" algn="ctr"/>
            <a:r>
              <a:rPr lang="en-US" dirty="0" err="1"/>
              <a:t>gClick</a:t>
            </a:r>
            <a:r>
              <a:rPr lang="en-US" dirty="0"/>
              <a:t>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38"/>
          </p:nvPr>
        </p:nvSpPr>
        <p:spPr>
          <a:xfrm>
            <a:off x="9504027" y="5627643"/>
            <a:ext cx="1481138" cy="3095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39"/>
          </p:nvPr>
        </p:nvSpPr>
        <p:spPr>
          <a:xfrm>
            <a:off x="9466263" y="6219825"/>
            <a:ext cx="1493837" cy="36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53626728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3 Content placeholder">
    <p:spTree>
      <p:nvGrpSpPr>
        <p:cNvPr id="1" name=""/>
        <p:cNvGrpSpPr/>
        <p:nvPr/>
      </p:nvGrpSpPr>
      <p:grpSpPr>
        <a:xfrm>
          <a:off x="0" y="0"/>
          <a:ext cx="0" cy="0"/>
          <a:chOff x="0" y="0"/>
          <a:chExt cx="0" cy="0"/>
        </a:xfrm>
      </p:grpSpPr>
      <p:sp>
        <p:nvSpPr>
          <p:cNvPr id="28" name="Title 3">
            <a:extLst>
              <a:ext uri="{FF2B5EF4-FFF2-40B4-BE49-F238E27FC236}">
                <a16:creationId xmlns:a16="http://schemas.microsoft.com/office/drawing/2014/main" id="{80D4111D-87F2-497E-A155-8E42D52EA3A7}"/>
              </a:ext>
            </a:extLst>
          </p:cNvPr>
          <p:cNvSpPr>
            <a:spLocks noGrp="1"/>
          </p:cNvSpPr>
          <p:nvPr>
            <p:ph type="title"/>
          </p:nvPr>
        </p:nvSpPr>
        <p:spPr>
          <a:xfrm>
            <a:off x="1828800" y="0"/>
            <a:ext cx="9600627" cy="1137300"/>
          </a:xfrm>
        </p:spPr>
        <p:txBody>
          <a:bodyPr/>
          <a:lstStyle/>
          <a:p>
            <a:endParaRPr lang="en-CA" dirty="0"/>
          </a:p>
        </p:txBody>
      </p:sp>
      <p:sp>
        <p:nvSpPr>
          <p:cNvPr id="5" name="Content Placeholder 4"/>
          <p:cNvSpPr>
            <a:spLocks noGrp="1"/>
          </p:cNvSpPr>
          <p:nvPr>
            <p:ph sz="quarter" idx="10"/>
          </p:nvPr>
        </p:nvSpPr>
        <p:spPr>
          <a:xfrm>
            <a:off x="1425575" y="1587500"/>
            <a:ext cx="6843713" cy="122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Content Placeholder 7"/>
          <p:cNvSpPr>
            <a:spLocks noGrp="1"/>
          </p:cNvSpPr>
          <p:nvPr>
            <p:ph sz="quarter" idx="11"/>
          </p:nvPr>
        </p:nvSpPr>
        <p:spPr>
          <a:xfrm>
            <a:off x="1425575" y="3260075"/>
            <a:ext cx="6843713" cy="1220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12"/>
          </p:nvPr>
        </p:nvSpPr>
        <p:spPr>
          <a:xfrm>
            <a:off x="1425574" y="4912856"/>
            <a:ext cx="6843713" cy="118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Slide Number Placeholder 1">
            <a:extLst>
              <a:ext uri="{FF2B5EF4-FFF2-40B4-BE49-F238E27FC236}">
                <a16:creationId xmlns:a16="http://schemas.microsoft.com/office/drawing/2014/main" id="{858B4D60-B196-4130-9D3F-54EF182B0C16}"/>
              </a:ext>
            </a:extLst>
          </p:cNvPr>
          <p:cNvSpPr txBox="1">
            <a:spLocks/>
          </p:cNvSpPr>
          <p:nvPr userDrawn="1"/>
        </p:nvSpPr>
        <p:spPr>
          <a:xfrm>
            <a:off x="11354400" y="6364800"/>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06536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3 Content placeholder 1">
    <p:spTree>
      <p:nvGrpSpPr>
        <p:cNvPr id="1" name=""/>
        <p:cNvGrpSpPr/>
        <p:nvPr/>
      </p:nvGrpSpPr>
      <p:grpSpPr>
        <a:xfrm>
          <a:off x="0" y="0"/>
          <a:ext cx="0" cy="0"/>
          <a:chOff x="0" y="0"/>
          <a:chExt cx="0" cy="0"/>
        </a:xfrm>
      </p:grpSpPr>
      <p:sp>
        <p:nvSpPr>
          <p:cNvPr id="28" name="Title 3">
            <a:extLst>
              <a:ext uri="{FF2B5EF4-FFF2-40B4-BE49-F238E27FC236}">
                <a16:creationId xmlns:a16="http://schemas.microsoft.com/office/drawing/2014/main" id="{80D4111D-87F2-497E-A155-8E42D52EA3A7}"/>
              </a:ext>
            </a:extLst>
          </p:cNvPr>
          <p:cNvSpPr>
            <a:spLocks noGrp="1"/>
          </p:cNvSpPr>
          <p:nvPr>
            <p:ph type="title"/>
          </p:nvPr>
        </p:nvSpPr>
        <p:spPr>
          <a:xfrm>
            <a:off x="1828800" y="0"/>
            <a:ext cx="9600627" cy="1137300"/>
          </a:xfrm>
        </p:spPr>
        <p:txBody>
          <a:bodyPr/>
          <a:lstStyle/>
          <a:p>
            <a:endParaRPr lang="en-CA" dirty="0"/>
          </a:p>
        </p:txBody>
      </p:sp>
      <p:sp>
        <p:nvSpPr>
          <p:cNvPr id="7" name="Slide Number Placeholder 1">
            <a:extLst>
              <a:ext uri="{FF2B5EF4-FFF2-40B4-BE49-F238E27FC236}">
                <a16:creationId xmlns:a16="http://schemas.microsoft.com/office/drawing/2014/main" id="{858B4D60-B196-4130-9D3F-54EF182B0C16}"/>
              </a:ext>
            </a:extLst>
          </p:cNvPr>
          <p:cNvSpPr txBox="1">
            <a:spLocks/>
          </p:cNvSpPr>
          <p:nvPr userDrawn="1"/>
        </p:nvSpPr>
        <p:spPr>
          <a:xfrm>
            <a:off x="11354400" y="6364800"/>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5" name="Content Placeholder 4"/>
          <p:cNvSpPr>
            <a:spLocks noGrp="1"/>
          </p:cNvSpPr>
          <p:nvPr>
            <p:ph sz="quarter" idx="10"/>
          </p:nvPr>
        </p:nvSpPr>
        <p:spPr>
          <a:xfrm>
            <a:off x="1425575" y="1587500"/>
            <a:ext cx="6843713" cy="122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Content Placeholder 7"/>
          <p:cNvSpPr>
            <a:spLocks noGrp="1"/>
          </p:cNvSpPr>
          <p:nvPr>
            <p:ph sz="quarter" idx="11"/>
          </p:nvPr>
        </p:nvSpPr>
        <p:spPr>
          <a:xfrm>
            <a:off x="1425575" y="3260075"/>
            <a:ext cx="6843713" cy="1220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12"/>
          </p:nvPr>
        </p:nvSpPr>
        <p:spPr>
          <a:xfrm>
            <a:off x="1425574" y="4912856"/>
            <a:ext cx="6843713" cy="118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Freeform 39">
            <a:extLst>
              <a:ext uri="{FF2B5EF4-FFF2-40B4-BE49-F238E27FC236}">
                <a16:creationId xmlns:a16="http://schemas.microsoft.com/office/drawing/2014/main" id="{3859A2B1-4C68-8244-BAF5-8BE73E452589}"/>
              </a:ext>
            </a:extLst>
          </p:cNvPr>
          <p:cNvSpPr/>
          <p:nvPr userDrawn="1"/>
        </p:nvSpPr>
        <p:spPr>
          <a:xfrm rot="5400000">
            <a:off x="-101958" y="1531505"/>
            <a:ext cx="5416964" cy="5236028"/>
          </a:xfrm>
          <a:custGeom>
            <a:avLst/>
            <a:gdLst>
              <a:gd name="connsiteX0" fmla="*/ 2670200 w 4412510"/>
              <a:gd name="connsiteY0" fmla="*/ 0 h 4191815"/>
              <a:gd name="connsiteX1" fmla="*/ 4368695 w 4412510"/>
              <a:gd name="connsiteY1" fmla="*/ 609744 h 4191815"/>
              <a:gd name="connsiteX2" fmla="*/ 4412510 w 4412510"/>
              <a:gd name="connsiteY2" fmla="*/ 649566 h 4191815"/>
              <a:gd name="connsiteX3" fmla="*/ 4412510 w 4412510"/>
              <a:gd name="connsiteY3" fmla="*/ 4191815 h 4191815"/>
              <a:gd name="connsiteX4" fmla="*/ 477476 w 4412510"/>
              <a:gd name="connsiteY4" fmla="*/ 4191815 h 4191815"/>
              <a:gd name="connsiteX5" fmla="*/ 456028 w 4412510"/>
              <a:gd name="connsiteY5" fmla="*/ 4163135 h 4191815"/>
              <a:gd name="connsiteX6" fmla="*/ 0 w 4412510"/>
              <a:gd name="connsiteY6" fmla="*/ 2670200 h 4191815"/>
              <a:gd name="connsiteX7" fmla="*/ 2670200 w 4412510"/>
              <a:gd name="connsiteY7" fmla="*/ 0 h 41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2510" h="4191815">
                <a:moveTo>
                  <a:pt x="2670200" y="0"/>
                </a:moveTo>
                <a:cubicBezTo>
                  <a:pt x="3315386" y="0"/>
                  <a:pt x="3907127" y="228824"/>
                  <a:pt x="4368695" y="609744"/>
                </a:cubicBezTo>
                <a:lnTo>
                  <a:pt x="4412510" y="649566"/>
                </a:lnTo>
                <a:lnTo>
                  <a:pt x="4412510" y="4191815"/>
                </a:lnTo>
                <a:lnTo>
                  <a:pt x="477476" y="4191815"/>
                </a:lnTo>
                <a:lnTo>
                  <a:pt x="456028" y="4163135"/>
                </a:lnTo>
                <a:cubicBezTo>
                  <a:pt x="168116" y="3736968"/>
                  <a:pt x="0" y="3223217"/>
                  <a:pt x="0" y="2670200"/>
                </a:cubicBezTo>
                <a:cubicBezTo>
                  <a:pt x="0" y="1195489"/>
                  <a:pt x="1195489" y="0"/>
                  <a:pt x="2670200" y="0"/>
                </a:cubicBez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07809463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5325D76B-515A-41F1-A801-6EB9C4435D03}"/>
              </a:ext>
            </a:extLst>
          </p:cNvPr>
          <p:cNvCxnSpPr>
            <a:cxnSpLocks/>
          </p:cNvCxnSpPr>
          <p:nvPr userDrawn="1"/>
        </p:nvCxnSpPr>
        <p:spPr>
          <a:xfrm>
            <a:off x="4049675" y="2808286"/>
            <a:ext cx="0" cy="2728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9F3211-B513-4B00-8A58-A95553DA2DFF}"/>
              </a:ext>
            </a:extLst>
          </p:cNvPr>
          <p:cNvCxnSpPr>
            <a:cxnSpLocks/>
          </p:cNvCxnSpPr>
          <p:nvPr userDrawn="1"/>
        </p:nvCxnSpPr>
        <p:spPr>
          <a:xfrm>
            <a:off x="5952835" y="2808490"/>
            <a:ext cx="0" cy="2728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61DB4E-08C5-4758-9D65-99A5C899B31E}"/>
              </a:ext>
            </a:extLst>
          </p:cNvPr>
          <p:cNvCxnSpPr>
            <a:cxnSpLocks/>
          </p:cNvCxnSpPr>
          <p:nvPr userDrawn="1"/>
        </p:nvCxnSpPr>
        <p:spPr>
          <a:xfrm>
            <a:off x="7964150" y="2743200"/>
            <a:ext cx="0" cy="2728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705C90-6E6B-4E36-BA8F-C6FD03F920E5}"/>
              </a:ext>
            </a:extLst>
          </p:cNvPr>
          <p:cNvCxnSpPr>
            <a:cxnSpLocks/>
          </p:cNvCxnSpPr>
          <p:nvPr userDrawn="1"/>
        </p:nvCxnSpPr>
        <p:spPr>
          <a:xfrm>
            <a:off x="9936136" y="2780071"/>
            <a:ext cx="0" cy="2728913"/>
          </a:xfrm>
          <a:prstGeom prst="line">
            <a:avLst/>
          </a:prstGeom>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6E22908-D190-4247-BF5B-6FB9729A5F56}"/>
              </a:ext>
            </a:extLst>
          </p:cNvPr>
          <p:cNvSpPr>
            <a:spLocks noGrp="1"/>
          </p:cNvSpPr>
          <p:nvPr>
            <p:ph type="pic" sz="quarter" idx="10"/>
          </p:nvPr>
        </p:nvSpPr>
        <p:spPr>
          <a:xfrm>
            <a:off x="574213" y="2000763"/>
            <a:ext cx="1003300" cy="1003300"/>
          </a:xfrm>
        </p:spPr>
        <p:txBody>
          <a:bodyPr/>
          <a:lstStyle/>
          <a:p>
            <a:endParaRPr lang="en-CA"/>
          </a:p>
        </p:txBody>
      </p:sp>
      <p:sp>
        <p:nvSpPr>
          <p:cNvPr id="22" name="Content Placeholder 21">
            <a:extLst>
              <a:ext uri="{FF2B5EF4-FFF2-40B4-BE49-F238E27FC236}">
                <a16:creationId xmlns:a16="http://schemas.microsoft.com/office/drawing/2014/main" id="{92DBEE9F-F6B7-45A8-96CE-BC4670D83D78}"/>
              </a:ext>
            </a:extLst>
          </p:cNvPr>
          <p:cNvSpPr>
            <a:spLocks noGrp="1"/>
          </p:cNvSpPr>
          <p:nvPr>
            <p:ph sz="quarter" idx="11"/>
          </p:nvPr>
        </p:nvSpPr>
        <p:spPr>
          <a:xfrm>
            <a:off x="240838" y="3219963"/>
            <a:ext cx="1673225" cy="1908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4" name="Picture Placeholder 23">
            <a:extLst>
              <a:ext uri="{FF2B5EF4-FFF2-40B4-BE49-F238E27FC236}">
                <a16:creationId xmlns:a16="http://schemas.microsoft.com/office/drawing/2014/main" id="{B93D19A4-1D99-4673-BD20-8450C3C325EA}"/>
              </a:ext>
            </a:extLst>
          </p:cNvPr>
          <p:cNvSpPr>
            <a:spLocks noGrp="1"/>
          </p:cNvSpPr>
          <p:nvPr>
            <p:ph type="pic" sz="quarter" idx="12"/>
          </p:nvPr>
        </p:nvSpPr>
        <p:spPr>
          <a:xfrm>
            <a:off x="2552178" y="2241550"/>
            <a:ext cx="1004888" cy="1003300"/>
          </a:xfrm>
        </p:spPr>
        <p:txBody>
          <a:bodyPr/>
          <a:lstStyle/>
          <a:p>
            <a:endParaRPr lang="en-CA"/>
          </a:p>
        </p:txBody>
      </p:sp>
      <p:sp>
        <p:nvSpPr>
          <p:cNvPr id="26" name="Content Placeholder 25">
            <a:extLst>
              <a:ext uri="{FF2B5EF4-FFF2-40B4-BE49-F238E27FC236}">
                <a16:creationId xmlns:a16="http://schemas.microsoft.com/office/drawing/2014/main" id="{839BE2D4-5D76-4C58-BEF3-EAE13622B6B3}"/>
              </a:ext>
            </a:extLst>
          </p:cNvPr>
          <p:cNvSpPr>
            <a:spLocks noGrp="1"/>
          </p:cNvSpPr>
          <p:nvPr>
            <p:ph sz="quarter" idx="13"/>
          </p:nvPr>
        </p:nvSpPr>
        <p:spPr>
          <a:xfrm>
            <a:off x="2218803" y="3460750"/>
            <a:ext cx="1673225" cy="1708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8" name="Picture Placeholder 27">
            <a:extLst>
              <a:ext uri="{FF2B5EF4-FFF2-40B4-BE49-F238E27FC236}">
                <a16:creationId xmlns:a16="http://schemas.microsoft.com/office/drawing/2014/main" id="{C3B91F5F-B721-4B79-9851-36FCF95C5072}"/>
              </a:ext>
            </a:extLst>
          </p:cNvPr>
          <p:cNvSpPr>
            <a:spLocks noGrp="1"/>
          </p:cNvSpPr>
          <p:nvPr>
            <p:ph type="pic" sz="quarter" idx="14"/>
          </p:nvPr>
        </p:nvSpPr>
        <p:spPr>
          <a:xfrm>
            <a:off x="4474149" y="2278421"/>
            <a:ext cx="1003300" cy="1003300"/>
          </a:xfrm>
        </p:spPr>
        <p:txBody>
          <a:bodyPr/>
          <a:lstStyle/>
          <a:p>
            <a:endParaRPr lang="en-CA"/>
          </a:p>
        </p:txBody>
      </p:sp>
      <p:sp>
        <p:nvSpPr>
          <p:cNvPr id="30" name="Content Placeholder 29">
            <a:extLst>
              <a:ext uri="{FF2B5EF4-FFF2-40B4-BE49-F238E27FC236}">
                <a16:creationId xmlns:a16="http://schemas.microsoft.com/office/drawing/2014/main" id="{092A99C2-A1E2-4B4A-9821-4DED3D0757D0}"/>
              </a:ext>
            </a:extLst>
          </p:cNvPr>
          <p:cNvSpPr>
            <a:spLocks noGrp="1"/>
          </p:cNvSpPr>
          <p:nvPr>
            <p:ph sz="quarter" idx="15"/>
          </p:nvPr>
        </p:nvSpPr>
        <p:spPr>
          <a:xfrm>
            <a:off x="4140774" y="3489683"/>
            <a:ext cx="1673225" cy="210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2" name="Picture Placeholder 31">
            <a:extLst>
              <a:ext uri="{FF2B5EF4-FFF2-40B4-BE49-F238E27FC236}">
                <a16:creationId xmlns:a16="http://schemas.microsoft.com/office/drawing/2014/main" id="{FF9EEA7A-05E7-427D-B6C1-F7724CCC014E}"/>
              </a:ext>
            </a:extLst>
          </p:cNvPr>
          <p:cNvSpPr>
            <a:spLocks noGrp="1"/>
          </p:cNvSpPr>
          <p:nvPr>
            <p:ph type="pic" sz="quarter" idx="16"/>
          </p:nvPr>
        </p:nvSpPr>
        <p:spPr>
          <a:xfrm>
            <a:off x="6441146" y="2278421"/>
            <a:ext cx="1004887" cy="1003300"/>
          </a:xfrm>
        </p:spPr>
        <p:txBody>
          <a:bodyPr/>
          <a:lstStyle/>
          <a:p>
            <a:endParaRPr lang="en-CA"/>
          </a:p>
        </p:txBody>
      </p:sp>
      <p:sp>
        <p:nvSpPr>
          <p:cNvPr id="34" name="Content Placeholder 33">
            <a:extLst>
              <a:ext uri="{FF2B5EF4-FFF2-40B4-BE49-F238E27FC236}">
                <a16:creationId xmlns:a16="http://schemas.microsoft.com/office/drawing/2014/main" id="{419EAC84-A089-4F2D-A78B-79E6E72B79CF}"/>
              </a:ext>
            </a:extLst>
          </p:cNvPr>
          <p:cNvSpPr>
            <a:spLocks noGrp="1"/>
          </p:cNvSpPr>
          <p:nvPr>
            <p:ph sz="quarter" idx="17"/>
          </p:nvPr>
        </p:nvSpPr>
        <p:spPr>
          <a:xfrm>
            <a:off x="6107771" y="3489683"/>
            <a:ext cx="1673225"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6" name="Picture Placeholder 35">
            <a:extLst>
              <a:ext uri="{FF2B5EF4-FFF2-40B4-BE49-F238E27FC236}">
                <a16:creationId xmlns:a16="http://schemas.microsoft.com/office/drawing/2014/main" id="{9C477B3C-CE6A-4DE8-A72C-CC911B4F1B04}"/>
              </a:ext>
            </a:extLst>
          </p:cNvPr>
          <p:cNvSpPr>
            <a:spLocks noGrp="1"/>
          </p:cNvSpPr>
          <p:nvPr>
            <p:ph type="pic" sz="quarter" idx="18"/>
          </p:nvPr>
        </p:nvSpPr>
        <p:spPr>
          <a:xfrm>
            <a:off x="8450873" y="2249488"/>
            <a:ext cx="1006475" cy="1000125"/>
          </a:xfrm>
        </p:spPr>
        <p:txBody>
          <a:bodyPr/>
          <a:lstStyle/>
          <a:p>
            <a:endParaRPr lang="en-CA"/>
          </a:p>
        </p:txBody>
      </p:sp>
      <p:sp>
        <p:nvSpPr>
          <p:cNvPr id="38" name="Content Placeholder 37">
            <a:extLst>
              <a:ext uri="{FF2B5EF4-FFF2-40B4-BE49-F238E27FC236}">
                <a16:creationId xmlns:a16="http://schemas.microsoft.com/office/drawing/2014/main" id="{E78029B3-388E-463C-BE75-83DD57F12221}"/>
              </a:ext>
            </a:extLst>
          </p:cNvPr>
          <p:cNvSpPr>
            <a:spLocks noGrp="1"/>
          </p:cNvSpPr>
          <p:nvPr>
            <p:ph sz="quarter" idx="19"/>
          </p:nvPr>
        </p:nvSpPr>
        <p:spPr>
          <a:xfrm>
            <a:off x="8119085" y="3460750"/>
            <a:ext cx="1673225" cy="1000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9" name="Slide Number Placeholder 1">
            <a:extLst>
              <a:ext uri="{FF2B5EF4-FFF2-40B4-BE49-F238E27FC236}">
                <a16:creationId xmlns:a16="http://schemas.microsoft.com/office/drawing/2014/main" id="{DEAFE576-A3B3-4A1C-9031-73B8341EBF60}"/>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19" name="Title Placeholder 1">
            <a:extLst>
              <a:ext uri="{FF2B5EF4-FFF2-40B4-BE49-F238E27FC236}">
                <a16:creationId xmlns:a16="http://schemas.microsoft.com/office/drawing/2014/main" id="{93E22538-8764-5E49-BA8E-A0D26F114636}"/>
              </a:ext>
            </a:extLst>
          </p:cNvPr>
          <p:cNvSpPr>
            <a:spLocks noGrp="1"/>
          </p:cNvSpPr>
          <p:nvPr>
            <p:ph type="title"/>
          </p:nvPr>
        </p:nvSpPr>
        <p:spPr>
          <a:xfrm>
            <a:off x="1971040" y="332802"/>
            <a:ext cx="9458387" cy="804497"/>
          </a:xfrm>
          <a:prstGeom prst="rect">
            <a:avLst/>
          </a:prstGeom>
        </p:spPr>
        <p:txBody>
          <a:bodyPr vert="horz" lIns="0" tIns="0" rIns="0" bIns="0" rtlCol="0" anchor="ctr" anchorCtr="0">
            <a:noAutofit/>
          </a:bodyPr>
          <a:lstStyle/>
          <a:p>
            <a:r>
              <a:rPr lang="en-US" dirty="0"/>
              <a:t>Click to edit Master title style</a:t>
            </a:r>
          </a:p>
        </p:txBody>
      </p:sp>
      <p:cxnSp>
        <p:nvCxnSpPr>
          <p:cNvPr id="21" name="Straight Connector 20">
            <a:extLst>
              <a:ext uri="{FF2B5EF4-FFF2-40B4-BE49-F238E27FC236}">
                <a16:creationId xmlns:a16="http://schemas.microsoft.com/office/drawing/2014/main" id="{5325D76B-515A-41F1-A801-6EB9C4435D03}"/>
              </a:ext>
            </a:extLst>
          </p:cNvPr>
          <p:cNvCxnSpPr>
            <a:cxnSpLocks/>
          </p:cNvCxnSpPr>
          <p:nvPr userDrawn="1"/>
        </p:nvCxnSpPr>
        <p:spPr>
          <a:xfrm>
            <a:off x="2078308" y="2808287"/>
            <a:ext cx="0" cy="2728913"/>
          </a:xfrm>
          <a:prstGeom prst="line">
            <a:avLst/>
          </a:prstGeom>
        </p:spPr>
        <p:style>
          <a:lnRef idx="1">
            <a:schemeClr val="accent1"/>
          </a:lnRef>
          <a:fillRef idx="0">
            <a:schemeClr val="accent1"/>
          </a:fillRef>
          <a:effectRef idx="0">
            <a:schemeClr val="accent1"/>
          </a:effectRef>
          <a:fontRef idx="minor">
            <a:schemeClr val="tx1"/>
          </a:fontRef>
        </p:style>
      </p:cxnSp>
      <p:sp>
        <p:nvSpPr>
          <p:cNvPr id="23" name="Picture Placeholder 35">
            <a:extLst>
              <a:ext uri="{FF2B5EF4-FFF2-40B4-BE49-F238E27FC236}">
                <a16:creationId xmlns:a16="http://schemas.microsoft.com/office/drawing/2014/main" id="{9C477B3C-CE6A-4DE8-A72C-CC911B4F1B04}"/>
              </a:ext>
            </a:extLst>
          </p:cNvPr>
          <p:cNvSpPr>
            <a:spLocks noGrp="1"/>
          </p:cNvSpPr>
          <p:nvPr>
            <p:ph type="pic" sz="quarter" idx="20"/>
          </p:nvPr>
        </p:nvSpPr>
        <p:spPr>
          <a:xfrm>
            <a:off x="10434337" y="2219838"/>
            <a:ext cx="1006475" cy="1000125"/>
          </a:xfrm>
        </p:spPr>
        <p:txBody>
          <a:bodyPr/>
          <a:lstStyle/>
          <a:p>
            <a:endParaRPr lang="en-CA"/>
          </a:p>
        </p:txBody>
      </p:sp>
      <p:sp>
        <p:nvSpPr>
          <p:cNvPr id="25" name="Content Placeholder 37">
            <a:extLst>
              <a:ext uri="{FF2B5EF4-FFF2-40B4-BE49-F238E27FC236}">
                <a16:creationId xmlns:a16="http://schemas.microsoft.com/office/drawing/2014/main" id="{E78029B3-388E-463C-BE75-83DD57F12221}"/>
              </a:ext>
            </a:extLst>
          </p:cNvPr>
          <p:cNvSpPr>
            <a:spLocks noGrp="1"/>
          </p:cNvSpPr>
          <p:nvPr>
            <p:ph sz="quarter" idx="21"/>
          </p:nvPr>
        </p:nvSpPr>
        <p:spPr>
          <a:xfrm>
            <a:off x="10102549" y="3431100"/>
            <a:ext cx="1673225" cy="1000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3072370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10_Main text -1-col 3/4 w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ABA3BC-925F-47D7-9C4E-FFA2ACCC63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6200" y="1934416"/>
            <a:ext cx="3657599" cy="4329835"/>
          </a:xfrm>
          <a:prstGeom prst="rect">
            <a:avLst/>
          </a:prstGeom>
        </p:spPr>
      </p:pic>
      <p:sp>
        <p:nvSpPr>
          <p:cNvPr id="6" name="Slide Number Placeholder 1">
            <a:extLst>
              <a:ext uri="{FF2B5EF4-FFF2-40B4-BE49-F238E27FC236}">
                <a16:creationId xmlns:a16="http://schemas.microsoft.com/office/drawing/2014/main" id="{6F455600-E808-41CE-A189-97F5F3DD732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7" name="Title Placeholder 1">
            <a:extLst>
              <a:ext uri="{FF2B5EF4-FFF2-40B4-BE49-F238E27FC236}">
                <a16:creationId xmlns:a16="http://schemas.microsoft.com/office/drawing/2014/main" id="{F134D613-BD36-1E49-843D-ECECEE01B825}"/>
              </a:ext>
            </a:extLst>
          </p:cNvPr>
          <p:cNvSpPr>
            <a:spLocks noGrp="1"/>
          </p:cNvSpPr>
          <p:nvPr>
            <p:ph type="title"/>
          </p:nvPr>
        </p:nvSpPr>
        <p:spPr>
          <a:xfrm>
            <a:off x="1971040" y="332802"/>
            <a:ext cx="9458387" cy="804497"/>
          </a:xfrm>
          <a:prstGeom prst="rect">
            <a:avLst/>
          </a:prstGeom>
        </p:spPr>
        <p:txBody>
          <a:bodyPr vert="horz" lIns="0" tIns="0" rIns="0" bIns="0" rtlCol="0" anchor="ctr" anchorCtr="0">
            <a:noAutofit/>
          </a:bodyPr>
          <a:lstStyle/>
          <a:p>
            <a:r>
              <a:rPr lang="en-US" dirty="0"/>
              <a:t>Click to edit Master title style</a:t>
            </a:r>
          </a:p>
        </p:txBody>
      </p:sp>
      <p:sp>
        <p:nvSpPr>
          <p:cNvPr id="10" name="Text Placeholder 2">
            <a:extLst>
              <a:ext uri="{FF2B5EF4-FFF2-40B4-BE49-F238E27FC236}">
                <a16:creationId xmlns:a16="http://schemas.microsoft.com/office/drawing/2014/main" id="{E099DA26-427A-8045-B961-565A273A4C06}"/>
              </a:ext>
            </a:extLst>
          </p:cNvPr>
          <p:cNvSpPr>
            <a:spLocks noGrp="1"/>
          </p:cNvSpPr>
          <p:nvPr>
            <p:ph idx="1"/>
          </p:nvPr>
        </p:nvSpPr>
        <p:spPr>
          <a:xfrm>
            <a:off x="1971040" y="1645920"/>
            <a:ext cx="9458388"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29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ligibility - no priority inf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9" name="Text Placeholder 4">
            <a:extLst>
              <a:ext uri="{FF2B5EF4-FFF2-40B4-BE49-F238E27FC236}">
                <a16:creationId xmlns:a16="http://schemas.microsoft.com/office/drawing/2014/main" id="{94A723F2-707D-F542-A298-B9A3FD5B23F0}"/>
              </a:ext>
            </a:extLst>
          </p:cNvPr>
          <p:cNvSpPr>
            <a:spLocks noGrp="1"/>
          </p:cNvSpPr>
          <p:nvPr>
            <p:ph type="body" sz="quarter" idx="14"/>
          </p:nvPr>
        </p:nvSpPr>
        <p:spPr>
          <a:xfrm>
            <a:off x="6819054"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10" name="Text Placeholder 4">
            <a:extLst>
              <a:ext uri="{FF2B5EF4-FFF2-40B4-BE49-F238E27FC236}">
                <a16:creationId xmlns:a16="http://schemas.microsoft.com/office/drawing/2014/main" id="{246C779D-348C-254D-A399-E603D36F2CBA}"/>
              </a:ext>
            </a:extLst>
          </p:cNvPr>
          <p:cNvSpPr>
            <a:spLocks noGrp="1"/>
          </p:cNvSpPr>
          <p:nvPr>
            <p:ph type="body" sz="quarter" idx="15"/>
          </p:nvPr>
        </p:nvSpPr>
        <p:spPr>
          <a:xfrm>
            <a:off x="931418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06D5CE67-AF00-9C49-A453-9F14C1ADDF49}"/>
              </a:ext>
            </a:extLst>
          </p:cNvPr>
          <p:cNvGrpSpPr/>
          <p:nvPr userDrawn="1"/>
        </p:nvGrpSpPr>
        <p:grpSpPr>
          <a:xfrm>
            <a:off x="4117049" y="2717199"/>
            <a:ext cx="4938851" cy="1949609"/>
            <a:chOff x="4117049" y="2717199"/>
            <a:chExt cx="4938851" cy="1949609"/>
          </a:xfrm>
        </p:grpSpPr>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7997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Eligibility - no priority inf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9" name="Text Placeholder 4">
            <a:extLst>
              <a:ext uri="{FF2B5EF4-FFF2-40B4-BE49-F238E27FC236}">
                <a16:creationId xmlns:a16="http://schemas.microsoft.com/office/drawing/2014/main" id="{94A723F2-707D-F542-A298-B9A3FD5B23F0}"/>
              </a:ext>
            </a:extLst>
          </p:cNvPr>
          <p:cNvSpPr>
            <a:spLocks noGrp="1"/>
          </p:cNvSpPr>
          <p:nvPr>
            <p:ph type="body" sz="quarter" idx="14"/>
          </p:nvPr>
        </p:nvSpPr>
        <p:spPr>
          <a:xfrm>
            <a:off x="6819054"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10" name="Text Placeholder 4">
            <a:extLst>
              <a:ext uri="{FF2B5EF4-FFF2-40B4-BE49-F238E27FC236}">
                <a16:creationId xmlns:a16="http://schemas.microsoft.com/office/drawing/2014/main" id="{246C779D-348C-254D-A399-E603D36F2CBA}"/>
              </a:ext>
            </a:extLst>
          </p:cNvPr>
          <p:cNvSpPr>
            <a:spLocks noGrp="1"/>
          </p:cNvSpPr>
          <p:nvPr>
            <p:ph type="body" sz="quarter" idx="15"/>
          </p:nvPr>
        </p:nvSpPr>
        <p:spPr>
          <a:xfrm>
            <a:off x="931418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06D5CE67-AF00-9C49-A453-9F14C1ADDF49}"/>
              </a:ext>
            </a:extLst>
          </p:cNvPr>
          <p:cNvGrpSpPr/>
          <p:nvPr userDrawn="1"/>
        </p:nvGrpSpPr>
        <p:grpSpPr>
          <a:xfrm>
            <a:off x="4117049" y="2717199"/>
            <a:ext cx="4938851" cy="1949609"/>
            <a:chOff x="4117049" y="2717199"/>
            <a:chExt cx="4938851" cy="1949609"/>
          </a:xfrm>
        </p:grpSpPr>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3F0665AF-44D2-4074-A6AA-ACC829F3C26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3128" r="4780"/>
          <a:stretch/>
        </p:blipFill>
        <p:spPr>
          <a:xfrm>
            <a:off x="2222181" y="2194560"/>
            <a:ext cx="1188720" cy="1172863"/>
          </a:xfrm>
          <a:prstGeom prst="rect">
            <a:avLst/>
          </a:prstGeom>
        </p:spPr>
      </p:pic>
      <p:grpSp>
        <p:nvGrpSpPr>
          <p:cNvPr id="14" name="Group 13">
            <a:extLst>
              <a:ext uri="{FF2B5EF4-FFF2-40B4-BE49-F238E27FC236}">
                <a16:creationId xmlns:a16="http://schemas.microsoft.com/office/drawing/2014/main" id="{5A82FAFA-F565-4D04-9F14-4F0D19618BEF}"/>
              </a:ext>
            </a:extLst>
          </p:cNvPr>
          <p:cNvGrpSpPr/>
          <p:nvPr userDrawn="1"/>
        </p:nvGrpSpPr>
        <p:grpSpPr>
          <a:xfrm>
            <a:off x="4642103" y="1940761"/>
            <a:ext cx="1466768" cy="1437924"/>
            <a:chOff x="4642103" y="1940761"/>
            <a:chExt cx="1466768" cy="1437924"/>
          </a:xfrm>
        </p:grpSpPr>
        <p:sp>
          <p:nvSpPr>
            <p:cNvPr id="15" name="Oval 14">
              <a:extLst>
                <a:ext uri="{FF2B5EF4-FFF2-40B4-BE49-F238E27FC236}">
                  <a16:creationId xmlns:a16="http://schemas.microsoft.com/office/drawing/2014/main" id="{57163A66-6D3D-405E-B8EB-72B382A763B1}"/>
                </a:ext>
              </a:extLst>
            </p:cNvPr>
            <p:cNvSpPr>
              <a:spLocks noChangeAspect="1"/>
            </p:cNvSpPr>
            <p:nvPr/>
          </p:nvSpPr>
          <p:spPr>
            <a:xfrm>
              <a:off x="4788795" y="2199567"/>
              <a:ext cx="1179576" cy="1177564"/>
            </a:xfrm>
            <a:prstGeom prst="ellipse">
              <a:avLst/>
            </a:prstGeom>
            <a:solidFill>
              <a:srgbClr val="DA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9E39522-C644-4A99-A010-2D8FBB074E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88870" y="2199109"/>
              <a:ext cx="1179576" cy="1179576"/>
            </a:xfrm>
            <a:prstGeom prst="ellipse">
              <a:avLst/>
            </a:prstGeom>
          </p:spPr>
        </p:pic>
        <p:pic>
          <p:nvPicPr>
            <p:cNvPr id="20" name="Picture 19">
              <a:extLst>
                <a:ext uri="{FF2B5EF4-FFF2-40B4-BE49-F238E27FC236}">
                  <a16:creationId xmlns:a16="http://schemas.microsoft.com/office/drawing/2014/main" id="{56DBA9DF-79AD-456B-899D-67A7457F32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2174" t="-10181" r="-12174"/>
            <a:stretch/>
          </p:blipFill>
          <p:spPr>
            <a:xfrm>
              <a:off x="4642103" y="1940761"/>
              <a:ext cx="1466768" cy="1259791"/>
            </a:xfrm>
            <a:prstGeom prst="ellipse">
              <a:avLst/>
            </a:prstGeom>
          </p:spPr>
        </p:pic>
      </p:grpSp>
      <p:pic>
        <p:nvPicPr>
          <p:cNvPr id="21" name="Picture 20" descr="A picture containing LEGO, toy&#10;&#10;Description automatically generated">
            <a:extLst>
              <a:ext uri="{FF2B5EF4-FFF2-40B4-BE49-F238E27FC236}">
                <a16:creationId xmlns:a16="http://schemas.microsoft.com/office/drawing/2014/main" id="{94623735-7C0E-492A-9453-B5D2B646E6B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10358" t="-2967"/>
          <a:stretch/>
        </p:blipFill>
        <p:spPr>
          <a:xfrm>
            <a:off x="7287592" y="2194560"/>
            <a:ext cx="1179576" cy="1179576"/>
          </a:xfrm>
          <a:prstGeom prst="ellipse">
            <a:avLst/>
          </a:prstGeom>
          <a:solidFill>
            <a:srgbClr val="DAE5F0"/>
          </a:solidFill>
        </p:spPr>
      </p:pic>
      <p:pic>
        <p:nvPicPr>
          <p:cNvPr id="22" name="Picture 21">
            <a:extLst>
              <a:ext uri="{FF2B5EF4-FFF2-40B4-BE49-F238E27FC236}">
                <a16:creationId xmlns:a16="http://schemas.microsoft.com/office/drawing/2014/main" id="{F28241F8-4357-4C5D-B13F-05CC652E165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786761" y="2121408"/>
            <a:ext cx="1179576" cy="1241660"/>
          </a:xfrm>
          <a:prstGeom prst="rect">
            <a:avLst/>
          </a:prstGeom>
        </p:spPr>
      </p:pic>
      <p:sp>
        <p:nvSpPr>
          <p:cNvPr id="11" name="Content Placeholder 10">
            <a:extLst>
              <a:ext uri="{FF2B5EF4-FFF2-40B4-BE49-F238E27FC236}">
                <a16:creationId xmlns:a16="http://schemas.microsoft.com/office/drawing/2014/main" id="{93B062E1-9C79-43CD-9C9C-BDD092B7A743}"/>
              </a:ext>
            </a:extLst>
          </p:cNvPr>
          <p:cNvSpPr>
            <a:spLocks noGrp="1"/>
          </p:cNvSpPr>
          <p:nvPr>
            <p:ph sz="quarter" idx="16"/>
          </p:nvPr>
        </p:nvSpPr>
        <p:spPr>
          <a:xfrm>
            <a:off x="9563100" y="5067300"/>
            <a:ext cx="2103438" cy="187424"/>
          </a:xfrm>
          <a:noFill/>
        </p:spPr>
        <p:txBody>
          <a:bodyPr wrap="square" lIns="0" tIns="0" rIns="0" bIns="0" rtlCol="0">
            <a:spAutoFit/>
          </a:bodyPr>
          <a:lstStyle>
            <a:lvl1pPr>
              <a:defRPr lang="en-US" sz="1200" b="0"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24" name="Slide Number Placeholder 1">
            <a:extLst>
              <a:ext uri="{FF2B5EF4-FFF2-40B4-BE49-F238E27FC236}">
                <a16:creationId xmlns:a16="http://schemas.microsoft.com/office/drawing/2014/main" id="{5144EFE5-653A-4125-8666-6C3377632F8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59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97B504-699C-0F47-8274-5E7E5526F016}"/>
              </a:ext>
            </a:extLst>
          </p:cNvPr>
          <p:cNvSpPr>
            <a:spLocks noGrp="1"/>
          </p:cNvSpPr>
          <p:nvPr>
            <p:ph type="body" sz="quarter" idx="13" hasCustomPrompt="1"/>
          </p:nvPr>
        </p:nvSpPr>
        <p:spPr>
          <a:xfrm>
            <a:off x="1765300" y="1790700"/>
            <a:ext cx="8466138" cy="353852"/>
          </a:xfrm>
        </p:spPr>
        <p:txBody>
          <a:bodyPr>
            <a:noAutofit/>
          </a:bodyPr>
          <a:lstStyle>
            <a:lvl1pPr>
              <a:lnSpc>
                <a:spcPct val="100000"/>
              </a:lnSpc>
              <a:defRPr lang="en-US" sz="2700" b="1" i="0" kern="1200" dirty="0" smtClean="0">
                <a:solidFill>
                  <a:schemeClr val="bg2"/>
                </a:solidFill>
                <a:latin typeface="Georgia" panose="02040502050405020303" pitchFamily="18" charset="0"/>
                <a:ea typeface="+mn-ea"/>
                <a:cs typeface="Arial" panose="020B0604020202020204" pitchFamily="34" charset="0"/>
              </a:defRPr>
            </a:lvl1pPr>
            <a:lvl2pPr>
              <a:defRPr sz="2400" b="1" i="0">
                <a:latin typeface="Georgia" panose="02040502050405020303" pitchFamily="18" charset="0"/>
              </a:defRPr>
            </a:lvl2pPr>
            <a:lvl3pPr>
              <a:defRPr sz="2400" b="1" i="0">
                <a:latin typeface="Georgia" panose="02040502050405020303" pitchFamily="18" charset="0"/>
              </a:defRPr>
            </a:lvl3pPr>
            <a:lvl4pPr>
              <a:defRPr sz="2400" b="1" i="0">
                <a:latin typeface="Georgia" panose="02040502050405020303" pitchFamily="18" charset="0"/>
              </a:defRPr>
            </a:lvl4pPr>
            <a:lvl5pPr>
              <a:defRPr sz="2400" b="1" i="0">
                <a:latin typeface="Georgia" panose="02040502050405020303" pitchFamily="18" charset="0"/>
              </a:defRPr>
            </a:lvl5pPr>
          </a:lstStyle>
          <a:p>
            <a:pPr lvl="0"/>
            <a:r>
              <a:rPr lang="en-US"/>
              <a:t>Click to edit Master Subhead styles</a:t>
            </a:r>
          </a:p>
        </p:txBody>
      </p:sp>
      <p:sp>
        <p:nvSpPr>
          <p:cNvPr id="10" name="Text Placeholder 9">
            <a:extLst>
              <a:ext uri="{FF2B5EF4-FFF2-40B4-BE49-F238E27FC236}">
                <a16:creationId xmlns:a16="http://schemas.microsoft.com/office/drawing/2014/main" id="{22FB98BE-05F0-F046-AED9-1865FCF04640}"/>
              </a:ext>
            </a:extLst>
          </p:cNvPr>
          <p:cNvSpPr>
            <a:spLocks noGrp="1"/>
          </p:cNvSpPr>
          <p:nvPr>
            <p:ph type="body" sz="quarter" idx="14" hasCustomPrompt="1"/>
          </p:nvPr>
        </p:nvSpPr>
        <p:spPr>
          <a:xfrm>
            <a:off x="1738795" y="2367752"/>
            <a:ext cx="6286017" cy="3593848"/>
          </a:xfrm>
        </p:spPr>
        <p:txBody>
          <a:bodyPr>
            <a:normAutofit/>
          </a:bodyPr>
          <a:lstStyle>
            <a:lvl1pPr>
              <a:lnSpc>
                <a:spcPct val="82000"/>
              </a:lnSpc>
              <a:spcBef>
                <a:spcPts val="0"/>
              </a:spcBef>
              <a:spcAft>
                <a:spcPts val="0"/>
              </a:spcAft>
              <a:defRPr sz="4000" b="1" cap="all" spc="-150" baseline="0">
                <a:solidFill>
                  <a:schemeClr val="tx2"/>
                </a:solidFill>
              </a:defRPr>
            </a:lvl1pPr>
          </a:lstStyle>
          <a:p>
            <a:pPr lvl="0"/>
            <a:r>
              <a:rPr lang="en-US"/>
              <a:t>CLICK TO EDIT MASTER TITLE STYLES</a:t>
            </a:r>
          </a:p>
        </p:txBody>
      </p:sp>
      <p:sp>
        <p:nvSpPr>
          <p:cNvPr id="4"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1733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Eligibility - no priority inf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9" name="Text Placeholder 4">
            <a:extLst>
              <a:ext uri="{FF2B5EF4-FFF2-40B4-BE49-F238E27FC236}">
                <a16:creationId xmlns:a16="http://schemas.microsoft.com/office/drawing/2014/main" id="{94A723F2-707D-F542-A298-B9A3FD5B23F0}"/>
              </a:ext>
            </a:extLst>
          </p:cNvPr>
          <p:cNvSpPr>
            <a:spLocks noGrp="1"/>
          </p:cNvSpPr>
          <p:nvPr>
            <p:ph type="body" sz="quarter" idx="14"/>
          </p:nvPr>
        </p:nvSpPr>
        <p:spPr>
          <a:xfrm>
            <a:off x="6819054"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10" name="Text Placeholder 4">
            <a:extLst>
              <a:ext uri="{FF2B5EF4-FFF2-40B4-BE49-F238E27FC236}">
                <a16:creationId xmlns:a16="http://schemas.microsoft.com/office/drawing/2014/main" id="{246C779D-348C-254D-A399-E603D36F2CBA}"/>
              </a:ext>
            </a:extLst>
          </p:cNvPr>
          <p:cNvSpPr>
            <a:spLocks noGrp="1"/>
          </p:cNvSpPr>
          <p:nvPr>
            <p:ph type="body" sz="quarter" idx="15"/>
          </p:nvPr>
        </p:nvSpPr>
        <p:spPr>
          <a:xfrm>
            <a:off x="931418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06D5CE67-AF00-9C49-A453-9F14C1ADDF49}"/>
              </a:ext>
            </a:extLst>
          </p:cNvPr>
          <p:cNvGrpSpPr/>
          <p:nvPr userDrawn="1"/>
        </p:nvGrpSpPr>
        <p:grpSpPr>
          <a:xfrm>
            <a:off x="4117049" y="2717199"/>
            <a:ext cx="4938851" cy="1949609"/>
            <a:chOff x="4117049" y="2717199"/>
            <a:chExt cx="4938851" cy="1949609"/>
          </a:xfrm>
        </p:grpSpPr>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6517AE63-A2CD-4353-B715-8021BA9788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54961"/>
          <a:stretch/>
        </p:blipFill>
        <p:spPr>
          <a:xfrm>
            <a:off x="4788795" y="2130552"/>
            <a:ext cx="1181468" cy="1275846"/>
          </a:xfrm>
          <a:prstGeom prst="rect">
            <a:avLst/>
          </a:prstGeom>
        </p:spPr>
      </p:pic>
      <p:pic>
        <p:nvPicPr>
          <p:cNvPr id="14" name="Picture 13">
            <a:extLst>
              <a:ext uri="{FF2B5EF4-FFF2-40B4-BE49-F238E27FC236}">
                <a16:creationId xmlns:a16="http://schemas.microsoft.com/office/drawing/2014/main" id="{F5A7C5EA-3BD4-4030-B40F-097E36A5F7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86761" y="2121408"/>
            <a:ext cx="1179576" cy="1241660"/>
          </a:xfrm>
          <a:prstGeom prst="rect">
            <a:avLst/>
          </a:prstGeom>
        </p:spPr>
      </p:pic>
      <p:pic>
        <p:nvPicPr>
          <p:cNvPr id="15" name="Picture 14">
            <a:extLst>
              <a:ext uri="{FF2B5EF4-FFF2-40B4-BE49-F238E27FC236}">
                <a16:creationId xmlns:a16="http://schemas.microsoft.com/office/drawing/2014/main" id="{D9B2834C-6EC7-4942-83E7-4CD9032AEB0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3128" r="4780"/>
          <a:stretch/>
        </p:blipFill>
        <p:spPr>
          <a:xfrm>
            <a:off x="2222181" y="2194560"/>
            <a:ext cx="1188720" cy="1172863"/>
          </a:xfrm>
          <a:prstGeom prst="rect">
            <a:avLst/>
          </a:prstGeom>
        </p:spPr>
      </p:pic>
      <p:pic>
        <p:nvPicPr>
          <p:cNvPr id="16" name="Picture 15" descr="A picture containing LEGO, toy&#10;&#10;Description automatically generated">
            <a:extLst>
              <a:ext uri="{FF2B5EF4-FFF2-40B4-BE49-F238E27FC236}">
                <a16:creationId xmlns:a16="http://schemas.microsoft.com/office/drawing/2014/main" id="{F7A59FC3-3A6C-4C88-9621-0C5C9CD5C6C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10358" t="-2967"/>
          <a:stretch/>
        </p:blipFill>
        <p:spPr>
          <a:xfrm>
            <a:off x="7287592" y="2194560"/>
            <a:ext cx="1179576" cy="1179576"/>
          </a:xfrm>
          <a:prstGeom prst="ellipse">
            <a:avLst/>
          </a:prstGeom>
          <a:solidFill>
            <a:srgbClr val="DAE5F0"/>
          </a:solidFill>
        </p:spPr>
      </p:pic>
    </p:spTree>
    <p:extLst>
      <p:ext uri="{BB962C8B-B14F-4D97-AF65-F5344CB8AC3E}">
        <p14:creationId xmlns:p14="http://schemas.microsoft.com/office/powerpoint/2010/main" val="1897058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Eligibility - no priority inf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9" name="Text Placeholder 4">
            <a:extLst>
              <a:ext uri="{FF2B5EF4-FFF2-40B4-BE49-F238E27FC236}">
                <a16:creationId xmlns:a16="http://schemas.microsoft.com/office/drawing/2014/main" id="{94A723F2-707D-F542-A298-B9A3FD5B23F0}"/>
              </a:ext>
            </a:extLst>
          </p:cNvPr>
          <p:cNvSpPr>
            <a:spLocks noGrp="1"/>
          </p:cNvSpPr>
          <p:nvPr>
            <p:ph type="body" sz="quarter" idx="14"/>
          </p:nvPr>
        </p:nvSpPr>
        <p:spPr>
          <a:xfrm>
            <a:off x="6819054"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10" name="Text Placeholder 4">
            <a:extLst>
              <a:ext uri="{FF2B5EF4-FFF2-40B4-BE49-F238E27FC236}">
                <a16:creationId xmlns:a16="http://schemas.microsoft.com/office/drawing/2014/main" id="{246C779D-348C-254D-A399-E603D36F2CBA}"/>
              </a:ext>
            </a:extLst>
          </p:cNvPr>
          <p:cNvSpPr>
            <a:spLocks noGrp="1"/>
          </p:cNvSpPr>
          <p:nvPr>
            <p:ph type="body" sz="quarter" idx="15"/>
          </p:nvPr>
        </p:nvSpPr>
        <p:spPr>
          <a:xfrm>
            <a:off x="931418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06D5CE67-AF00-9C49-A453-9F14C1ADDF49}"/>
              </a:ext>
            </a:extLst>
          </p:cNvPr>
          <p:cNvGrpSpPr/>
          <p:nvPr userDrawn="1"/>
        </p:nvGrpSpPr>
        <p:grpSpPr>
          <a:xfrm>
            <a:off x="4117049" y="2717199"/>
            <a:ext cx="4938851" cy="1949609"/>
            <a:chOff x="4117049" y="2717199"/>
            <a:chExt cx="4938851" cy="1949609"/>
          </a:xfrm>
        </p:grpSpPr>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A0C8B8E1-B05B-4D35-B9C2-ED75EDE266D6}"/>
              </a:ext>
            </a:extLst>
          </p:cNvPr>
          <p:cNvPicPr>
            <a:picLocks/>
          </p:cNvPicPr>
          <p:nvPr userDrawn="1"/>
        </p:nvPicPr>
        <p:blipFill rotWithShape="1">
          <a:blip r:embed="rId2" cstate="email">
            <a:extLst>
              <a:ext uri="{28A0092B-C50C-407E-A947-70E740481C1C}">
                <a14:useLocalDpi xmlns:a14="http://schemas.microsoft.com/office/drawing/2010/main"/>
              </a:ext>
            </a:extLst>
          </a:blip>
          <a:srcRect l="880" r="32131" b="20553"/>
          <a:stretch/>
        </p:blipFill>
        <p:spPr>
          <a:xfrm>
            <a:off x="7287592" y="2231518"/>
            <a:ext cx="1179576" cy="1179576"/>
          </a:xfrm>
          <a:prstGeom prst="rect">
            <a:avLst/>
          </a:prstGeom>
        </p:spPr>
      </p:pic>
      <p:pic>
        <p:nvPicPr>
          <p:cNvPr id="14" name="Picture 13">
            <a:extLst>
              <a:ext uri="{FF2B5EF4-FFF2-40B4-BE49-F238E27FC236}">
                <a16:creationId xmlns:a16="http://schemas.microsoft.com/office/drawing/2014/main" id="{3312621E-FDE9-4ADE-94CB-FC4A1E0E52D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54961"/>
          <a:stretch/>
        </p:blipFill>
        <p:spPr>
          <a:xfrm>
            <a:off x="4788795" y="2130552"/>
            <a:ext cx="1181468" cy="1275846"/>
          </a:xfrm>
          <a:prstGeom prst="rect">
            <a:avLst/>
          </a:prstGeom>
        </p:spPr>
      </p:pic>
      <p:pic>
        <p:nvPicPr>
          <p:cNvPr id="15" name="Picture 14">
            <a:extLst>
              <a:ext uri="{FF2B5EF4-FFF2-40B4-BE49-F238E27FC236}">
                <a16:creationId xmlns:a16="http://schemas.microsoft.com/office/drawing/2014/main" id="{6F714257-B964-4112-BC13-F3B0E98621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86761" y="2121408"/>
            <a:ext cx="1179576" cy="1241660"/>
          </a:xfrm>
          <a:prstGeom prst="rect">
            <a:avLst/>
          </a:prstGeom>
        </p:spPr>
      </p:pic>
      <p:pic>
        <p:nvPicPr>
          <p:cNvPr id="16" name="Picture 15">
            <a:extLst>
              <a:ext uri="{FF2B5EF4-FFF2-40B4-BE49-F238E27FC236}">
                <a16:creationId xmlns:a16="http://schemas.microsoft.com/office/drawing/2014/main" id="{EC701C27-646B-4695-B376-A1422C24DDB8}"/>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23128" r="4780"/>
          <a:stretch/>
        </p:blipFill>
        <p:spPr>
          <a:xfrm>
            <a:off x="2222181" y="2194560"/>
            <a:ext cx="1188720" cy="1172863"/>
          </a:xfrm>
          <a:prstGeom prst="rect">
            <a:avLst/>
          </a:prstGeom>
        </p:spPr>
      </p:pic>
    </p:spTree>
    <p:extLst>
      <p:ext uri="{BB962C8B-B14F-4D97-AF65-F5344CB8AC3E}">
        <p14:creationId xmlns:p14="http://schemas.microsoft.com/office/powerpoint/2010/main" val="3946318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in 15-pt text -1-col 3/4 w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98151" cy="4410075"/>
          </a:xfrm>
          <a:ln>
            <a:noFill/>
          </a:ln>
        </p:spPr>
        <p:txBody>
          <a:bodyPr>
            <a:noAutofit/>
          </a:bodyPr>
          <a:lstStyle>
            <a:lvl1pPr marL="188913" indent="-188913">
              <a:lnSpc>
                <a:spcPct val="110000"/>
              </a:lnSpc>
              <a:spcBef>
                <a:spcPts val="0"/>
              </a:spcBef>
              <a:spcAft>
                <a:spcPts val="1200"/>
              </a:spcAft>
              <a:buClr>
                <a:schemeClr val="tx1"/>
              </a:buClr>
              <a:buFont typeface="Arial" panose="020B0604020202020204" pitchFamily="34" charset="0"/>
              <a:buChar char="•"/>
              <a:tabLst/>
              <a:defRPr sz="1800"/>
            </a:lvl1pPr>
            <a:lvl2pPr marL="228600" indent="-228600">
              <a:lnSpc>
                <a:spcPct val="110000"/>
              </a:lnSpc>
              <a:spcAft>
                <a:spcPts val="1200"/>
              </a:spcAft>
              <a:buClr>
                <a:schemeClr val="tx1"/>
              </a:buClr>
              <a:tabLst/>
              <a:defRPr sz="1600"/>
            </a:lvl2pPr>
            <a:lvl3pPr marL="458788" indent="-163513">
              <a:lnSpc>
                <a:spcPct val="110000"/>
              </a:lnSpc>
              <a:spcAft>
                <a:spcPts val="1200"/>
              </a:spcAft>
              <a:buClr>
                <a:schemeClr val="tx1"/>
              </a:buClr>
              <a:tabLst/>
              <a:defRPr sz="1600"/>
            </a:lvl3pPr>
            <a:lvl4pPr marL="685800" indent="-176213">
              <a:lnSpc>
                <a:spcPct val="110000"/>
              </a:lnSpc>
              <a:spcAft>
                <a:spcPts val="1200"/>
              </a:spcAft>
              <a:buClr>
                <a:schemeClr val="tx1"/>
              </a:buClr>
              <a:tabLst/>
              <a:defRPr sz="1600"/>
            </a:lvl4pPr>
            <a:lvl5pPr marL="860425" indent="-123825">
              <a:lnSpc>
                <a:spcPct val="110000"/>
              </a:lnSpc>
              <a:spcAft>
                <a:spcPts val="1200"/>
              </a:spcAft>
              <a:buClr>
                <a:schemeClr val="tx1"/>
              </a:buClr>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478E108-36BD-954A-9636-2E0ED2A581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7146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Main text -1-col 3/4 w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6272784" cy="4410075"/>
          </a:xfrm>
          <a:ln>
            <a:noFill/>
          </a:ln>
        </p:spPr>
        <p:txBody>
          <a:bodyPr>
            <a:noAutofit/>
          </a:bodyPr>
          <a:lstStyle>
            <a:lvl1pPr marL="228600" indent="-228600">
              <a:lnSpc>
                <a:spcPct val="110000"/>
              </a:lnSpc>
              <a:spcBef>
                <a:spcPts val="0"/>
              </a:spcBef>
              <a:spcAft>
                <a:spcPts val="1200"/>
              </a:spcAft>
              <a:buClr>
                <a:schemeClr val="tx1"/>
              </a:buClr>
              <a:buFont typeface="Arial" panose="020B0604020202020204" pitchFamily="34" charset="0"/>
              <a:buChar char="•"/>
              <a:tabLst/>
              <a:defRPr sz="1600"/>
            </a:lvl1pPr>
            <a:lvl2pPr marL="228600" indent="-228600">
              <a:lnSpc>
                <a:spcPct val="110000"/>
              </a:lnSpc>
              <a:spcBef>
                <a:spcPts val="0"/>
              </a:spcBef>
              <a:spcAft>
                <a:spcPts val="1200"/>
              </a:spcAft>
              <a:buClr>
                <a:schemeClr val="tx1"/>
              </a:buClr>
              <a:tabLst/>
              <a:defRPr sz="1600"/>
            </a:lvl2pPr>
            <a:lvl3pPr marL="458788" indent="-174625">
              <a:lnSpc>
                <a:spcPct val="110000"/>
              </a:lnSpc>
              <a:spcBef>
                <a:spcPts val="0"/>
              </a:spcBef>
              <a:spcAft>
                <a:spcPts val="1200"/>
              </a:spcAft>
              <a:buClr>
                <a:schemeClr val="tx1"/>
              </a:buClr>
              <a:tabLst/>
              <a:defRPr sz="1600"/>
            </a:lvl3pPr>
            <a:lvl4pPr marL="742950" indent="-163513">
              <a:lnSpc>
                <a:spcPct val="110000"/>
              </a:lnSpc>
              <a:spcBef>
                <a:spcPts val="0"/>
              </a:spcBef>
              <a:spcAft>
                <a:spcPts val="1200"/>
              </a:spcAft>
              <a:buClr>
                <a:schemeClr val="tx1"/>
              </a:buClr>
              <a:tabLst/>
              <a:defRPr sz="1600"/>
            </a:lvl4pPr>
            <a:lvl5pPr marL="1147763" indent="-174625">
              <a:lnSpc>
                <a:spcPct val="110000"/>
              </a:lnSpc>
              <a:spcBef>
                <a:spcPts val="0"/>
              </a:spcBef>
              <a:spcAft>
                <a:spcPts val="1200"/>
              </a:spcAft>
              <a:buClr>
                <a:schemeClr val="tx1"/>
              </a:buClr>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87983"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A1D40A9-EE92-4441-9906-57DD8E1D098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4641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Main text -1-col 3/4 wide">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385127BA-B408-4FFA-B2DC-ED675382EC2B}"/>
              </a:ext>
            </a:extLst>
          </p:cNvPr>
          <p:cNvSpPr>
            <a:spLocks noGrp="1"/>
          </p:cNvSpPr>
          <p:nvPr>
            <p:ph type="title"/>
          </p:nvPr>
        </p:nvSpPr>
        <p:spPr>
          <a:xfrm>
            <a:off x="1828800" y="0"/>
            <a:ext cx="9600627" cy="1137300"/>
          </a:xfrm>
        </p:spPr>
        <p:txBody>
          <a:bodyPr/>
          <a:lstStyle>
            <a:lvl1pPr>
              <a:defRPr/>
            </a:lvl1pPr>
          </a:lstStyle>
          <a:p>
            <a:endParaRPr lang="en-US"/>
          </a:p>
        </p:txBody>
      </p:sp>
      <p:sp>
        <p:nvSpPr>
          <p:cNvPr id="4" name="Content Placeholder 3">
            <a:extLst>
              <a:ext uri="{FF2B5EF4-FFF2-40B4-BE49-F238E27FC236}">
                <a16:creationId xmlns:a16="http://schemas.microsoft.com/office/drawing/2014/main" id="{FE32A69A-7487-4F10-B267-FABD344B1D86}"/>
              </a:ext>
            </a:extLst>
          </p:cNvPr>
          <p:cNvSpPr>
            <a:spLocks noGrp="1"/>
          </p:cNvSpPr>
          <p:nvPr>
            <p:ph sz="quarter" idx="12"/>
          </p:nvPr>
        </p:nvSpPr>
        <p:spPr>
          <a:xfrm>
            <a:off x="1828800" y="1646238"/>
            <a:ext cx="6272213" cy="360362"/>
          </a:xfrm>
        </p:spPr>
        <p:txBody>
          <a:bodyPr vert="horz" lIns="0" tIns="0" rIns="0" bIns="0" rtlCol="0">
            <a:noAutofit/>
          </a:bodyPr>
          <a:lstStyle>
            <a:lvl1pPr>
              <a:defRPr lang="en-US" sz="1800" smtClean="0"/>
            </a:lvl1pPr>
            <a:lvl2pPr>
              <a:defRPr lang="en-US" b="1" smtClean="0"/>
            </a:lvl2pPr>
            <a:lvl3pPr>
              <a:defRPr lang="en-US" smtClean="0"/>
            </a:lvl3pPr>
            <a:lvl4pPr>
              <a:defRPr lang="en-US" smtClean="0"/>
            </a:lvl4pPr>
            <a:lvl5pPr>
              <a:defRPr lang="en-CA"/>
            </a:lvl5pPr>
          </a:lstStyle>
          <a:p>
            <a:pPr lvl="0"/>
            <a:endParaRPr lang="en-CA"/>
          </a:p>
        </p:txBody>
      </p:sp>
      <p:sp>
        <p:nvSpPr>
          <p:cNvPr id="23" name="Content Placeholder 22">
            <a:extLst>
              <a:ext uri="{FF2B5EF4-FFF2-40B4-BE49-F238E27FC236}">
                <a16:creationId xmlns:a16="http://schemas.microsoft.com/office/drawing/2014/main" id="{8240EBE0-F358-4285-BE9B-78C7A8485725}"/>
              </a:ext>
            </a:extLst>
          </p:cNvPr>
          <p:cNvSpPr>
            <a:spLocks noGrp="1"/>
          </p:cNvSpPr>
          <p:nvPr>
            <p:ph sz="quarter" idx="13" hasCustomPrompt="1"/>
          </p:nvPr>
        </p:nvSpPr>
        <p:spPr>
          <a:xfrm>
            <a:off x="1828800" y="2006600"/>
            <a:ext cx="6272213" cy="508000"/>
          </a:xfrm>
        </p:spPr>
        <p:txBody>
          <a:bodyPr vert="horz" lIns="0" tIns="0" rIns="0" bIns="0" rtlCol="0">
            <a:noAutofit/>
          </a:bodyPr>
          <a:lstStyle>
            <a:lvl2pPr>
              <a:defRPr lang="en-US" b="1" dirty="0" smtClean="0"/>
            </a:lvl2pPr>
            <a:lvl3pPr>
              <a:defRPr lang="en-US" dirty="0" smtClean="0"/>
            </a:lvl3pPr>
            <a:lvl4pPr>
              <a:defRPr lang="en-US" dirty="0" smtClean="0"/>
            </a:lvl4pPr>
            <a:lvl5pPr>
              <a:defRPr lang="en-CA" dirty="0"/>
            </a:lvl5pPr>
          </a:lstStyle>
          <a:p>
            <a:pPr marL="0" lvl="1" indent="0">
              <a:buNone/>
            </a:pPr>
            <a:r>
              <a:rPr lang="en-US"/>
              <a:t>Second level</a:t>
            </a:r>
            <a:endParaRPr lang="en-CA"/>
          </a:p>
        </p:txBody>
      </p:sp>
      <p:sp>
        <p:nvSpPr>
          <p:cNvPr id="25" name="Content Placeholder 24">
            <a:extLst>
              <a:ext uri="{FF2B5EF4-FFF2-40B4-BE49-F238E27FC236}">
                <a16:creationId xmlns:a16="http://schemas.microsoft.com/office/drawing/2014/main" id="{FA0E4DAE-2584-4CD8-BAAE-376CC35CD0A9}"/>
              </a:ext>
            </a:extLst>
          </p:cNvPr>
          <p:cNvSpPr>
            <a:spLocks noGrp="1"/>
          </p:cNvSpPr>
          <p:nvPr>
            <p:ph sz="quarter" idx="14"/>
          </p:nvPr>
        </p:nvSpPr>
        <p:spPr>
          <a:xfrm>
            <a:off x="1828800" y="2514600"/>
            <a:ext cx="6272213" cy="1749425"/>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CA" dirty="0"/>
            </a:lvl5pPr>
          </a:lstStyle>
          <a:p>
            <a:pPr lvl="1"/>
            <a:endParaRPr lang="en-CA"/>
          </a:p>
        </p:txBody>
      </p:sp>
      <p:sp>
        <p:nvSpPr>
          <p:cNvPr id="27" name="Content Placeholder 26">
            <a:extLst>
              <a:ext uri="{FF2B5EF4-FFF2-40B4-BE49-F238E27FC236}">
                <a16:creationId xmlns:a16="http://schemas.microsoft.com/office/drawing/2014/main" id="{EF0FBE93-251F-41F0-B2EB-7700F17E6B34}"/>
              </a:ext>
            </a:extLst>
          </p:cNvPr>
          <p:cNvSpPr>
            <a:spLocks noGrp="1"/>
          </p:cNvSpPr>
          <p:nvPr>
            <p:ph sz="quarter" idx="15"/>
          </p:nvPr>
        </p:nvSpPr>
        <p:spPr>
          <a:xfrm>
            <a:off x="1828800" y="4660900"/>
            <a:ext cx="1657350" cy="360363"/>
          </a:xfrm>
        </p:spPr>
        <p:txBody>
          <a:bodyPr vert="horz" lIns="0" tIns="0" rIns="0" bIns="0" rtlCol="0">
            <a:noAutofit/>
          </a:bodyPr>
          <a:lstStyle>
            <a:lvl2pPr>
              <a:defRPr lang="en-US" sz="1400" dirty="0" smtClean="0">
                <a:solidFill>
                  <a:srgbClr val="006FBF"/>
                </a:solidFill>
                <a:ea typeface="Arial" charset="0"/>
              </a:defRPr>
            </a:lvl2pPr>
            <a:lvl3pPr>
              <a:defRPr lang="en-US" dirty="0" smtClean="0"/>
            </a:lvl3pPr>
            <a:lvl4pPr>
              <a:defRPr lang="en-US" dirty="0" smtClean="0"/>
            </a:lvl4pPr>
            <a:lvl5pPr>
              <a:defRPr lang="en-CA" dirty="0"/>
            </a:lvl5pPr>
          </a:lstStyle>
          <a:p>
            <a:pPr marL="0" lvl="1" indent="0">
              <a:buNone/>
            </a:pPr>
            <a:endParaRPr lang="en-CA"/>
          </a:p>
        </p:txBody>
      </p:sp>
      <p:sp>
        <p:nvSpPr>
          <p:cNvPr id="29" name="Content Placeholder 28">
            <a:extLst>
              <a:ext uri="{FF2B5EF4-FFF2-40B4-BE49-F238E27FC236}">
                <a16:creationId xmlns:a16="http://schemas.microsoft.com/office/drawing/2014/main" id="{E740F1B5-F0A7-44D0-960D-11F20D705DA6}"/>
              </a:ext>
            </a:extLst>
          </p:cNvPr>
          <p:cNvSpPr>
            <a:spLocks noGrp="1"/>
          </p:cNvSpPr>
          <p:nvPr>
            <p:ph sz="quarter" idx="16"/>
          </p:nvPr>
        </p:nvSpPr>
        <p:spPr>
          <a:xfrm>
            <a:off x="3486150" y="4660900"/>
            <a:ext cx="3663950" cy="360363"/>
          </a:xfrm>
        </p:spPr>
        <p:txBody>
          <a:bodyPr vert="horz" lIns="0" tIns="0" rIns="0" bIns="0" rtlCol="0">
            <a:noAutofit/>
          </a:bodyPr>
          <a:lstStyle>
            <a:lvl2pPr>
              <a:defRPr lang="en-US" sz="1400" u="sng" dirty="0" smtClean="0">
                <a:ea typeface="Arial" charset="0"/>
              </a:defRPr>
            </a:lvl2pPr>
            <a:lvl3pPr>
              <a:defRPr lang="en-US" dirty="0" smtClean="0"/>
            </a:lvl3pPr>
            <a:lvl4pPr>
              <a:defRPr lang="en-US" dirty="0" smtClean="0"/>
            </a:lvl4pPr>
            <a:lvl5pPr>
              <a:defRPr lang="en-CA" dirty="0"/>
            </a:lvl5pPr>
          </a:lstStyle>
          <a:p>
            <a:pPr marL="0" lvl="1" indent="0">
              <a:buNone/>
            </a:pPr>
            <a:endParaRPr lang="en-CA"/>
          </a:p>
        </p:txBody>
      </p:sp>
      <p:sp>
        <p:nvSpPr>
          <p:cNvPr id="31" name="Content Placeholder 30">
            <a:extLst>
              <a:ext uri="{FF2B5EF4-FFF2-40B4-BE49-F238E27FC236}">
                <a16:creationId xmlns:a16="http://schemas.microsoft.com/office/drawing/2014/main" id="{6CADD52C-7DD6-4433-9C3A-E342AD50F43B}"/>
              </a:ext>
            </a:extLst>
          </p:cNvPr>
          <p:cNvSpPr>
            <a:spLocks noGrp="1"/>
          </p:cNvSpPr>
          <p:nvPr>
            <p:ph sz="quarter" idx="17"/>
          </p:nvPr>
        </p:nvSpPr>
        <p:spPr>
          <a:xfrm>
            <a:off x="1828800" y="5448300"/>
            <a:ext cx="1176338" cy="317500"/>
          </a:xfrm>
        </p:spPr>
        <p:txBody>
          <a:bodyPr vert="horz" lIns="0" tIns="0" rIns="0" bIns="0" rtlCol="0">
            <a:noAutofit/>
          </a:bodyPr>
          <a:lstStyle>
            <a:lvl2pPr>
              <a:defRPr lang="en-US" sz="1400" dirty="0" smtClean="0"/>
            </a:lvl2pPr>
            <a:lvl3pPr>
              <a:defRPr lang="en-US" dirty="0" smtClean="0"/>
            </a:lvl3pPr>
            <a:lvl4pPr>
              <a:defRPr lang="en-US" dirty="0" smtClean="0"/>
            </a:lvl4pPr>
            <a:lvl5pPr>
              <a:defRPr lang="en-CA" dirty="0"/>
            </a:lvl5pPr>
          </a:lstStyle>
          <a:p>
            <a:pPr marL="0" lvl="1" indent="0">
              <a:buNone/>
            </a:pPr>
            <a:endParaRPr lang="en-CA"/>
          </a:p>
        </p:txBody>
      </p:sp>
      <p:sp>
        <p:nvSpPr>
          <p:cNvPr id="33" name="Picture Placeholder 32">
            <a:extLst>
              <a:ext uri="{FF2B5EF4-FFF2-40B4-BE49-F238E27FC236}">
                <a16:creationId xmlns:a16="http://schemas.microsoft.com/office/drawing/2014/main" id="{A9071D17-F943-4243-9938-132436CAE9F0}"/>
              </a:ext>
            </a:extLst>
          </p:cNvPr>
          <p:cNvSpPr>
            <a:spLocks noGrp="1"/>
          </p:cNvSpPr>
          <p:nvPr>
            <p:ph type="pic" sz="quarter" idx="18"/>
          </p:nvPr>
        </p:nvSpPr>
        <p:spPr>
          <a:xfrm>
            <a:off x="3082925" y="5418138"/>
            <a:ext cx="420688" cy="419100"/>
          </a:xfrm>
        </p:spPr>
        <p:txBody>
          <a:bodyPr/>
          <a:lstStyle/>
          <a:p>
            <a:endParaRPr lang="en-CA"/>
          </a:p>
        </p:txBody>
      </p:sp>
      <p:sp>
        <p:nvSpPr>
          <p:cNvPr id="35" name="Picture Placeholder 34">
            <a:extLst>
              <a:ext uri="{FF2B5EF4-FFF2-40B4-BE49-F238E27FC236}">
                <a16:creationId xmlns:a16="http://schemas.microsoft.com/office/drawing/2014/main" id="{C1D3F34C-6117-45A7-BF45-73ED27B9B436}"/>
              </a:ext>
            </a:extLst>
          </p:cNvPr>
          <p:cNvSpPr>
            <a:spLocks noGrp="1"/>
          </p:cNvSpPr>
          <p:nvPr>
            <p:ph type="pic" sz="quarter" idx="19"/>
          </p:nvPr>
        </p:nvSpPr>
        <p:spPr>
          <a:xfrm>
            <a:off x="3615532" y="5434014"/>
            <a:ext cx="420688" cy="388938"/>
          </a:xfrm>
        </p:spPr>
        <p:txBody>
          <a:bodyPr/>
          <a:lstStyle/>
          <a:p>
            <a:endParaRPr lang="en-CA"/>
          </a:p>
        </p:txBody>
      </p:sp>
      <p:sp>
        <p:nvSpPr>
          <p:cNvPr id="37" name="Picture Placeholder 36">
            <a:extLst>
              <a:ext uri="{FF2B5EF4-FFF2-40B4-BE49-F238E27FC236}">
                <a16:creationId xmlns:a16="http://schemas.microsoft.com/office/drawing/2014/main" id="{7B5B3A4C-19FA-46F8-B0D4-A9BCB05BB1E1}"/>
              </a:ext>
            </a:extLst>
          </p:cNvPr>
          <p:cNvSpPr>
            <a:spLocks noGrp="1"/>
          </p:cNvSpPr>
          <p:nvPr>
            <p:ph type="pic" sz="quarter" idx="20"/>
          </p:nvPr>
        </p:nvSpPr>
        <p:spPr>
          <a:xfrm>
            <a:off x="4122738" y="5427663"/>
            <a:ext cx="420687" cy="409575"/>
          </a:xfrm>
        </p:spPr>
        <p:txBody>
          <a:bodyPr/>
          <a:lstStyle/>
          <a:p>
            <a:endParaRPr lang="en-CA"/>
          </a:p>
        </p:txBody>
      </p:sp>
      <p:sp>
        <p:nvSpPr>
          <p:cNvPr id="39" name="Picture Placeholder 38">
            <a:extLst>
              <a:ext uri="{FF2B5EF4-FFF2-40B4-BE49-F238E27FC236}">
                <a16:creationId xmlns:a16="http://schemas.microsoft.com/office/drawing/2014/main" id="{E9864BFE-0908-4001-A6A6-580BE517FEC9}"/>
              </a:ext>
            </a:extLst>
          </p:cNvPr>
          <p:cNvSpPr>
            <a:spLocks noGrp="1"/>
          </p:cNvSpPr>
          <p:nvPr>
            <p:ph type="pic" sz="quarter" idx="21"/>
          </p:nvPr>
        </p:nvSpPr>
        <p:spPr>
          <a:xfrm>
            <a:off x="4629150" y="5434013"/>
            <a:ext cx="420688" cy="388937"/>
          </a:xfrm>
        </p:spPr>
        <p:txBody>
          <a:bodyPr/>
          <a:lstStyle/>
          <a:p>
            <a:endParaRPr lang="en-CA"/>
          </a:p>
        </p:txBody>
      </p:sp>
      <p:sp>
        <p:nvSpPr>
          <p:cNvPr id="13" name="Slide Number Placeholder 1">
            <a:extLst>
              <a:ext uri="{FF2B5EF4-FFF2-40B4-BE49-F238E27FC236}">
                <a16:creationId xmlns:a16="http://schemas.microsoft.com/office/drawing/2014/main" id="{E1F0603B-842D-4ADC-93DC-1F4E2C8A9601}"/>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9697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Main text -1-col 3/4 wide">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090E441B-2255-4BF7-9F2C-9F1742F077A3}"/>
              </a:ext>
            </a:extLst>
          </p:cNvPr>
          <p:cNvSpPr>
            <a:spLocks noGrp="1"/>
          </p:cNvSpPr>
          <p:nvPr>
            <p:ph type="title"/>
          </p:nvPr>
        </p:nvSpPr>
        <p:spPr>
          <a:xfrm>
            <a:off x="1828800" y="0"/>
            <a:ext cx="9600627" cy="1137300"/>
          </a:xfrm>
        </p:spPr>
        <p:txBody>
          <a:bodyPr/>
          <a:lstStyle/>
          <a:p>
            <a:endParaRPr lang="en-US"/>
          </a:p>
        </p:txBody>
      </p:sp>
      <p:pic>
        <p:nvPicPr>
          <p:cNvPr id="9" name="Picture 8">
            <a:extLst>
              <a:ext uri="{FF2B5EF4-FFF2-40B4-BE49-F238E27FC236}">
                <a16:creationId xmlns:a16="http://schemas.microsoft.com/office/drawing/2014/main" id="{A4ABA3BC-925F-47D7-9C4E-FFA2ACCC63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6200" y="1934416"/>
            <a:ext cx="3657599" cy="4329835"/>
          </a:xfrm>
          <a:prstGeom prst="rect">
            <a:avLst/>
          </a:prstGeom>
        </p:spPr>
      </p:pic>
      <p:sp>
        <p:nvSpPr>
          <p:cNvPr id="4" name="Content Placeholder 3">
            <a:extLst>
              <a:ext uri="{FF2B5EF4-FFF2-40B4-BE49-F238E27FC236}">
                <a16:creationId xmlns:a16="http://schemas.microsoft.com/office/drawing/2014/main" id="{DE5D8DE5-E1A0-43E3-AA26-7CC05C434C45}"/>
              </a:ext>
            </a:extLst>
          </p:cNvPr>
          <p:cNvSpPr>
            <a:spLocks noGrp="1"/>
          </p:cNvSpPr>
          <p:nvPr>
            <p:ph sz="quarter" idx="12"/>
          </p:nvPr>
        </p:nvSpPr>
        <p:spPr>
          <a:xfrm>
            <a:off x="1828800" y="1646238"/>
            <a:ext cx="5738813" cy="381000"/>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Content Placeholder 10">
            <a:extLst>
              <a:ext uri="{FF2B5EF4-FFF2-40B4-BE49-F238E27FC236}">
                <a16:creationId xmlns:a16="http://schemas.microsoft.com/office/drawing/2014/main" id="{7B4BCE78-5BE5-4BFD-AAD4-5167E953B745}"/>
              </a:ext>
            </a:extLst>
          </p:cNvPr>
          <p:cNvSpPr>
            <a:spLocks noGrp="1"/>
          </p:cNvSpPr>
          <p:nvPr>
            <p:ph sz="quarter" idx="13"/>
          </p:nvPr>
        </p:nvSpPr>
        <p:spPr>
          <a:xfrm>
            <a:off x="1828800" y="2027238"/>
            <a:ext cx="5738813" cy="4029075"/>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1">
            <a:extLst>
              <a:ext uri="{FF2B5EF4-FFF2-40B4-BE49-F238E27FC236}">
                <a16:creationId xmlns:a16="http://schemas.microsoft.com/office/drawing/2014/main" id="{6F455600-E808-41CE-A189-97F5F3DD732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140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Main text -1-col 3/4 wide">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D2617A4F-BA30-4D20-9C98-BB41E3BC156E}"/>
              </a:ext>
            </a:extLst>
          </p:cNvPr>
          <p:cNvSpPr/>
          <p:nvPr userDrawn="1"/>
        </p:nvSpPr>
        <p:spPr>
          <a:xfrm>
            <a:off x="7168551" y="1406106"/>
            <a:ext cx="5023449" cy="5451894"/>
          </a:xfrm>
          <a:custGeom>
            <a:avLst/>
            <a:gdLst>
              <a:gd name="connsiteX0" fmla="*/ 2912364 w 4713068"/>
              <a:gd name="connsiteY0" fmla="*/ 0 h 5084064"/>
              <a:gd name="connsiteX1" fmla="*/ 4540694 w 4713068"/>
              <a:gd name="connsiteY1" fmla="*/ 497386 h 5084064"/>
              <a:gd name="connsiteX2" fmla="*/ 4713068 w 4713068"/>
              <a:gd name="connsiteY2" fmla="*/ 626285 h 5084064"/>
              <a:gd name="connsiteX3" fmla="*/ 4713068 w 4713068"/>
              <a:gd name="connsiteY3" fmla="*/ 5084064 h 5084064"/>
              <a:gd name="connsiteX4" fmla="*/ 976626 w 4713068"/>
              <a:gd name="connsiteY4" fmla="*/ 5084064 h 5084064"/>
              <a:gd name="connsiteX5" fmla="*/ 853012 w 4713068"/>
              <a:gd name="connsiteY5" fmla="*/ 4971717 h 5084064"/>
              <a:gd name="connsiteX6" fmla="*/ 0 w 4713068"/>
              <a:gd name="connsiteY6" fmla="*/ 2912364 h 5084064"/>
              <a:gd name="connsiteX7" fmla="*/ 2912364 w 4713068"/>
              <a:gd name="connsiteY7" fmla="*/ 0 h 508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3068" h="5084064">
                <a:moveTo>
                  <a:pt x="2912364" y="0"/>
                </a:moveTo>
                <a:cubicBezTo>
                  <a:pt x="3515534" y="0"/>
                  <a:pt x="4075878" y="183362"/>
                  <a:pt x="4540694" y="497386"/>
                </a:cubicBezTo>
                <a:lnTo>
                  <a:pt x="4713068" y="626285"/>
                </a:lnTo>
                <a:lnTo>
                  <a:pt x="4713068" y="5084064"/>
                </a:lnTo>
                <a:lnTo>
                  <a:pt x="976626" y="5084064"/>
                </a:lnTo>
                <a:lnTo>
                  <a:pt x="853012" y="4971717"/>
                </a:lnTo>
                <a:cubicBezTo>
                  <a:pt x="325978" y="4444682"/>
                  <a:pt x="0" y="3716591"/>
                  <a:pt x="0" y="2912364"/>
                </a:cubicBezTo>
                <a:cubicBezTo>
                  <a:pt x="0" y="1303910"/>
                  <a:pt x="1303910" y="0"/>
                  <a:pt x="2912364" y="0"/>
                </a:cubicBezTo>
                <a:close/>
              </a:path>
            </a:pathLst>
          </a:custGeom>
        </p:spPr>
        <p:txBody>
          <a:bodyPr vert="horz" lIns="0" tIns="0" rIns="0" bIns="0" rtlCol="0">
            <a:noAutofit/>
          </a:bodyPr>
          <a:lstStyle/>
          <a:p>
            <a:pPr lvl="0" indent="0">
              <a:lnSpc>
                <a:spcPct val="110000"/>
              </a:lnSpc>
              <a:spcBef>
                <a:spcPts val="0"/>
              </a:spcBef>
              <a:spcAft>
                <a:spcPts val="1200"/>
              </a:spcAft>
              <a:buClr>
                <a:schemeClr val="tx1"/>
              </a:buClr>
              <a:buFont typeface="Arial" panose="020B0604020202020204" pitchFamily="34" charset="0"/>
              <a:buNone/>
              <a:tabLst/>
            </a:pPr>
            <a:endParaRPr lang="en-US" b="1" i="0">
              <a:solidFill>
                <a:schemeClr val="tx1"/>
              </a:solidFill>
              <a:latin typeface="Arial" panose="020B0604020202020204" pitchFamily="34" charset="0"/>
              <a:cs typeface="Arial" panose="020B0604020202020204" pitchFamily="34" charset="0"/>
            </a:endParaRPr>
          </a:p>
        </p:txBody>
      </p:sp>
      <p:sp>
        <p:nvSpPr>
          <p:cNvPr id="9" name="Title 5">
            <a:extLst>
              <a:ext uri="{FF2B5EF4-FFF2-40B4-BE49-F238E27FC236}">
                <a16:creationId xmlns:a16="http://schemas.microsoft.com/office/drawing/2014/main" id="{0C771394-69B0-4181-975A-A157A5875439}"/>
              </a:ext>
            </a:extLst>
          </p:cNvPr>
          <p:cNvSpPr>
            <a:spLocks noGrp="1"/>
          </p:cNvSpPr>
          <p:nvPr>
            <p:ph type="title"/>
          </p:nvPr>
        </p:nvSpPr>
        <p:spPr>
          <a:xfrm>
            <a:off x="1828800" y="0"/>
            <a:ext cx="9600627" cy="1137300"/>
          </a:xfrm>
        </p:spPr>
        <p:txBody>
          <a:bodyPr/>
          <a:lstStyle/>
          <a:p>
            <a:endParaRPr lang="en-US"/>
          </a:p>
        </p:txBody>
      </p:sp>
      <p:pic>
        <p:nvPicPr>
          <p:cNvPr id="10" name="Picture 9">
            <a:extLst>
              <a:ext uri="{FF2B5EF4-FFF2-40B4-BE49-F238E27FC236}">
                <a16:creationId xmlns:a16="http://schemas.microsoft.com/office/drawing/2014/main" id="{1624A7A0-371E-4D87-B059-09AF2926E4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00140" y="1937364"/>
            <a:ext cx="4191860" cy="4426860"/>
          </a:xfrm>
          <a:custGeom>
            <a:avLst/>
            <a:gdLst>
              <a:gd name="connsiteX0" fmla="*/ 0 w 4521798"/>
              <a:gd name="connsiteY0" fmla="*/ 0 h 4963418"/>
              <a:gd name="connsiteX1" fmla="*/ 4521798 w 4521798"/>
              <a:gd name="connsiteY1" fmla="*/ 0 h 4963418"/>
              <a:gd name="connsiteX2" fmla="*/ 4521798 w 4521798"/>
              <a:gd name="connsiteY2" fmla="*/ 4963418 h 4963418"/>
              <a:gd name="connsiteX3" fmla="*/ 0 w 4521798"/>
              <a:gd name="connsiteY3" fmla="*/ 4963418 h 4963418"/>
            </a:gdLst>
            <a:ahLst/>
            <a:cxnLst>
              <a:cxn ang="0">
                <a:pos x="connsiteX0" y="connsiteY0"/>
              </a:cxn>
              <a:cxn ang="0">
                <a:pos x="connsiteX1" y="connsiteY1"/>
              </a:cxn>
              <a:cxn ang="0">
                <a:pos x="connsiteX2" y="connsiteY2"/>
              </a:cxn>
              <a:cxn ang="0">
                <a:pos x="connsiteX3" y="connsiteY3"/>
              </a:cxn>
            </a:cxnLst>
            <a:rect l="l" t="t" r="r" b="b"/>
            <a:pathLst>
              <a:path w="4521798" h="4963418">
                <a:moveTo>
                  <a:pt x="0" y="0"/>
                </a:moveTo>
                <a:lnTo>
                  <a:pt x="4521798" y="0"/>
                </a:lnTo>
                <a:lnTo>
                  <a:pt x="4521798" y="4963418"/>
                </a:lnTo>
                <a:lnTo>
                  <a:pt x="0" y="4963418"/>
                </a:lnTo>
                <a:close/>
              </a:path>
            </a:pathLst>
          </a:custGeom>
        </p:spPr>
      </p:pic>
      <p:sp>
        <p:nvSpPr>
          <p:cNvPr id="11" name="Slide Number Placeholder 1">
            <a:extLst>
              <a:ext uri="{FF2B5EF4-FFF2-40B4-BE49-F238E27FC236}">
                <a16:creationId xmlns:a16="http://schemas.microsoft.com/office/drawing/2014/main" id="{18797BD4-A5D7-4119-8F1B-72B5AF4A59DA}"/>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D625FCE3-3FFE-41A5-B312-2029EA720C7E}"/>
              </a:ext>
            </a:extLst>
          </p:cNvPr>
          <p:cNvSpPr>
            <a:spLocks noGrp="1"/>
          </p:cNvSpPr>
          <p:nvPr>
            <p:ph sz="quarter" idx="12"/>
          </p:nvPr>
        </p:nvSpPr>
        <p:spPr>
          <a:xfrm>
            <a:off x="1828800" y="1646238"/>
            <a:ext cx="5921375" cy="381000"/>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marL="0" lvl="1" indent="0">
              <a:buNone/>
            </a:pPr>
            <a:r>
              <a:rPr lang="en-US"/>
              <a:t>Second level</a:t>
            </a:r>
          </a:p>
          <a:p>
            <a:pPr lvl="2"/>
            <a:r>
              <a:rPr lang="en-US"/>
              <a:t>Third level</a:t>
            </a:r>
          </a:p>
          <a:p>
            <a:pPr lvl="3"/>
            <a:r>
              <a:rPr lang="en-US"/>
              <a:t>Fourth level</a:t>
            </a:r>
          </a:p>
          <a:p>
            <a:pPr lvl="4"/>
            <a:r>
              <a:rPr lang="en-US"/>
              <a:t>Fifth level</a:t>
            </a:r>
            <a:endParaRPr lang="en-CA"/>
          </a:p>
        </p:txBody>
      </p:sp>
      <p:sp>
        <p:nvSpPr>
          <p:cNvPr id="13" name="Content Placeholder 12">
            <a:extLst>
              <a:ext uri="{FF2B5EF4-FFF2-40B4-BE49-F238E27FC236}">
                <a16:creationId xmlns:a16="http://schemas.microsoft.com/office/drawing/2014/main" id="{272C8450-D444-4A11-BE36-9B1ED4015219}"/>
              </a:ext>
            </a:extLst>
          </p:cNvPr>
          <p:cNvSpPr>
            <a:spLocks noGrp="1"/>
          </p:cNvSpPr>
          <p:nvPr>
            <p:ph sz="quarter" idx="13"/>
          </p:nvPr>
        </p:nvSpPr>
        <p:spPr>
          <a:xfrm>
            <a:off x="1828800" y="2027238"/>
            <a:ext cx="5921375" cy="1200150"/>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marL="0" lvl="1" indent="0">
              <a:buNone/>
            </a:pPr>
            <a:r>
              <a:rPr lang="en-US"/>
              <a:t>Second level</a:t>
            </a:r>
          </a:p>
          <a:p>
            <a:pPr lvl="2"/>
            <a:r>
              <a:rPr lang="en-US"/>
              <a:t>Third level</a:t>
            </a:r>
          </a:p>
          <a:p>
            <a:pPr lvl="3"/>
            <a:r>
              <a:rPr lang="en-US"/>
              <a:t>Fourth level</a:t>
            </a:r>
          </a:p>
          <a:p>
            <a:pPr lvl="4"/>
            <a:r>
              <a:rPr lang="en-US"/>
              <a:t>Fifth level</a:t>
            </a:r>
            <a:endParaRPr lang="en-CA"/>
          </a:p>
        </p:txBody>
      </p:sp>
      <p:sp>
        <p:nvSpPr>
          <p:cNvPr id="15" name="Content Placeholder 14">
            <a:extLst>
              <a:ext uri="{FF2B5EF4-FFF2-40B4-BE49-F238E27FC236}">
                <a16:creationId xmlns:a16="http://schemas.microsoft.com/office/drawing/2014/main" id="{ED00C58C-DA92-4DFB-8833-F8104647005D}"/>
              </a:ext>
            </a:extLst>
          </p:cNvPr>
          <p:cNvSpPr>
            <a:spLocks noGrp="1"/>
          </p:cNvSpPr>
          <p:nvPr>
            <p:ph sz="quarter" idx="14"/>
          </p:nvPr>
        </p:nvSpPr>
        <p:spPr>
          <a:xfrm>
            <a:off x="1828800" y="3316288"/>
            <a:ext cx="5921375" cy="314325"/>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marL="0" lvl="1" indent="0">
              <a:buNone/>
            </a:pPr>
            <a:r>
              <a:rPr lang="en-US"/>
              <a:t>Second level</a:t>
            </a:r>
          </a:p>
          <a:p>
            <a:pPr lvl="2"/>
            <a:r>
              <a:rPr lang="en-US"/>
              <a:t>Third level</a:t>
            </a:r>
          </a:p>
          <a:p>
            <a:pPr lvl="3"/>
            <a:r>
              <a:rPr lang="en-US"/>
              <a:t>Fourth level</a:t>
            </a:r>
          </a:p>
          <a:p>
            <a:pPr lvl="4"/>
            <a:r>
              <a:rPr lang="en-US"/>
              <a:t>Fifth level</a:t>
            </a:r>
            <a:endParaRPr lang="en-CA"/>
          </a:p>
        </p:txBody>
      </p:sp>
      <p:sp>
        <p:nvSpPr>
          <p:cNvPr id="17" name="Content Placeholder 16">
            <a:extLst>
              <a:ext uri="{FF2B5EF4-FFF2-40B4-BE49-F238E27FC236}">
                <a16:creationId xmlns:a16="http://schemas.microsoft.com/office/drawing/2014/main" id="{19CA67EB-6BCF-4954-B71B-316709F7AD32}"/>
              </a:ext>
            </a:extLst>
          </p:cNvPr>
          <p:cNvSpPr>
            <a:spLocks noGrp="1"/>
          </p:cNvSpPr>
          <p:nvPr>
            <p:ph sz="quarter" idx="15"/>
          </p:nvPr>
        </p:nvSpPr>
        <p:spPr>
          <a:xfrm>
            <a:off x="1828800" y="3630613"/>
            <a:ext cx="5921375" cy="2933700"/>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marL="0" lvl="1" indent="0">
              <a:buNone/>
            </a:pPr>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885898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Main text -1-col 3/4 wide">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586D7D62-9CF9-4409-9569-4FC82B169EE7}"/>
              </a:ext>
            </a:extLst>
          </p:cNvPr>
          <p:cNvSpPr>
            <a:spLocks noGrp="1"/>
          </p:cNvSpPr>
          <p:nvPr>
            <p:ph type="title"/>
          </p:nvPr>
        </p:nvSpPr>
        <p:spPr>
          <a:xfrm>
            <a:off x="1828800" y="0"/>
            <a:ext cx="9600627" cy="1137300"/>
          </a:xfrm>
        </p:spPr>
        <p:txBody>
          <a:bodyPr>
            <a:normAutofit/>
          </a:bodyPr>
          <a:lstStyle/>
          <a:p>
            <a:endParaRPr lang="en-US" i="1"/>
          </a:p>
        </p:txBody>
      </p:sp>
      <p:pic>
        <p:nvPicPr>
          <p:cNvPr id="9" name="Picture 8">
            <a:extLst>
              <a:ext uri="{FF2B5EF4-FFF2-40B4-BE49-F238E27FC236}">
                <a16:creationId xmlns:a16="http://schemas.microsoft.com/office/drawing/2014/main" id="{A6F25C7A-D554-4778-9833-8C4F1BC09F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5145"/>
          <a:stretch/>
        </p:blipFill>
        <p:spPr>
          <a:xfrm>
            <a:off x="3661031" y="1753874"/>
            <a:ext cx="6575169" cy="4610147"/>
          </a:xfrm>
          <a:prstGeom prst="rect">
            <a:avLst/>
          </a:prstGeom>
        </p:spPr>
      </p:pic>
      <p:grpSp>
        <p:nvGrpSpPr>
          <p:cNvPr id="10" name="Group 9">
            <a:extLst>
              <a:ext uri="{FF2B5EF4-FFF2-40B4-BE49-F238E27FC236}">
                <a16:creationId xmlns:a16="http://schemas.microsoft.com/office/drawing/2014/main" id="{4714FB3C-ECDF-4B75-9D06-B9CDCD4F2C54}"/>
              </a:ext>
            </a:extLst>
          </p:cNvPr>
          <p:cNvGrpSpPr/>
          <p:nvPr userDrawn="1"/>
        </p:nvGrpSpPr>
        <p:grpSpPr>
          <a:xfrm>
            <a:off x="9240854" y="2499405"/>
            <a:ext cx="311151" cy="311151"/>
            <a:chOff x="8347818" y="2366354"/>
            <a:chExt cx="311151" cy="311151"/>
          </a:xfrm>
        </p:grpSpPr>
        <p:sp>
          <p:nvSpPr>
            <p:cNvPr id="11" name="Oval 10">
              <a:extLst>
                <a:ext uri="{FF2B5EF4-FFF2-40B4-BE49-F238E27FC236}">
                  <a16:creationId xmlns:a16="http://schemas.microsoft.com/office/drawing/2014/main" id="{9F5566F6-902A-43D8-B4A8-DF6E57F254F1}"/>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9377B5B-2992-40A9-BD1B-8F35D3495F16}"/>
                </a:ext>
              </a:extLst>
            </p:cNvPr>
            <p:cNvSpPr txBox="1"/>
            <p:nvPr/>
          </p:nvSpPr>
          <p:spPr>
            <a:xfrm>
              <a:off x="8347819" y="2413817"/>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1</a:t>
              </a:r>
            </a:p>
          </p:txBody>
        </p:sp>
      </p:grpSp>
      <p:grpSp>
        <p:nvGrpSpPr>
          <p:cNvPr id="13" name="Group 12">
            <a:extLst>
              <a:ext uri="{FF2B5EF4-FFF2-40B4-BE49-F238E27FC236}">
                <a16:creationId xmlns:a16="http://schemas.microsoft.com/office/drawing/2014/main" id="{DBE8C1C0-8B40-48EE-842D-47FF7C2B6C4A}"/>
              </a:ext>
            </a:extLst>
          </p:cNvPr>
          <p:cNvGrpSpPr/>
          <p:nvPr userDrawn="1"/>
        </p:nvGrpSpPr>
        <p:grpSpPr>
          <a:xfrm>
            <a:off x="8629754" y="2398738"/>
            <a:ext cx="311151" cy="311151"/>
            <a:chOff x="8347818" y="2366354"/>
            <a:chExt cx="311151" cy="311151"/>
          </a:xfrm>
        </p:grpSpPr>
        <p:sp>
          <p:nvSpPr>
            <p:cNvPr id="14" name="Oval 13">
              <a:extLst>
                <a:ext uri="{FF2B5EF4-FFF2-40B4-BE49-F238E27FC236}">
                  <a16:creationId xmlns:a16="http://schemas.microsoft.com/office/drawing/2014/main" id="{199F64C4-E565-4DC1-A4F4-59A8F4DAE4EF}"/>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24B4AF8-BC75-4582-88FC-F445335A0C98}"/>
                </a:ext>
              </a:extLst>
            </p:cNvPr>
            <p:cNvSpPr txBox="1"/>
            <p:nvPr/>
          </p:nvSpPr>
          <p:spPr>
            <a:xfrm>
              <a:off x="8347819" y="2413817"/>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2</a:t>
              </a:r>
            </a:p>
          </p:txBody>
        </p:sp>
      </p:grpSp>
      <p:grpSp>
        <p:nvGrpSpPr>
          <p:cNvPr id="16" name="Group 15">
            <a:extLst>
              <a:ext uri="{FF2B5EF4-FFF2-40B4-BE49-F238E27FC236}">
                <a16:creationId xmlns:a16="http://schemas.microsoft.com/office/drawing/2014/main" id="{F98D7FB7-D77A-417B-B49A-D5C0D7BA8A5E}"/>
              </a:ext>
            </a:extLst>
          </p:cNvPr>
          <p:cNvGrpSpPr/>
          <p:nvPr userDrawn="1"/>
        </p:nvGrpSpPr>
        <p:grpSpPr>
          <a:xfrm>
            <a:off x="8167744" y="2965141"/>
            <a:ext cx="311151" cy="311151"/>
            <a:chOff x="8347818" y="2366354"/>
            <a:chExt cx="311151" cy="311151"/>
          </a:xfrm>
        </p:grpSpPr>
        <p:sp>
          <p:nvSpPr>
            <p:cNvPr id="17" name="Oval 16">
              <a:extLst>
                <a:ext uri="{FF2B5EF4-FFF2-40B4-BE49-F238E27FC236}">
                  <a16:creationId xmlns:a16="http://schemas.microsoft.com/office/drawing/2014/main" id="{25B6A7EA-FC35-4BE6-BBD2-1AF89EE55505}"/>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934CE55-1FD8-4F0A-907B-7810E8A7D107}"/>
                </a:ext>
              </a:extLst>
            </p:cNvPr>
            <p:cNvSpPr txBox="1"/>
            <p:nvPr/>
          </p:nvSpPr>
          <p:spPr>
            <a:xfrm>
              <a:off x="8347819" y="2413817"/>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3</a:t>
              </a:r>
            </a:p>
          </p:txBody>
        </p:sp>
      </p:grpSp>
      <p:grpSp>
        <p:nvGrpSpPr>
          <p:cNvPr id="19" name="Group 18">
            <a:extLst>
              <a:ext uri="{FF2B5EF4-FFF2-40B4-BE49-F238E27FC236}">
                <a16:creationId xmlns:a16="http://schemas.microsoft.com/office/drawing/2014/main" id="{401F1B2E-08B0-4E4D-A884-F1ABE523CE68}"/>
              </a:ext>
            </a:extLst>
          </p:cNvPr>
          <p:cNvGrpSpPr/>
          <p:nvPr userDrawn="1"/>
        </p:nvGrpSpPr>
        <p:grpSpPr>
          <a:xfrm>
            <a:off x="7667186" y="3813617"/>
            <a:ext cx="311151" cy="311151"/>
            <a:chOff x="8347818" y="2366354"/>
            <a:chExt cx="311151" cy="311151"/>
          </a:xfrm>
        </p:grpSpPr>
        <p:sp>
          <p:nvSpPr>
            <p:cNvPr id="20" name="Oval 19">
              <a:extLst>
                <a:ext uri="{FF2B5EF4-FFF2-40B4-BE49-F238E27FC236}">
                  <a16:creationId xmlns:a16="http://schemas.microsoft.com/office/drawing/2014/main" id="{38ED721E-FD5B-4D58-9321-CF09F04078F4}"/>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8D84656-82C1-4E93-A905-CFC7E579C64E}"/>
                </a:ext>
              </a:extLst>
            </p:cNvPr>
            <p:cNvSpPr txBox="1"/>
            <p:nvPr/>
          </p:nvSpPr>
          <p:spPr>
            <a:xfrm>
              <a:off x="8347818" y="2406513"/>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4</a:t>
              </a:r>
            </a:p>
          </p:txBody>
        </p:sp>
      </p:grpSp>
      <p:grpSp>
        <p:nvGrpSpPr>
          <p:cNvPr id="22" name="Group 21">
            <a:extLst>
              <a:ext uri="{FF2B5EF4-FFF2-40B4-BE49-F238E27FC236}">
                <a16:creationId xmlns:a16="http://schemas.microsoft.com/office/drawing/2014/main" id="{4C4686C7-D0F7-4BAE-9EC7-BE1071F6A134}"/>
              </a:ext>
            </a:extLst>
          </p:cNvPr>
          <p:cNvGrpSpPr/>
          <p:nvPr userDrawn="1"/>
        </p:nvGrpSpPr>
        <p:grpSpPr>
          <a:xfrm>
            <a:off x="7337731" y="2597873"/>
            <a:ext cx="311151" cy="311151"/>
            <a:chOff x="8347818" y="2366354"/>
            <a:chExt cx="311151" cy="311151"/>
          </a:xfrm>
        </p:grpSpPr>
        <p:sp>
          <p:nvSpPr>
            <p:cNvPr id="23" name="Oval 22">
              <a:extLst>
                <a:ext uri="{FF2B5EF4-FFF2-40B4-BE49-F238E27FC236}">
                  <a16:creationId xmlns:a16="http://schemas.microsoft.com/office/drawing/2014/main" id="{3CC07D80-DEF9-4112-BA51-FC0B6146A0C7}"/>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74EA48A-F194-4C15-BBDD-C1364A552E85}"/>
                </a:ext>
              </a:extLst>
            </p:cNvPr>
            <p:cNvSpPr txBox="1"/>
            <p:nvPr/>
          </p:nvSpPr>
          <p:spPr>
            <a:xfrm>
              <a:off x="8347818" y="2406513"/>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5</a:t>
              </a:r>
            </a:p>
          </p:txBody>
        </p:sp>
      </p:grpSp>
      <p:grpSp>
        <p:nvGrpSpPr>
          <p:cNvPr id="25" name="Group 24">
            <a:extLst>
              <a:ext uri="{FF2B5EF4-FFF2-40B4-BE49-F238E27FC236}">
                <a16:creationId xmlns:a16="http://schemas.microsoft.com/office/drawing/2014/main" id="{A6E73938-3F19-4D76-BBF8-2DDE474C6969}"/>
              </a:ext>
            </a:extLst>
          </p:cNvPr>
          <p:cNvGrpSpPr/>
          <p:nvPr userDrawn="1"/>
        </p:nvGrpSpPr>
        <p:grpSpPr>
          <a:xfrm>
            <a:off x="6221139" y="3969192"/>
            <a:ext cx="311151" cy="311151"/>
            <a:chOff x="8347818" y="2366354"/>
            <a:chExt cx="311151" cy="311151"/>
          </a:xfrm>
        </p:grpSpPr>
        <p:sp>
          <p:nvSpPr>
            <p:cNvPr id="26" name="Oval 25">
              <a:extLst>
                <a:ext uri="{FF2B5EF4-FFF2-40B4-BE49-F238E27FC236}">
                  <a16:creationId xmlns:a16="http://schemas.microsoft.com/office/drawing/2014/main" id="{AFB82BC0-8585-4AA6-BFD4-6424120FC1C2}"/>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213D2C7-47F9-421D-9D8B-03BF67D85A5E}"/>
                </a:ext>
              </a:extLst>
            </p:cNvPr>
            <p:cNvSpPr txBox="1"/>
            <p:nvPr/>
          </p:nvSpPr>
          <p:spPr>
            <a:xfrm>
              <a:off x="8347818" y="2424620"/>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6</a:t>
              </a:r>
            </a:p>
          </p:txBody>
        </p:sp>
      </p:grpSp>
      <p:grpSp>
        <p:nvGrpSpPr>
          <p:cNvPr id="28" name="Group 27">
            <a:extLst>
              <a:ext uri="{FF2B5EF4-FFF2-40B4-BE49-F238E27FC236}">
                <a16:creationId xmlns:a16="http://schemas.microsoft.com/office/drawing/2014/main" id="{465BF0C8-6826-4A28-98AC-6EF4014EAD7D}"/>
              </a:ext>
            </a:extLst>
          </p:cNvPr>
          <p:cNvGrpSpPr/>
          <p:nvPr userDrawn="1"/>
        </p:nvGrpSpPr>
        <p:grpSpPr>
          <a:xfrm>
            <a:off x="6507814" y="3012604"/>
            <a:ext cx="311151" cy="311151"/>
            <a:chOff x="8347818" y="2366354"/>
            <a:chExt cx="311151" cy="311151"/>
          </a:xfrm>
        </p:grpSpPr>
        <p:sp>
          <p:nvSpPr>
            <p:cNvPr id="29" name="Oval 28">
              <a:extLst>
                <a:ext uri="{FF2B5EF4-FFF2-40B4-BE49-F238E27FC236}">
                  <a16:creationId xmlns:a16="http://schemas.microsoft.com/office/drawing/2014/main" id="{330B13DD-B775-4043-A7F0-E86C077B9152}"/>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F8AEADE-FC2C-4443-BA8F-390FD0AEA54D}"/>
                </a:ext>
              </a:extLst>
            </p:cNvPr>
            <p:cNvSpPr txBox="1"/>
            <p:nvPr/>
          </p:nvSpPr>
          <p:spPr>
            <a:xfrm>
              <a:off x="8347818" y="2406513"/>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7</a:t>
              </a:r>
            </a:p>
          </p:txBody>
        </p:sp>
      </p:grpSp>
      <p:grpSp>
        <p:nvGrpSpPr>
          <p:cNvPr id="31" name="Group 30">
            <a:extLst>
              <a:ext uri="{FF2B5EF4-FFF2-40B4-BE49-F238E27FC236}">
                <a16:creationId xmlns:a16="http://schemas.microsoft.com/office/drawing/2014/main" id="{9435BD0E-54B6-4C6F-8B4C-8C67EEEB4329}"/>
              </a:ext>
            </a:extLst>
          </p:cNvPr>
          <p:cNvGrpSpPr/>
          <p:nvPr userDrawn="1"/>
        </p:nvGrpSpPr>
        <p:grpSpPr>
          <a:xfrm>
            <a:off x="5402321" y="2444440"/>
            <a:ext cx="311151" cy="311151"/>
            <a:chOff x="8347818" y="2366354"/>
            <a:chExt cx="311151" cy="311151"/>
          </a:xfrm>
        </p:grpSpPr>
        <p:sp>
          <p:nvSpPr>
            <p:cNvPr id="32" name="Oval 31">
              <a:extLst>
                <a:ext uri="{FF2B5EF4-FFF2-40B4-BE49-F238E27FC236}">
                  <a16:creationId xmlns:a16="http://schemas.microsoft.com/office/drawing/2014/main" id="{01280F3E-C77E-41B7-9FC6-3E0B4DA799FD}"/>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638AA05-6BA3-4D8E-B935-675AB0669614}"/>
                </a:ext>
              </a:extLst>
            </p:cNvPr>
            <p:cNvSpPr txBox="1"/>
            <p:nvPr/>
          </p:nvSpPr>
          <p:spPr>
            <a:xfrm>
              <a:off x="8347818" y="2424620"/>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8</a:t>
              </a:r>
            </a:p>
          </p:txBody>
        </p:sp>
      </p:grpSp>
      <p:grpSp>
        <p:nvGrpSpPr>
          <p:cNvPr id="34" name="Group 33">
            <a:extLst>
              <a:ext uri="{FF2B5EF4-FFF2-40B4-BE49-F238E27FC236}">
                <a16:creationId xmlns:a16="http://schemas.microsoft.com/office/drawing/2014/main" id="{4B527761-1918-45D1-B97A-480AD0775AD4}"/>
              </a:ext>
            </a:extLst>
          </p:cNvPr>
          <p:cNvGrpSpPr/>
          <p:nvPr userDrawn="1"/>
        </p:nvGrpSpPr>
        <p:grpSpPr>
          <a:xfrm>
            <a:off x="4402196" y="3450630"/>
            <a:ext cx="311151" cy="311151"/>
            <a:chOff x="8347818" y="2366354"/>
            <a:chExt cx="311151" cy="311151"/>
          </a:xfrm>
        </p:grpSpPr>
        <p:sp>
          <p:nvSpPr>
            <p:cNvPr id="35" name="Oval 34">
              <a:extLst>
                <a:ext uri="{FF2B5EF4-FFF2-40B4-BE49-F238E27FC236}">
                  <a16:creationId xmlns:a16="http://schemas.microsoft.com/office/drawing/2014/main" id="{222902CB-FE57-4962-8499-4E8078005656}"/>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90954AB-00CD-4666-BAF7-084D6CD11B79}"/>
                </a:ext>
              </a:extLst>
            </p:cNvPr>
            <p:cNvSpPr txBox="1"/>
            <p:nvPr/>
          </p:nvSpPr>
          <p:spPr>
            <a:xfrm>
              <a:off x="8347818" y="2406513"/>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9</a:t>
              </a:r>
            </a:p>
          </p:txBody>
        </p:sp>
      </p:grpSp>
      <p:grpSp>
        <p:nvGrpSpPr>
          <p:cNvPr id="37" name="Group 36">
            <a:extLst>
              <a:ext uri="{FF2B5EF4-FFF2-40B4-BE49-F238E27FC236}">
                <a16:creationId xmlns:a16="http://schemas.microsoft.com/office/drawing/2014/main" id="{8FE400A2-A6F1-4A08-BEC7-C9F253A905AE}"/>
              </a:ext>
            </a:extLst>
          </p:cNvPr>
          <p:cNvGrpSpPr/>
          <p:nvPr userDrawn="1"/>
        </p:nvGrpSpPr>
        <p:grpSpPr>
          <a:xfrm>
            <a:off x="4091046" y="2358715"/>
            <a:ext cx="311151" cy="311151"/>
            <a:chOff x="8347818" y="2366354"/>
            <a:chExt cx="311151" cy="311151"/>
          </a:xfrm>
        </p:grpSpPr>
        <p:sp>
          <p:nvSpPr>
            <p:cNvPr id="38" name="Oval 37">
              <a:extLst>
                <a:ext uri="{FF2B5EF4-FFF2-40B4-BE49-F238E27FC236}">
                  <a16:creationId xmlns:a16="http://schemas.microsoft.com/office/drawing/2014/main" id="{7BB878FE-9FFF-42EF-A556-C9A9DFF21625}"/>
                </a:ext>
              </a:extLst>
            </p:cNvPr>
            <p:cNvSpPr/>
            <p:nvPr/>
          </p:nvSpPr>
          <p:spPr>
            <a:xfrm>
              <a:off x="8347818" y="2366354"/>
              <a:ext cx="311151" cy="311151"/>
            </a:xfrm>
            <a:prstGeom prst="ellipse">
              <a:avLst/>
            </a:prstGeom>
            <a:solidFill>
              <a:srgbClr val="DAE5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3FB8678-603F-41EE-B445-5E4AA7E74511}"/>
                </a:ext>
              </a:extLst>
            </p:cNvPr>
            <p:cNvSpPr txBox="1"/>
            <p:nvPr/>
          </p:nvSpPr>
          <p:spPr>
            <a:xfrm>
              <a:off x="8347818" y="2410368"/>
              <a:ext cx="311150" cy="230832"/>
            </a:xfrm>
            <a:prstGeom prst="rect">
              <a:avLst/>
            </a:prstGeom>
            <a:noFill/>
          </p:spPr>
          <p:txBody>
            <a:bodyPr wrap="square" lIns="0" tIns="0" rIns="0" bIns="0" rtlCol="0">
              <a:noAutofit/>
            </a:bodyPr>
            <a:lstStyle/>
            <a:p>
              <a:pPr algn="ctr"/>
              <a:r>
                <a:rPr lang="en-US" sz="1200" b="1">
                  <a:solidFill>
                    <a:schemeClr val="tx2"/>
                  </a:solidFill>
                  <a:latin typeface="Georgia" panose="02040502050405020303" pitchFamily="18" charset="0"/>
                </a:rPr>
                <a:t>10</a:t>
              </a:r>
            </a:p>
          </p:txBody>
        </p:sp>
      </p:grpSp>
      <p:sp>
        <p:nvSpPr>
          <p:cNvPr id="4" name="Content Placeholder 3">
            <a:extLst>
              <a:ext uri="{FF2B5EF4-FFF2-40B4-BE49-F238E27FC236}">
                <a16:creationId xmlns:a16="http://schemas.microsoft.com/office/drawing/2014/main" id="{934AC6C2-CF79-4B13-B721-0566D472909B}"/>
              </a:ext>
            </a:extLst>
          </p:cNvPr>
          <p:cNvSpPr>
            <a:spLocks noGrp="1"/>
          </p:cNvSpPr>
          <p:nvPr>
            <p:ph sz="quarter" idx="12"/>
          </p:nvPr>
        </p:nvSpPr>
        <p:spPr>
          <a:xfrm>
            <a:off x="476250" y="1957388"/>
            <a:ext cx="3302000" cy="401637"/>
          </a:xfrm>
        </p:spPr>
        <p:txBody>
          <a:bodyPr vert="horz" lIns="0" tIns="0" rIns="0" bIns="0" rtlCol="0">
            <a:noAutofit/>
          </a:bodyPr>
          <a:lstStyle>
            <a:lvl1pPr>
              <a:defRPr lang="en-US" sz="180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90000"/>
              </a:lnSpc>
              <a:spcBef>
                <a:spcPts val="1000"/>
              </a:spcBef>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3" name="Content Placeholder 42">
            <a:extLst>
              <a:ext uri="{FF2B5EF4-FFF2-40B4-BE49-F238E27FC236}">
                <a16:creationId xmlns:a16="http://schemas.microsoft.com/office/drawing/2014/main" id="{3FD37DCA-D5D8-492C-B85F-FAE67E42C150}"/>
              </a:ext>
            </a:extLst>
          </p:cNvPr>
          <p:cNvSpPr>
            <a:spLocks noGrp="1"/>
          </p:cNvSpPr>
          <p:nvPr>
            <p:ph sz="quarter" idx="13"/>
          </p:nvPr>
        </p:nvSpPr>
        <p:spPr>
          <a:xfrm>
            <a:off x="474663" y="2359025"/>
            <a:ext cx="3316287" cy="396875"/>
          </a:xfrm>
        </p:spPr>
        <p:txBody>
          <a:bodyPr vert="horz" lIns="0" tIns="0" rIns="0" bIns="0" rtlCol="0">
            <a:noAutofit/>
          </a:bodyPr>
          <a:lstStyle>
            <a:lvl1pPr>
              <a:defRPr lang="en-US" sz="1500" smtClean="0"/>
            </a:lvl1pPr>
            <a:lvl2pPr>
              <a:defRPr lang="en-US" smtClean="0"/>
            </a:lvl2pPr>
            <a:lvl3pPr>
              <a:defRPr lang="en-US" smtClean="0"/>
            </a:lvl3pPr>
            <a:lvl4pPr>
              <a:defRPr lang="en-US" smtClean="0"/>
            </a:lvl4pPr>
            <a:lvl5pPr>
              <a:defRPr lang="en-CA"/>
            </a:lvl5pPr>
          </a:lstStyle>
          <a:p>
            <a:pPr marL="174625" lvl="0" indent="-168275">
              <a:lnSpc>
                <a:spcPct val="120000"/>
              </a:lnSpc>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5" name="Content Placeholder 44">
            <a:extLst>
              <a:ext uri="{FF2B5EF4-FFF2-40B4-BE49-F238E27FC236}">
                <a16:creationId xmlns:a16="http://schemas.microsoft.com/office/drawing/2014/main" id="{FEEB58CF-EEE0-4FCE-8DE3-1E1520BAA095}"/>
              </a:ext>
            </a:extLst>
          </p:cNvPr>
          <p:cNvSpPr>
            <a:spLocks noGrp="1"/>
          </p:cNvSpPr>
          <p:nvPr>
            <p:ph sz="quarter" idx="14"/>
          </p:nvPr>
        </p:nvSpPr>
        <p:spPr>
          <a:xfrm>
            <a:off x="474663" y="2733675"/>
            <a:ext cx="3316287" cy="841375"/>
          </a:xfrm>
        </p:spPr>
        <p:txBody>
          <a:bodyPr vert="horz" lIns="0" tIns="0" rIns="0" bIns="0" rtlCol="0">
            <a:noAutofit/>
          </a:bodyPr>
          <a:lstStyle>
            <a:lvl1pPr>
              <a:defRPr lang="en-US" sz="1500" smtClean="0"/>
            </a:lvl1pPr>
            <a:lvl2pPr>
              <a:defRPr lang="en-US" smtClean="0"/>
            </a:lvl2pPr>
            <a:lvl3pPr>
              <a:defRPr lang="en-US" smtClean="0"/>
            </a:lvl3pPr>
            <a:lvl4pPr>
              <a:defRPr lang="en-US" smtClean="0"/>
            </a:lvl4pPr>
            <a:lvl5pPr>
              <a:defRPr lang="en-CA"/>
            </a:lvl5pPr>
          </a:lstStyle>
          <a:p>
            <a:pPr marL="174625" lvl="0" indent="-168275">
              <a:lnSpc>
                <a:spcPct val="120000"/>
              </a:lnSpc>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7" name="Content Placeholder 46">
            <a:extLst>
              <a:ext uri="{FF2B5EF4-FFF2-40B4-BE49-F238E27FC236}">
                <a16:creationId xmlns:a16="http://schemas.microsoft.com/office/drawing/2014/main" id="{A6A87A3C-3350-4C36-96E9-39EB13C4BCBB}"/>
              </a:ext>
            </a:extLst>
          </p:cNvPr>
          <p:cNvSpPr>
            <a:spLocks noGrp="1"/>
          </p:cNvSpPr>
          <p:nvPr>
            <p:ph sz="quarter" idx="15"/>
          </p:nvPr>
        </p:nvSpPr>
        <p:spPr>
          <a:xfrm>
            <a:off x="474663" y="3705225"/>
            <a:ext cx="2378075" cy="574675"/>
          </a:xfrm>
        </p:spPr>
        <p:txBody>
          <a:bodyPr vert="horz" lIns="0" tIns="0" rIns="0" bIns="0" rtlCol="0">
            <a:noAutofit/>
          </a:bodyPr>
          <a:lstStyle>
            <a:lvl1pPr>
              <a:defRPr lang="en-US" sz="1500" smtClean="0"/>
            </a:lvl1pPr>
            <a:lvl2pPr>
              <a:defRPr lang="en-US" smtClean="0"/>
            </a:lvl2pPr>
            <a:lvl3pPr>
              <a:defRPr lang="en-US" smtClean="0"/>
            </a:lvl3pPr>
            <a:lvl4pPr>
              <a:defRPr lang="en-US" smtClean="0"/>
            </a:lvl4pPr>
            <a:lvl5pPr>
              <a:defRPr lang="en-CA"/>
            </a:lvl5pPr>
          </a:lstStyle>
          <a:p>
            <a:pPr marL="174625" lvl="0" indent="-168275">
              <a:lnSpc>
                <a:spcPct val="120000"/>
              </a:lnSpc>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9" name="Content Placeholder 48">
            <a:extLst>
              <a:ext uri="{FF2B5EF4-FFF2-40B4-BE49-F238E27FC236}">
                <a16:creationId xmlns:a16="http://schemas.microsoft.com/office/drawing/2014/main" id="{D98B0E72-82AA-47FB-A0D2-BD8D44EC711A}"/>
              </a:ext>
            </a:extLst>
          </p:cNvPr>
          <p:cNvSpPr>
            <a:spLocks noGrp="1"/>
          </p:cNvSpPr>
          <p:nvPr>
            <p:ph sz="quarter" idx="16"/>
          </p:nvPr>
        </p:nvSpPr>
        <p:spPr>
          <a:xfrm>
            <a:off x="9912350" y="1624013"/>
            <a:ext cx="1430338" cy="234231"/>
          </a:xfrm>
          <a:noFill/>
        </p:spPr>
        <p:txBody>
          <a:bodyPr wrap="square" lIns="0" tIns="0" rIns="0" bIns="0" rtlCol="0">
            <a:spAutoFit/>
          </a:bodyPr>
          <a:lstStyle>
            <a:lvl1pPr>
              <a:defRPr lang="en-US" sz="1500" smtClean="0">
                <a:solidFill>
                  <a:schemeClr val="tx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r>
              <a:rPr lang="en-US" err="1"/>
              <a:t>Clic</a:t>
            </a:r>
            <a:endParaRPr lang="en-CA"/>
          </a:p>
        </p:txBody>
      </p:sp>
      <p:sp>
        <p:nvSpPr>
          <p:cNvPr id="51" name="Content Placeholder 50">
            <a:extLst>
              <a:ext uri="{FF2B5EF4-FFF2-40B4-BE49-F238E27FC236}">
                <a16:creationId xmlns:a16="http://schemas.microsoft.com/office/drawing/2014/main" id="{9A203B33-0869-456A-ACA6-65B1673407A8}"/>
              </a:ext>
            </a:extLst>
          </p:cNvPr>
          <p:cNvSpPr>
            <a:spLocks noGrp="1"/>
          </p:cNvSpPr>
          <p:nvPr>
            <p:ph sz="quarter" idx="17"/>
          </p:nvPr>
        </p:nvSpPr>
        <p:spPr>
          <a:xfrm>
            <a:off x="10323513" y="2047875"/>
            <a:ext cx="1214437" cy="4316146"/>
          </a:xfrm>
          <a:noFill/>
        </p:spPr>
        <p:txBody>
          <a:bodyPr wrap="square" lIns="0" tIns="0" rIns="0" bIns="0" rtlCol="0">
            <a:noAutofit/>
          </a:bodyPr>
          <a:lstStyle>
            <a:lvl1pPr>
              <a:defRPr lang="en-CA" sz="1000" dirty="0">
                <a:solidFill>
                  <a:schemeClr val="bg2"/>
                </a:solidFill>
                <a:latin typeface="+mj-lt"/>
                <a:cs typeface="+mn-cs"/>
              </a:defRPr>
            </a:lvl1pPr>
          </a:lstStyle>
          <a:p>
            <a:pPr lvl="0">
              <a:lnSpc>
                <a:spcPct val="105000"/>
              </a:lnSpc>
              <a:spcAft>
                <a:spcPts val="2340"/>
              </a:spcAft>
            </a:pPr>
            <a:endParaRPr lang="en-CA"/>
          </a:p>
        </p:txBody>
      </p:sp>
      <p:sp>
        <p:nvSpPr>
          <p:cNvPr id="40" name="Slide Number Placeholder 1">
            <a:extLst>
              <a:ext uri="{FF2B5EF4-FFF2-40B4-BE49-F238E27FC236}">
                <a16:creationId xmlns:a16="http://schemas.microsoft.com/office/drawing/2014/main" id="{DDEAB77F-654B-42D4-8B20-9FA0D952DB08}"/>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131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Main text -1-col 3/4 w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69EC77-48C6-47C0-99F1-69EB2DBCA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28455" y="1591732"/>
            <a:ext cx="5363546" cy="5266268"/>
          </a:xfrm>
          <a:prstGeom prst="rect">
            <a:avLst/>
          </a:prstGeom>
        </p:spPr>
      </p:pic>
      <p:sp>
        <p:nvSpPr>
          <p:cNvPr id="9" name="Title 5">
            <a:extLst>
              <a:ext uri="{FF2B5EF4-FFF2-40B4-BE49-F238E27FC236}">
                <a16:creationId xmlns:a16="http://schemas.microsoft.com/office/drawing/2014/main" id="{26697AA6-073A-4E2F-B5EC-A46669DB5AC0}"/>
              </a:ext>
            </a:extLst>
          </p:cNvPr>
          <p:cNvSpPr>
            <a:spLocks noGrp="1"/>
          </p:cNvSpPr>
          <p:nvPr>
            <p:ph type="title"/>
          </p:nvPr>
        </p:nvSpPr>
        <p:spPr>
          <a:xfrm>
            <a:off x="1828800" y="0"/>
            <a:ext cx="9600627" cy="1137300"/>
          </a:xfrm>
        </p:spPr>
        <p:txBody>
          <a:bodyPr>
            <a:noAutofit/>
          </a:bodyPr>
          <a:lstStyle/>
          <a:p>
            <a:endParaRPr lang="en-US" i="1"/>
          </a:p>
        </p:txBody>
      </p:sp>
      <p:pic>
        <p:nvPicPr>
          <p:cNvPr id="16" name="Picture 15">
            <a:extLst>
              <a:ext uri="{FF2B5EF4-FFF2-40B4-BE49-F238E27FC236}">
                <a16:creationId xmlns:a16="http://schemas.microsoft.com/office/drawing/2014/main" id="{44153F43-0D84-453E-ADF6-236C155D3E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33453" y="4766690"/>
            <a:ext cx="1508500" cy="1478569"/>
          </a:xfrm>
          <a:prstGeom prst="rect">
            <a:avLst/>
          </a:prstGeom>
        </p:spPr>
      </p:pic>
      <p:sp>
        <p:nvSpPr>
          <p:cNvPr id="17" name="Oval 16">
            <a:extLst>
              <a:ext uri="{FF2B5EF4-FFF2-40B4-BE49-F238E27FC236}">
                <a16:creationId xmlns:a16="http://schemas.microsoft.com/office/drawing/2014/main" id="{4D0969DA-DE09-49E6-8FE3-725598E031A8}"/>
              </a:ext>
            </a:extLst>
          </p:cNvPr>
          <p:cNvSpPr>
            <a:spLocks noChangeAspect="1"/>
          </p:cNvSpPr>
          <p:nvPr userDrawn="1"/>
        </p:nvSpPr>
        <p:spPr>
          <a:xfrm>
            <a:off x="4878514" y="2906396"/>
            <a:ext cx="3041455" cy="30414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CA" sz="1100" i="1">
              <a:solidFill>
                <a:schemeClr val="accent3"/>
              </a:solidFill>
              <a:latin typeface="Georgia" panose="02040502050405020303" pitchFamily="18" charset="0"/>
            </a:endParaRPr>
          </a:p>
        </p:txBody>
      </p:sp>
      <p:sp>
        <p:nvSpPr>
          <p:cNvPr id="4" name="Content Placeholder 3">
            <a:extLst>
              <a:ext uri="{FF2B5EF4-FFF2-40B4-BE49-F238E27FC236}">
                <a16:creationId xmlns:a16="http://schemas.microsoft.com/office/drawing/2014/main" id="{2D09CC6A-4011-4F68-8BF3-6CE988D1A528}"/>
              </a:ext>
            </a:extLst>
          </p:cNvPr>
          <p:cNvSpPr>
            <a:spLocks noGrp="1"/>
          </p:cNvSpPr>
          <p:nvPr>
            <p:ph sz="quarter" idx="12"/>
          </p:nvPr>
        </p:nvSpPr>
        <p:spPr>
          <a:xfrm>
            <a:off x="1828800" y="1646238"/>
            <a:ext cx="6008688" cy="633412"/>
          </a:xfrm>
        </p:spPr>
        <p:txBody>
          <a:bodyPr vert="horz" lIns="0" tIns="0" rIns="0" bIns="0" rtlCol="0">
            <a:noAutofit/>
          </a:bodyPr>
          <a:lstStyle>
            <a:lvl1pPr>
              <a:defRPr lang="en-US" sz="200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90000"/>
              </a:lnSpc>
            </a:pPr>
            <a:endParaRPr lang="en-CA"/>
          </a:p>
        </p:txBody>
      </p:sp>
      <p:sp>
        <p:nvSpPr>
          <p:cNvPr id="20" name="Content Placeholder 19">
            <a:extLst>
              <a:ext uri="{FF2B5EF4-FFF2-40B4-BE49-F238E27FC236}">
                <a16:creationId xmlns:a16="http://schemas.microsoft.com/office/drawing/2014/main" id="{0A5E43DE-3089-4C64-8B86-58AF22D5C8A4}"/>
              </a:ext>
            </a:extLst>
          </p:cNvPr>
          <p:cNvSpPr>
            <a:spLocks noGrp="1"/>
          </p:cNvSpPr>
          <p:nvPr>
            <p:ph sz="quarter" idx="13"/>
          </p:nvPr>
        </p:nvSpPr>
        <p:spPr>
          <a:xfrm>
            <a:off x="3140075" y="2443163"/>
            <a:ext cx="473075" cy="532646"/>
          </a:xfrm>
          <a:noFill/>
        </p:spPr>
        <p:txBody>
          <a:bodyPr wrap="square" lIns="0" tIns="0" rIns="0" bIns="0" rtlCol="0" anchor="t" anchorCtr="0">
            <a:spAutoFit/>
          </a:bodyPr>
          <a:lstStyle>
            <a:lvl1pPr>
              <a:defRPr lang="en-US" sz="3400" smtClean="0">
                <a:solidFill>
                  <a:schemeClr val="tx2"/>
                </a:solidFill>
                <a:latin typeface="Georgia" panose="02040502050405020303" pitchFamily="18" charset="0"/>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22" name="Content Placeholder 21">
            <a:extLst>
              <a:ext uri="{FF2B5EF4-FFF2-40B4-BE49-F238E27FC236}">
                <a16:creationId xmlns:a16="http://schemas.microsoft.com/office/drawing/2014/main" id="{9AC8E6A6-7081-4598-8DA1-A0EABC760C12}"/>
              </a:ext>
            </a:extLst>
          </p:cNvPr>
          <p:cNvSpPr>
            <a:spLocks noGrp="1"/>
          </p:cNvSpPr>
          <p:nvPr>
            <p:ph sz="quarter" idx="14"/>
          </p:nvPr>
        </p:nvSpPr>
        <p:spPr>
          <a:xfrm>
            <a:off x="2259013" y="2965450"/>
            <a:ext cx="2246312" cy="627063"/>
          </a:xfrm>
          <a:noFill/>
        </p:spPr>
        <p:txBody>
          <a:bodyPr wrap="square" lIns="0" tIns="0" rIns="0" bIns="0" rtlCol="0" anchor="t" anchorCtr="0">
            <a:noAutofit/>
          </a:bodyPr>
          <a:lstStyle>
            <a:lvl1pPr>
              <a:defRPr lang="en-US" sz="1400" smtClean="0"/>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24" name="Content Placeholder 23">
            <a:extLst>
              <a:ext uri="{FF2B5EF4-FFF2-40B4-BE49-F238E27FC236}">
                <a16:creationId xmlns:a16="http://schemas.microsoft.com/office/drawing/2014/main" id="{38A5E18C-7153-42B2-B956-F9766A7CDE3E}"/>
              </a:ext>
            </a:extLst>
          </p:cNvPr>
          <p:cNvSpPr>
            <a:spLocks noGrp="1"/>
          </p:cNvSpPr>
          <p:nvPr>
            <p:ph sz="quarter" idx="15"/>
          </p:nvPr>
        </p:nvSpPr>
        <p:spPr>
          <a:xfrm>
            <a:off x="3140075" y="3592513"/>
            <a:ext cx="473075" cy="532646"/>
          </a:xfrm>
          <a:noFill/>
        </p:spPr>
        <p:txBody>
          <a:bodyPr wrap="square" lIns="0" tIns="0" rIns="0" bIns="0" rtlCol="0" anchor="t" anchorCtr="0">
            <a:spAutoFit/>
          </a:bodyPr>
          <a:lstStyle>
            <a:lvl1pPr>
              <a:defRPr lang="en-US" sz="3400" smtClean="0">
                <a:solidFill>
                  <a:schemeClr val="tx2"/>
                </a:solidFill>
                <a:latin typeface="Georgia" panose="02040502050405020303" pitchFamily="18" charset="0"/>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26" name="Content Placeholder 25">
            <a:extLst>
              <a:ext uri="{FF2B5EF4-FFF2-40B4-BE49-F238E27FC236}">
                <a16:creationId xmlns:a16="http://schemas.microsoft.com/office/drawing/2014/main" id="{B6C64C30-9673-489E-A051-F6164134430B}"/>
              </a:ext>
            </a:extLst>
          </p:cNvPr>
          <p:cNvSpPr>
            <a:spLocks noGrp="1"/>
          </p:cNvSpPr>
          <p:nvPr>
            <p:ph sz="quarter" idx="16"/>
          </p:nvPr>
        </p:nvSpPr>
        <p:spPr>
          <a:xfrm>
            <a:off x="2474913" y="4043363"/>
            <a:ext cx="1811337" cy="523875"/>
          </a:xfrm>
          <a:noFill/>
        </p:spPr>
        <p:txBody>
          <a:bodyPr wrap="square" lIns="0" tIns="0" rIns="0" bIns="0" rtlCol="0" anchor="t" anchorCtr="0">
            <a:noAutofit/>
          </a:bodyPr>
          <a:lstStyle>
            <a:lvl1pPr>
              <a:defRPr lang="en-US" sz="1400" smtClean="0"/>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28" name="Content Placeholder 27">
            <a:extLst>
              <a:ext uri="{FF2B5EF4-FFF2-40B4-BE49-F238E27FC236}">
                <a16:creationId xmlns:a16="http://schemas.microsoft.com/office/drawing/2014/main" id="{E229886D-3080-482A-B27B-45CD360AD597}"/>
              </a:ext>
            </a:extLst>
          </p:cNvPr>
          <p:cNvSpPr>
            <a:spLocks noGrp="1"/>
          </p:cNvSpPr>
          <p:nvPr>
            <p:ph sz="quarter" idx="17"/>
          </p:nvPr>
        </p:nvSpPr>
        <p:spPr>
          <a:xfrm>
            <a:off x="5251450" y="3379788"/>
            <a:ext cx="2249488" cy="850900"/>
          </a:xfr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US" sz="1100" i="1" dirty="0" smtClean="0">
                <a:solidFill>
                  <a:schemeClr val="accent3"/>
                </a:solidFill>
                <a:latin typeface="Georgia" panose="02040502050405020303" pitchFamily="18" charset="0"/>
                <a:cs typeface="+mn-cs"/>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sz="1800" dirty="0" smtClean="0">
                <a:solidFill>
                  <a:schemeClr val="lt1"/>
                </a:solidFill>
                <a:latin typeface="+mn-lt"/>
                <a:cs typeface="+mn-cs"/>
              </a:defRPr>
            </a:lvl4pPr>
            <a:lvl5pPr>
              <a:defRPr lang="en-CA" sz="1800" dirty="0">
                <a:solidFill>
                  <a:schemeClr val="lt1"/>
                </a:solidFill>
                <a:latin typeface="+mn-lt"/>
                <a:cs typeface="+mn-cs"/>
              </a:defRPr>
            </a:lvl5pPr>
          </a:lstStyle>
          <a:p>
            <a:pPr lvl="0" algn="ctr">
              <a:lnSpc>
                <a:spcPts val="2000"/>
              </a:lnSpc>
            </a:pPr>
            <a:endParaRPr lang="en-CA"/>
          </a:p>
        </p:txBody>
      </p:sp>
      <p:sp>
        <p:nvSpPr>
          <p:cNvPr id="30" name="Content Placeholder 29">
            <a:extLst>
              <a:ext uri="{FF2B5EF4-FFF2-40B4-BE49-F238E27FC236}">
                <a16:creationId xmlns:a16="http://schemas.microsoft.com/office/drawing/2014/main" id="{9C8C23EB-DE45-46A7-9CD7-B5D143BABE04}"/>
              </a:ext>
            </a:extLst>
          </p:cNvPr>
          <p:cNvSpPr>
            <a:spLocks noGrp="1"/>
          </p:cNvSpPr>
          <p:nvPr>
            <p:ph sz="quarter" idx="18"/>
          </p:nvPr>
        </p:nvSpPr>
        <p:spPr>
          <a:xfrm>
            <a:off x="5241925" y="4230688"/>
            <a:ext cx="2259013" cy="1260475"/>
          </a:xfr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US" sz="1100" i="1" dirty="0" smtClean="0">
                <a:solidFill>
                  <a:schemeClr val="accent3"/>
                </a:solidFill>
                <a:latin typeface="Georgia" panose="02040502050405020303" pitchFamily="18" charset="0"/>
                <a:cs typeface="+mn-cs"/>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sz="1800" dirty="0" smtClean="0">
                <a:solidFill>
                  <a:schemeClr val="lt1"/>
                </a:solidFill>
                <a:latin typeface="+mn-lt"/>
                <a:cs typeface="+mn-cs"/>
              </a:defRPr>
            </a:lvl4pPr>
            <a:lvl5pPr>
              <a:defRPr lang="en-CA" sz="1800" dirty="0">
                <a:solidFill>
                  <a:schemeClr val="lt1"/>
                </a:solidFill>
                <a:latin typeface="+mn-lt"/>
                <a:cs typeface="+mn-cs"/>
              </a:defRPr>
            </a:lvl5pPr>
          </a:lstStyle>
          <a:p>
            <a:pPr lvl="0" algn="ctr">
              <a:lnSpc>
                <a:spcPts val="2000"/>
              </a:lnSpc>
            </a:pPr>
            <a:endParaRPr lang="en-CA"/>
          </a:p>
        </p:txBody>
      </p:sp>
      <p:sp>
        <p:nvSpPr>
          <p:cNvPr id="13" name="Slide Number Placeholder 1">
            <a:extLst>
              <a:ext uri="{FF2B5EF4-FFF2-40B4-BE49-F238E27FC236}">
                <a16:creationId xmlns:a16="http://schemas.microsoft.com/office/drawing/2014/main" id="{34D15DCB-1CF9-4FEB-BE5D-EF95BD9687FA}"/>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738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Main text -1-col 3/4 w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B7483A37-803F-455D-9BD6-706E7165B1C1}"/>
              </a:ext>
            </a:extLst>
          </p:cNvPr>
          <p:cNvSpPr>
            <a:spLocks noGrp="1"/>
          </p:cNvSpPr>
          <p:nvPr>
            <p:ph type="body" sz="quarter" idx="11"/>
          </p:nvPr>
        </p:nvSpPr>
        <p:spPr>
          <a:xfrm>
            <a:off x="1828801" y="1645920"/>
            <a:ext cx="4700525" cy="4410075"/>
          </a:xfrm>
        </p:spPr>
        <p:txBody>
          <a:bodyPr/>
          <a:lstStyle/>
          <a:p>
            <a:pPr lvl="1"/>
            <a:endParaRPr lang="en-US"/>
          </a:p>
        </p:txBody>
      </p:sp>
      <p:sp>
        <p:nvSpPr>
          <p:cNvPr id="8" name="Title 10">
            <a:extLst>
              <a:ext uri="{FF2B5EF4-FFF2-40B4-BE49-F238E27FC236}">
                <a16:creationId xmlns:a16="http://schemas.microsoft.com/office/drawing/2014/main" id="{2DC6F2F7-3004-41AD-817E-795623706978}"/>
              </a:ext>
            </a:extLst>
          </p:cNvPr>
          <p:cNvSpPr>
            <a:spLocks noGrp="1"/>
          </p:cNvSpPr>
          <p:nvPr>
            <p:ph type="title"/>
          </p:nvPr>
        </p:nvSpPr>
        <p:spPr>
          <a:xfrm>
            <a:off x="1828800" y="0"/>
            <a:ext cx="9600627" cy="1137300"/>
          </a:xfrm>
        </p:spPr>
        <p:txBody>
          <a:bodyPr/>
          <a:lstStyle/>
          <a:p>
            <a:endParaRPr lang="en-US"/>
          </a:p>
        </p:txBody>
      </p:sp>
      <p:sp>
        <p:nvSpPr>
          <p:cNvPr id="4" name="Content Placeholder 3">
            <a:extLst>
              <a:ext uri="{FF2B5EF4-FFF2-40B4-BE49-F238E27FC236}">
                <a16:creationId xmlns:a16="http://schemas.microsoft.com/office/drawing/2014/main" id="{6A983FB9-C595-4E9C-9CA7-14A2CE64CAEB}"/>
              </a:ext>
            </a:extLst>
          </p:cNvPr>
          <p:cNvSpPr>
            <a:spLocks noGrp="1"/>
          </p:cNvSpPr>
          <p:nvPr>
            <p:ph sz="quarter" idx="12"/>
          </p:nvPr>
        </p:nvSpPr>
        <p:spPr>
          <a:xfrm>
            <a:off x="7218363" y="2105025"/>
            <a:ext cx="1468437" cy="1468438"/>
          </a:xfrm>
        </p:spPr>
        <p:txBody>
          <a:bodyPr/>
          <a:lstStyle/>
          <a:p>
            <a:pPr lvl="0"/>
            <a:endParaRPr lang="en-CA"/>
          </a:p>
        </p:txBody>
      </p:sp>
      <p:sp>
        <p:nvSpPr>
          <p:cNvPr id="13" name="Content Placeholder 12">
            <a:extLst>
              <a:ext uri="{FF2B5EF4-FFF2-40B4-BE49-F238E27FC236}">
                <a16:creationId xmlns:a16="http://schemas.microsoft.com/office/drawing/2014/main" id="{0CC25F2B-1584-4B61-8B7E-0E6226B1C6DC}"/>
              </a:ext>
            </a:extLst>
          </p:cNvPr>
          <p:cNvSpPr>
            <a:spLocks noGrp="1"/>
          </p:cNvSpPr>
          <p:nvPr>
            <p:ph sz="quarter" idx="13"/>
          </p:nvPr>
        </p:nvSpPr>
        <p:spPr>
          <a:xfrm>
            <a:off x="9375775" y="2444750"/>
            <a:ext cx="2232025" cy="606425"/>
          </a:xfrm>
        </p:spPr>
        <p:txBody>
          <a:bodyPr/>
          <a:lstStyle/>
          <a:p>
            <a:pPr lvl="0"/>
            <a:endParaRPr lang="en-CA"/>
          </a:p>
        </p:txBody>
      </p:sp>
      <p:sp>
        <p:nvSpPr>
          <p:cNvPr id="15" name="Content Placeholder 14">
            <a:extLst>
              <a:ext uri="{FF2B5EF4-FFF2-40B4-BE49-F238E27FC236}">
                <a16:creationId xmlns:a16="http://schemas.microsoft.com/office/drawing/2014/main" id="{2D15FD26-B842-4E62-B1B7-900FC0C03249}"/>
              </a:ext>
            </a:extLst>
          </p:cNvPr>
          <p:cNvSpPr>
            <a:spLocks noGrp="1"/>
          </p:cNvSpPr>
          <p:nvPr>
            <p:ph sz="quarter" idx="14"/>
          </p:nvPr>
        </p:nvSpPr>
        <p:spPr>
          <a:xfrm>
            <a:off x="8788400" y="3860800"/>
            <a:ext cx="1485900" cy="1443038"/>
          </a:xfrm>
        </p:spPr>
        <p:txBody>
          <a:bodyPr/>
          <a:lstStyle/>
          <a:p>
            <a:pPr lvl="0"/>
            <a:endParaRPr lang="en-CA"/>
          </a:p>
        </p:txBody>
      </p:sp>
      <p:sp>
        <p:nvSpPr>
          <p:cNvPr id="9" name="Slide Number Placeholder 1">
            <a:extLst>
              <a:ext uri="{FF2B5EF4-FFF2-40B4-BE49-F238E27FC236}">
                <a16:creationId xmlns:a16="http://schemas.microsoft.com/office/drawing/2014/main" id="{8FE7DB69-AFB8-4ACA-B118-12C416F238E0}"/>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955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E7EDE9-06F0-4A06-BC0F-493EC42876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b="-1"/>
          <a:stretch/>
        </p:blipFill>
        <p:spPr>
          <a:xfrm>
            <a:off x="5755467" y="3602838"/>
            <a:ext cx="3857866" cy="3255162"/>
          </a:xfrm>
          <a:custGeom>
            <a:avLst/>
            <a:gdLst>
              <a:gd name="connsiteX0" fmla="*/ 1928933 w 3857866"/>
              <a:gd name="connsiteY0" fmla="*/ 0 h 3255162"/>
              <a:gd name="connsiteX1" fmla="*/ 3857866 w 3857866"/>
              <a:gd name="connsiteY1" fmla="*/ 1926739 h 3255162"/>
              <a:gd name="connsiteX2" fmla="*/ 3417391 w 3857866"/>
              <a:gd name="connsiteY2" fmla="*/ 3152324 h 3255162"/>
              <a:gd name="connsiteX3" fmla="*/ 3323820 w 3857866"/>
              <a:gd name="connsiteY3" fmla="*/ 3255162 h 3255162"/>
              <a:gd name="connsiteX4" fmla="*/ 534047 w 3857866"/>
              <a:gd name="connsiteY4" fmla="*/ 3255162 h 3255162"/>
              <a:gd name="connsiteX5" fmla="*/ 440475 w 3857866"/>
              <a:gd name="connsiteY5" fmla="*/ 3152324 h 3255162"/>
              <a:gd name="connsiteX6" fmla="*/ 0 w 3857866"/>
              <a:gd name="connsiteY6" fmla="*/ 1926739 h 3255162"/>
              <a:gd name="connsiteX7" fmla="*/ 1928933 w 3857866"/>
              <a:gd name="connsiteY7" fmla="*/ 0 h 325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7866" h="3255162">
                <a:moveTo>
                  <a:pt x="1928933" y="0"/>
                </a:moveTo>
                <a:cubicBezTo>
                  <a:pt x="2994253" y="0"/>
                  <a:pt x="3857866" y="862630"/>
                  <a:pt x="3857866" y="1926739"/>
                </a:cubicBezTo>
                <a:cubicBezTo>
                  <a:pt x="3857866" y="2392287"/>
                  <a:pt x="3692565" y="2819270"/>
                  <a:pt x="3417391" y="3152324"/>
                </a:cubicBezTo>
                <a:lnTo>
                  <a:pt x="3323820" y="3255162"/>
                </a:lnTo>
                <a:lnTo>
                  <a:pt x="534047" y="3255162"/>
                </a:lnTo>
                <a:lnTo>
                  <a:pt x="440475" y="3152324"/>
                </a:lnTo>
                <a:cubicBezTo>
                  <a:pt x="165301" y="2819270"/>
                  <a:pt x="0" y="2392287"/>
                  <a:pt x="0" y="1926739"/>
                </a:cubicBezTo>
                <a:cubicBezTo>
                  <a:pt x="0" y="862630"/>
                  <a:pt x="863613" y="0"/>
                  <a:pt x="1928933" y="0"/>
                </a:cubicBezTo>
                <a:close/>
              </a:path>
            </a:pathLst>
          </a:custGeom>
          <a:noFill/>
        </p:spPr>
      </p:pic>
      <p:pic>
        <p:nvPicPr>
          <p:cNvPr id="6" name="Picture 5">
            <a:extLst>
              <a:ext uri="{FF2B5EF4-FFF2-40B4-BE49-F238E27FC236}">
                <a16:creationId xmlns:a16="http://schemas.microsoft.com/office/drawing/2014/main" id="{192B25CB-3FE3-4A72-A395-34DA970B1A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9942455">
            <a:off x="3921267" y="4087083"/>
            <a:ext cx="2066544" cy="2066544"/>
          </a:xfrm>
          <a:prstGeom prst="ellipse">
            <a:avLst/>
          </a:prstGeom>
        </p:spPr>
      </p:pic>
      <p:pic>
        <p:nvPicPr>
          <p:cNvPr id="7" name="Picture 6">
            <a:extLst>
              <a:ext uri="{FF2B5EF4-FFF2-40B4-BE49-F238E27FC236}">
                <a16:creationId xmlns:a16="http://schemas.microsoft.com/office/drawing/2014/main" id="{D249B797-1931-47AE-8460-626201EFED7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908722" y="-1"/>
            <a:ext cx="3283278" cy="5957611"/>
          </a:xfrm>
          <a:custGeom>
            <a:avLst/>
            <a:gdLst>
              <a:gd name="connsiteX0" fmla="*/ 1639199 w 3283277"/>
              <a:gd name="connsiteY0" fmla="*/ 0 h 5896801"/>
              <a:gd name="connsiteX1" fmla="*/ 3283277 w 3283277"/>
              <a:gd name="connsiteY1" fmla="*/ 0 h 5896801"/>
              <a:gd name="connsiteX2" fmla="*/ 3283277 w 3283277"/>
              <a:gd name="connsiteY2" fmla="*/ 5893150 h 5896801"/>
              <a:gd name="connsiteX3" fmla="*/ 3138890 w 3283277"/>
              <a:gd name="connsiteY3" fmla="*/ 5896801 h 5896801"/>
              <a:gd name="connsiteX4" fmla="*/ 0 w 3283277"/>
              <a:gd name="connsiteY4" fmla="*/ 2757911 h 5896801"/>
              <a:gd name="connsiteX5" fmla="*/ 1383907 w 3283277"/>
              <a:gd name="connsiteY5" fmla="*/ 155094 h 589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3277" h="5896801">
                <a:moveTo>
                  <a:pt x="1639199" y="0"/>
                </a:moveTo>
                <a:lnTo>
                  <a:pt x="3283277" y="0"/>
                </a:lnTo>
                <a:lnTo>
                  <a:pt x="3283277" y="5893150"/>
                </a:lnTo>
                <a:lnTo>
                  <a:pt x="3138890" y="5896801"/>
                </a:lnTo>
                <a:cubicBezTo>
                  <a:pt x="1405329" y="5896801"/>
                  <a:pt x="0" y="4491472"/>
                  <a:pt x="0" y="2757911"/>
                </a:cubicBezTo>
                <a:cubicBezTo>
                  <a:pt x="0" y="1674436"/>
                  <a:pt x="548957" y="719175"/>
                  <a:pt x="1383907" y="155094"/>
                </a:cubicBezTo>
                <a:close/>
              </a:path>
            </a:pathLst>
          </a:custGeom>
        </p:spPr>
      </p:pic>
      <p:sp>
        <p:nvSpPr>
          <p:cNvPr id="9" name="Title 1">
            <a:extLst>
              <a:ext uri="{FF2B5EF4-FFF2-40B4-BE49-F238E27FC236}">
                <a16:creationId xmlns:a16="http://schemas.microsoft.com/office/drawing/2014/main" id="{FCE5C385-ED77-4D7C-8F46-C3B4C0CB09C7}"/>
              </a:ext>
            </a:extLst>
          </p:cNvPr>
          <p:cNvSpPr>
            <a:spLocks noGrp="1"/>
          </p:cNvSpPr>
          <p:nvPr>
            <p:ph type="title"/>
          </p:nvPr>
        </p:nvSpPr>
        <p:spPr>
          <a:xfrm>
            <a:off x="1765300" y="1440084"/>
            <a:ext cx="9600627" cy="1137300"/>
          </a:xfrm>
        </p:spPr>
        <p:txBody>
          <a:bodyPr vert="horz" lIns="0" tIns="0" rIns="0" bIns="0" rtlCol="0">
            <a:noAutofit/>
          </a:bodyPr>
          <a:lstStyle>
            <a:lvl1pPr>
              <a:defRPr lang="en-CA" sz="2700">
                <a:solidFill>
                  <a:schemeClr val="bg2"/>
                </a:solidFill>
                <a:latin typeface="Georgia" panose="02040502050405020303" pitchFamily="18" charset="0"/>
                <a:ea typeface="+mn-ea"/>
              </a:defRPr>
            </a:lvl1pPr>
          </a:lstStyle>
          <a:p>
            <a:pPr marL="0" lvl="0" indent="0">
              <a:lnSpc>
                <a:spcPct val="100000"/>
              </a:lnSpc>
              <a:spcBef>
                <a:spcPts val="0"/>
              </a:spcBef>
              <a:spcAft>
                <a:spcPts val="1200"/>
              </a:spcAft>
              <a:buClr>
                <a:schemeClr val="tx1"/>
              </a:buClr>
              <a:buFont typeface="Arial" panose="020B0604020202020204" pitchFamily="34" charset="0"/>
              <a:tabLst/>
            </a:pPr>
            <a:r>
              <a:rPr lang="en-US"/>
              <a:t>Click to edit Master title style</a:t>
            </a:r>
            <a:endParaRPr lang="en-CA"/>
          </a:p>
        </p:txBody>
      </p:sp>
      <p:sp>
        <p:nvSpPr>
          <p:cNvPr id="11" name="Content Placeholder 13">
            <a:extLst>
              <a:ext uri="{FF2B5EF4-FFF2-40B4-BE49-F238E27FC236}">
                <a16:creationId xmlns:a16="http://schemas.microsoft.com/office/drawing/2014/main" id="{84E0BA27-9CAE-469A-A33D-96C42DDCB05D}"/>
              </a:ext>
            </a:extLst>
          </p:cNvPr>
          <p:cNvSpPr>
            <a:spLocks noGrp="1"/>
          </p:cNvSpPr>
          <p:nvPr>
            <p:ph sz="quarter" idx="15"/>
          </p:nvPr>
        </p:nvSpPr>
        <p:spPr>
          <a:xfrm>
            <a:off x="1738313" y="2366963"/>
            <a:ext cx="6289675" cy="3594100"/>
          </a:xfrm>
        </p:spPr>
        <p:txBody>
          <a:bodyPr vert="horz" lIns="0" tIns="0" rIns="0" bIns="0" rtlCol="0">
            <a:normAutofit/>
          </a:bodyPr>
          <a:lstStyle>
            <a:lvl1pPr>
              <a:defRPr lang="en-US" sz="4000" cap="all" spc="-150" baseline="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82000"/>
              </a:lnSpc>
              <a:spcAft>
                <a:spcPts val="0"/>
              </a:spcAft>
            </a:pPr>
            <a:endParaRPr lang="en-CA"/>
          </a:p>
        </p:txBody>
      </p:sp>
      <p:sp>
        <p:nvSpPr>
          <p:cNvPr id="8" name="Slide Number Placeholder 1">
            <a:extLst>
              <a:ext uri="{FF2B5EF4-FFF2-40B4-BE49-F238E27FC236}">
                <a16:creationId xmlns:a16="http://schemas.microsoft.com/office/drawing/2014/main" id="{36F66762-4F77-4B69-94E7-98C08B71101B}"/>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120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Main text -1-col 3/4 w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9B79A7-050A-49E1-BF95-DC37DDE2F2EC}"/>
              </a:ext>
            </a:extLst>
          </p:cNvPr>
          <p:cNvPicPr>
            <a:picLocks/>
          </p:cNvPicPr>
          <p:nvPr userDrawn="1"/>
        </p:nvPicPr>
        <p:blipFill rotWithShape="1">
          <a:blip r:embed="rId2" cstate="email">
            <a:extLst>
              <a:ext uri="{28A0092B-C50C-407E-A947-70E740481C1C}">
                <a14:useLocalDpi xmlns:a14="http://schemas.microsoft.com/office/drawing/2010/main"/>
              </a:ext>
            </a:extLst>
          </a:blip>
          <a:srcRect r="-34556" b="-5209"/>
          <a:stretch/>
        </p:blipFill>
        <p:spPr>
          <a:xfrm>
            <a:off x="8189085" y="1855219"/>
            <a:ext cx="5396754" cy="5396754"/>
          </a:xfrm>
          <a:custGeom>
            <a:avLst/>
            <a:gdLst>
              <a:gd name="connsiteX0" fmla="*/ 1980601 w 5396754"/>
              <a:gd name="connsiteY0" fmla="*/ 5297203 h 5396754"/>
              <a:gd name="connsiteX1" fmla="*/ 3416153 w 5396754"/>
              <a:gd name="connsiteY1" fmla="*/ 5297203 h 5396754"/>
              <a:gd name="connsiteX2" fmla="*/ 3242194 w 5396754"/>
              <a:gd name="connsiteY2" fmla="*/ 5341933 h 5396754"/>
              <a:gd name="connsiteX3" fmla="*/ 2698377 w 5396754"/>
              <a:gd name="connsiteY3" fmla="*/ 5396754 h 5396754"/>
              <a:gd name="connsiteX4" fmla="*/ 2154560 w 5396754"/>
              <a:gd name="connsiteY4" fmla="*/ 5341933 h 5396754"/>
              <a:gd name="connsiteX5" fmla="*/ 2698377 w 5396754"/>
              <a:gd name="connsiteY5" fmla="*/ 0 h 5396754"/>
              <a:gd name="connsiteX6" fmla="*/ 5396754 w 5396754"/>
              <a:gd name="connsiteY6" fmla="*/ 2698377 h 5396754"/>
              <a:gd name="connsiteX7" fmla="*/ 4207065 w 5396754"/>
              <a:gd name="connsiteY7" fmla="*/ 4935914 h 5396754"/>
              <a:gd name="connsiteX8" fmla="*/ 4119914 w 5396754"/>
              <a:gd name="connsiteY8" fmla="*/ 4988859 h 5396754"/>
              <a:gd name="connsiteX9" fmla="*/ 1276840 w 5396754"/>
              <a:gd name="connsiteY9" fmla="*/ 4988859 h 5396754"/>
              <a:gd name="connsiteX10" fmla="*/ 1189689 w 5396754"/>
              <a:gd name="connsiteY10" fmla="*/ 4935914 h 5396754"/>
              <a:gd name="connsiteX11" fmla="*/ 0 w 5396754"/>
              <a:gd name="connsiteY11" fmla="*/ 2698377 h 5396754"/>
              <a:gd name="connsiteX12" fmla="*/ 2698377 w 5396754"/>
              <a:gd name="connsiteY12" fmla="*/ 0 h 539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6754" h="5396754">
                <a:moveTo>
                  <a:pt x="1980601" y="5297203"/>
                </a:moveTo>
                <a:lnTo>
                  <a:pt x="3416153" y="5297203"/>
                </a:lnTo>
                <a:lnTo>
                  <a:pt x="3242194" y="5341933"/>
                </a:lnTo>
                <a:cubicBezTo>
                  <a:pt x="3066536" y="5377878"/>
                  <a:pt x="2884661" y="5396754"/>
                  <a:pt x="2698377" y="5396754"/>
                </a:cubicBezTo>
                <a:cubicBezTo>
                  <a:pt x="2512093" y="5396754"/>
                  <a:pt x="2330218" y="5377878"/>
                  <a:pt x="2154560" y="5341933"/>
                </a:cubicBezTo>
                <a:close/>
                <a:moveTo>
                  <a:pt x="2698377" y="0"/>
                </a:moveTo>
                <a:cubicBezTo>
                  <a:pt x="4188649" y="0"/>
                  <a:pt x="5396754" y="1208105"/>
                  <a:pt x="5396754" y="2698377"/>
                </a:cubicBezTo>
                <a:cubicBezTo>
                  <a:pt x="5396754" y="3629797"/>
                  <a:pt x="4924838" y="4450996"/>
                  <a:pt x="4207065" y="4935914"/>
                </a:cubicBezTo>
                <a:lnTo>
                  <a:pt x="4119914" y="4988859"/>
                </a:lnTo>
                <a:lnTo>
                  <a:pt x="1276840" y="4988859"/>
                </a:lnTo>
                <a:lnTo>
                  <a:pt x="1189689" y="4935914"/>
                </a:lnTo>
                <a:cubicBezTo>
                  <a:pt x="471916" y="4450996"/>
                  <a:pt x="0" y="3629797"/>
                  <a:pt x="0" y="2698377"/>
                </a:cubicBezTo>
                <a:cubicBezTo>
                  <a:pt x="0" y="1208105"/>
                  <a:pt x="1208105" y="0"/>
                  <a:pt x="2698377" y="0"/>
                </a:cubicBezTo>
                <a:close/>
              </a:path>
            </a:pathLst>
          </a:custGeom>
        </p:spPr>
      </p:pic>
      <p:sp>
        <p:nvSpPr>
          <p:cNvPr id="9" name="Title 1">
            <a:extLst>
              <a:ext uri="{FF2B5EF4-FFF2-40B4-BE49-F238E27FC236}">
                <a16:creationId xmlns:a16="http://schemas.microsoft.com/office/drawing/2014/main" id="{D7F6A569-EE0C-49D7-AABC-2B5B493842A6}"/>
              </a:ext>
            </a:extLst>
          </p:cNvPr>
          <p:cNvSpPr>
            <a:spLocks noGrp="1"/>
          </p:cNvSpPr>
          <p:nvPr>
            <p:ph type="title"/>
          </p:nvPr>
        </p:nvSpPr>
        <p:spPr>
          <a:xfrm>
            <a:off x="1828800" y="0"/>
            <a:ext cx="9600627" cy="1137300"/>
          </a:xfrm>
        </p:spPr>
        <p:txBody>
          <a:bodyPr/>
          <a:lstStyle/>
          <a:p>
            <a:endParaRPr lang="en-US"/>
          </a:p>
        </p:txBody>
      </p:sp>
      <p:sp>
        <p:nvSpPr>
          <p:cNvPr id="11" name="Oval 10">
            <a:extLst>
              <a:ext uri="{FF2B5EF4-FFF2-40B4-BE49-F238E27FC236}">
                <a16:creationId xmlns:a16="http://schemas.microsoft.com/office/drawing/2014/main" id="{9142E6CE-85E8-4F2C-8CEB-AB85C8FFC106}"/>
              </a:ext>
            </a:extLst>
          </p:cNvPr>
          <p:cNvSpPr/>
          <p:nvPr userDrawn="1"/>
        </p:nvSpPr>
        <p:spPr>
          <a:xfrm>
            <a:off x="11706471" y="6329388"/>
            <a:ext cx="357052" cy="3570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
            <a:extLst>
              <a:ext uri="{FF2B5EF4-FFF2-40B4-BE49-F238E27FC236}">
                <a16:creationId xmlns:a16="http://schemas.microsoft.com/office/drawing/2014/main" id="{F8296C56-2A67-43E4-A74A-E3623AB9C0B9}"/>
              </a:ext>
            </a:extLst>
          </p:cNvPr>
          <p:cNvSpPr txBox="1">
            <a:spLocks/>
          </p:cNvSpPr>
          <p:nvPr userDrawn="1"/>
        </p:nvSpPr>
        <p:spPr>
          <a:xfrm>
            <a:off x="11387983"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F022C094-4771-4C49-ADF1-8D8E4F435811}"/>
              </a:ext>
            </a:extLst>
          </p:cNvPr>
          <p:cNvSpPr>
            <a:spLocks noGrp="1"/>
          </p:cNvSpPr>
          <p:nvPr>
            <p:ph sz="quarter" idx="12" hasCustomPrompt="1"/>
          </p:nvPr>
        </p:nvSpPr>
        <p:spPr>
          <a:xfrm>
            <a:off x="1828800" y="1646238"/>
            <a:ext cx="6191250" cy="41148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CA" dirty="0"/>
            </a:lvl5pPr>
          </a:lstStyle>
          <a:p>
            <a:pPr lvl="1"/>
            <a:r>
              <a:rPr lang="en-US"/>
              <a:t>Second level</a:t>
            </a:r>
          </a:p>
          <a:p>
            <a:pPr lvl="2"/>
            <a:r>
              <a:rPr lang="en-US"/>
              <a:t>Third level</a:t>
            </a:r>
          </a:p>
          <a:p>
            <a:pPr lvl="3"/>
            <a:r>
              <a:rPr lang="en-US"/>
              <a:t>Fourth level</a:t>
            </a:r>
          </a:p>
          <a:p>
            <a:pPr lvl="4"/>
            <a:r>
              <a:rPr lang="en-US"/>
              <a:t>Fifth level</a:t>
            </a:r>
            <a:endParaRPr lang="en-CA"/>
          </a:p>
        </p:txBody>
      </p:sp>
      <p:sp>
        <p:nvSpPr>
          <p:cNvPr id="14" name="Content Placeholder 13">
            <a:extLst>
              <a:ext uri="{FF2B5EF4-FFF2-40B4-BE49-F238E27FC236}">
                <a16:creationId xmlns:a16="http://schemas.microsoft.com/office/drawing/2014/main" id="{4874D3BC-94C5-45B6-9017-A2AC3538371B}"/>
              </a:ext>
            </a:extLst>
          </p:cNvPr>
          <p:cNvSpPr>
            <a:spLocks noGrp="1"/>
          </p:cNvSpPr>
          <p:nvPr>
            <p:ph sz="quarter" idx="13"/>
          </p:nvPr>
        </p:nvSpPr>
        <p:spPr>
          <a:xfrm>
            <a:off x="1828800" y="5761038"/>
            <a:ext cx="6191250" cy="703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06487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Main text -1-col 3/4 w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4A6060-1914-4B00-8D4E-7585410BCFFB}"/>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8430701" y="1773936"/>
            <a:ext cx="3761299" cy="5084064"/>
          </a:xfrm>
          <a:custGeom>
            <a:avLst/>
            <a:gdLst>
              <a:gd name="connsiteX0" fmla="*/ 2805080 w 3761299"/>
              <a:gd name="connsiteY0" fmla="*/ 0 h 5084064"/>
              <a:gd name="connsiteX1" fmla="*/ 3639225 w 3761299"/>
              <a:gd name="connsiteY1" fmla="*/ 126179 h 5084064"/>
              <a:gd name="connsiteX2" fmla="*/ 3761299 w 3761299"/>
              <a:gd name="connsiteY2" fmla="*/ 170883 h 5084064"/>
              <a:gd name="connsiteX3" fmla="*/ 3761299 w 3761299"/>
              <a:gd name="connsiteY3" fmla="*/ 5084064 h 5084064"/>
              <a:gd name="connsiteX4" fmla="*/ 1170156 w 3761299"/>
              <a:gd name="connsiteY4" fmla="*/ 5084064 h 5084064"/>
              <a:gd name="connsiteX5" fmla="*/ 1020789 w 3761299"/>
              <a:gd name="connsiteY5" fmla="*/ 4972309 h 5084064"/>
              <a:gd name="connsiteX6" fmla="*/ 0 w 3761299"/>
              <a:gd name="connsiteY6" fmla="*/ 2806600 h 5084064"/>
              <a:gd name="connsiteX7" fmla="*/ 2805080 w 3761299"/>
              <a:gd name="connsiteY7" fmla="*/ 0 h 508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1299" h="5084064">
                <a:moveTo>
                  <a:pt x="2805080" y="0"/>
                </a:moveTo>
                <a:cubicBezTo>
                  <a:pt x="3095556" y="0"/>
                  <a:pt x="3375719" y="44176"/>
                  <a:pt x="3639225" y="126179"/>
                </a:cubicBezTo>
                <a:lnTo>
                  <a:pt x="3761299" y="170883"/>
                </a:lnTo>
                <a:lnTo>
                  <a:pt x="3761299" y="5084064"/>
                </a:lnTo>
                <a:lnTo>
                  <a:pt x="1170156" y="5084064"/>
                </a:lnTo>
                <a:lnTo>
                  <a:pt x="1020789" y="4972309"/>
                </a:lnTo>
                <a:cubicBezTo>
                  <a:pt x="397367" y="4457537"/>
                  <a:pt x="0" y="3678499"/>
                  <a:pt x="0" y="2806600"/>
                </a:cubicBezTo>
                <a:cubicBezTo>
                  <a:pt x="0" y="1256558"/>
                  <a:pt x="1255877" y="0"/>
                  <a:pt x="2805080" y="0"/>
                </a:cubicBezTo>
                <a:close/>
              </a:path>
            </a:pathLst>
          </a:custGeom>
        </p:spPr>
      </p:pic>
      <p:pic>
        <p:nvPicPr>
          <p:cNvPr id="8" name="Picture 7">
            <a:extLst>
              <a:ext uri="{FF2B5EF4-FFF2-40B4-BE49-F238E27FC236}">
                <a16:creationId xmlns:a16="http://schemas.microsoft.com/office/drawing/2014/main" id="{FE488CCE-72A9-4A32-B819-8011FDCEAED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15444" y="2181728"/>
            <a:ext cx="1630513" cy="1630513"/>
          </a:xfrm>
          <a:prstGeom prst="ellipse">
            <a:avLst/>
          </a:prstGeom>
        </p:spPr>
      </p:pic>
      <p:sp>
        <p:nvSpPr>
          <p:cNvPr id="10" name="Title 7">
            <a:extLst>
              <a:ext uri="{FF2B5EF4-FFF2-40B4-BE49-F238E27FC236}">
                <a16:creationId xmlns:a16="http://schemas.microsoft.com/office/drawing/2014/main" id="{9B48EAFC-C174-4C9D-AA4C-DF88FB940859}"/>
              </a:ext>
            </a:extLst>
          </p:cNvPr>
          <p:cNvSpPr>
            <a:spLocks noGrp="1"/>
          </p:cNvSpPr>
          <p:nvPr>
            <p:ph type="title"/>
          </p:nvPr>
        </p:nvSpPr>
        <p:spPr>
          <a:xfrm>
            <a:off x="1828800" y="0"/>
            <a:ext cx="9600627" cy="1137300"/>
          </a:xfrm>
        </p:spPr>
        <p:txBody>
          <a:bodyPr/>
          <a:lstStyle/>
          <a:p>
            <a:endParaRPr lang="en-US"/>
          </a:p>
        </p:txBody>
      </p:sp>
      <p:sp>
        <p:nvSpPr>
          <p:cNvPr id="11" name="Oval 10">
            <a:extLst>
              <a:ext uri="{FF2B5EF4-FFF2-40B4-BE49-F238E27FC236}">
                <a16:creationId xmlns:a16="http://schemas.microsoft.com/office/drawing/2014/main" id="{783FEDF1-2513-4CB7-AADE-9F6011B26488}"/>
              </a:ext>
            </a:extLst>
          </p:cNvPr>
          <p:cNvSpPr/>
          <p:nvPr userDrawn="1"/>
        </p:nvSpPr>
        <p:spPr>
          <a:xfrm>
            <a:off x="11706471" y="6329388"/>
            <a:ext cx="357052" cy="3570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
            <a:extLst>
              <a:ext uri="{FF2B5EF4-FFF2-40B4-BE49-F238E27FC236}">
                <a16:creationId xmlns:a16="http://schemas.microsoft.com/office/drawing/2014/main" id="{6F9325A5-67E0-415C-8147-491A4C3A43B2}"/>
              </a:ext>
            </a:extLst>
          </p:cNvPr>
          <p:cNvSpPr txBox="1">
            <a:spLocks/>
          </p:cNvSpPr>
          <p:nvPr userDrawn="1"/>
        </p:nvSpPr>
        <p:spPr>
          <a:xfrm>
            <a:off x="11387983"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02E60E1-3586-4625-BA83-3B58ECA52585}"/>
              </a:ext>
            </a:extLst>
          </p:cNvPr>
          <p:cNvSpPr>
            <a:spLocks noGrp="1"/>
          </p:cNvSpPr>
          <p:nvPr>
            <p:ph sz="quarter" idx="12"/>
          </p:nvPr>
        </p:nvSpPr>
        <p:spPr>
          <a:xfrm>
            <a:off x="1828800" y="1646238"/>
            <a:ext cx="5538788" cy="4410075"/>
          </a:xfr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CA" dirty="0"/>
            </a:lvl5pPr>
          </a:lstStyle>
          <a:p>
            <a:pPr marL="285750" lvl="0" indent="-285750">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92949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alf text, half imag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4572000" cy="4410075"/>
          </a:xfrm>
          <a:ln>
            <a:noFill/>
          </a:ln>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AB06686C-68F0-4C48-BB08-D6DF8F93E2BE}"/>
              </a:ext>
            </a:extLst>
          </p:cNvPr>
          <p:cNvSpPr>
            <a:spLocks noGrp="1"/>
          </p:cNvSpPr>
          <p:nvPr>
            <p:ph type="body" sz="quarter" idx="13"/>
          </p:nvPr>
        </p:nvSpPr>
        <p:spPr>
          <a:xfrm>
            <a:off x="6857427" y="1645920"/>
            <a:ext cx="4572000" cy="4410075"/>
          </a:xfrm>
          <a:ln>
            <a:noFill/>
          </a:ln>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CFB2FCF-007E-AD41-AB49-F002966A29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6831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half text, half images">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9D71B34F-C8CB-4E97-9137-A91AA555C4CB}"/>
              </a:ext>
            </a:extLst>
          </p:cNvPr>
          <p:cNvSpPr>
            <a:spLocks noGrp="1"/>
          </p:cNvSpPr>
          <p:nvPr>
            <p:ph type="title"/>
          </p:nvPr>
        </p:nvSpPr>
        <p:spPr>
          <a:xfrm>
            <a:off x="1828800" y="368537"/>
            <a:ext cx="9600627" cy="453581"/>
          </a:xfrm>
        </p:spPr>
        <p:txBody>
          <a:bodyPr/>
          <a:lstStyle/>
          <a:p>
            <a:endParaRPr lang="en-US"/>
          </a:p>
        </p:txBody>
      </p:sp>
      <p:sp>
        <p:nvSpPr>
          <p:cNvPr id="4" name="Content Placeholder 3">
            <a:extLst>
              <a:ext uri="{FF2B5EF4-FFF2-40B4-BE49-F238E27FC236}">
                <a16:creationId xmlns:a16="http://schemas.microsoft.com/office/drawing/2014/main" id="{9C615FFC-8E8A-4D98-B544-7D2CBEE126D4}"/>
              </a:ext>
            </a:extLst>
          </p:cNvPr>
          <p:cNvSpPr>
            <a:spLocks noGrp="1"/>
          </p:cNvSpPr>
          <p:nvPr>
            <p:ph sz="quarter" idx="12"/>
          </p:nvPr>
        </p:nvSpPr>
        <p:spPr>
          <a:xfrm>
            <a:off x="1828800" y="1646238"/>
            <a:ext cx="4564063" cy="454025"/>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endParaRPr lang="en-CA"/>
          </a:p>
        </p:txBody>
      </p:sp>
      <p:sp>
        <p:nvSpPr>
          <p:cNvPr id="16" name="Picture Placeholder 15">
            <a:extLst>
              <a:ext uri="{FF2B5EF4-FFF2-40B4-BE49-F238E27FC236}">
                <a16:creationId xmlns:a16="http://schemas.microsoft.com/office/drawing/2014/main" id="{34A12993-AC6E-4135-9A78-B17EF92BDC06}"/>
              </a:ext>
            </a:extLst>
          </p:cNvPr>
          <p:cNvSpPr>
            <a:spLocks noGrp="1"/>
          </p:cNvSpPr>
          <p:nvPr>
            <p:ph type="pic" sz="quarter" idx="13"/>
          </p:nvPr>
        </p:nvSpPr>
        <p:spPr>
          <a:xfrm>
            <a:off x="2451100" y="2565400"/>
            <a:ext cx="7289800" cy="3721100"/>
          </a:xfrm>
        </p:spPr>
        <p:txBody>
          <a:bodyPr/>
          <a:lstStyle/>
          <a:p>
            <a:endParaRPr lang="en-CA"/>
          </a:p>
        </p:txBody>
      </p:sp>
      <p:sp>
        <p:nvSpPr>
          <p:cNvPr id="18" name="Content Placeholder 17">
            <a:extLst>
              <a:ext uri="{FF2B5EF4-FFF2-40B4-BE49-F238E27FC236}">
                <a16:creationId xmlns:a16="http://schemas.microsoft.com/office/drawing/2014/main" id="{CB1E95BE-5E3A-4E54-81C6-700CABE5BE14}"/>
              </a:ext>
            </a:extLst>
          </p:cNvPr>
          <p:cNvSpPr>
            <a:spLocks noGrp="1"/>
          </p:cNvSpPr>
          <p:nvPr>
            <p:ph sz="quarter" idx="14"/>
          </p:nvPr>
        </p:nvSpPr>
        <p:spPr>
          <a:xfrm>
            <a:off x="4622800" y="5795963"/>
            <a:ext cx="2921000" cy="341312"/>
          </a:xfrm>
          <a:ln>
            <a:noFill/>
          </a:ln>
        </p:spPr>
        <p:txBody>
          <a:bodyPr vert="horz" lIns="0" tIns="0" rIns="0" bIns="0" rtlCol="0">
            <a:normAutofit/>
          </a:bodyPr>
          <a:lstStyle>
            <a:lvl1pPr>
              <a:defRPr lang="en-US" b="0" smtClean="0"/>
            </a:lvl1pPr>
            <a:lvl2pPr>
              <a:defRPr lang="en-US" sz="2000" smtClean="0"/>
            </a:lvl2pPr>
            <a:lvl3pPr>
              <a:defRPr lang="en-US" sz="2000" smtClean="0"/>
            </a:lvl3pPr>
            <a:lvl4pPr>
              <a:defRPr lang="en-US" sz="2000" smtClean="0"/>
            </a:lvl4pPr>
            <a:lvl5pPr>
              <a:defRPr lang="en-CA" sz="2000"/>
            </a:lvl5pPr>
          </a:lstStyle>
          <a:p>
            <a:pPr lvl="0" algn="ctr">
              <a:spcBef>
                <a:spcPts val="1000"/>
              </a:spcBef>
            </a:pPr>
            <a:endParaRPr lang="en-CA"/>
          </a:p>
        </p:txBody>
      </p:sp>
      <p:sp>
        <p:nvSpPr>
          <p:cNvPr id="6" name="Slide Number Placeholder 1">
            <a:extLst>
              <a:ext uri="{FF2B5EF4-FFF2-40B4-BE49-F238E27FC236}">
                <a16:creationId xmlns:a16="http://schemas.microsoft.com/office/drawing/2014/main" id="{519B1454-A888-4205-B3F3-9113D6D328D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0461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half text, half images">
    <p:spTree>
      <p:nvGrpSpPr>
        <p:cNvPr id="1" name=""/>
        <p:cNvGrpSpPr/>
        <p:nvPr/>
      </p:nvGrpSpPr>
      <p:grpSpPr>
        <a:xfrm>
          <a:off x="0" y="0"/>
          <a:ext cx="0" cy="0"/>
          <a:chOff x="0" y="0"/>
          <a:chExt cx="0" cy="0"/>
        </a:xfrm>
      </p:grpSpPr>
      <p:sp>
        <p:nvSpPr>
          <p:cNvPr id="26" name="Title 5">
            <a:extLst>
              <a:ext uri="{FF2B5EF4-FFF2-40B4-BE49-F238E27FC236}">
                <a16:creationId xmlns:a16="http://schemas.microsoft.com/office/drawing/2014/main" id="{1DF08A8F-5AC1-4270-8D86-1E9B0A8D1923}"/>
              </a:ext>
            </a:extLst>
          </p:cNvPr>
          <p:cNvSpPr>
            <a:spLocks noGrp="1"/>
          </p:cNvSpPr>
          <p:nvPr>
            <p:ph type="title"/>
          </p:nvPr>
        </p:nvSpPr>
        <p:spPr>
          <a:xfrm>
            <a:off x="1828800" y="0"/>
            <a:ext cx="9600627" cy="1137300"/>
          </a:xfrm>
        </p:spPr>
        <p:txBody>
          <a:bodyPr/>
          <a:lstStyle/>
          <a:p>
            <a:endParaRPr lang="en-US"/>
          </a:p>
        </p:txBody>
      </p:sp>
      <p:sp>
        <p:nvSpPr>
          <p:cNvPr id="27" name="Rounded Rectangle 23">
            <a:extLst>
              <a:ext uri="{FF2B5EF4-FFF2-40B4-BE49-F238E27FC236}">
                <a16:creationId xmlns:a16="http://schemas.microsoft.com/office/drawing/2014/main" id="{28C74F00-C08C-40D1-B933-3759A590F94A}"/>
              </a:ext>
            </a:extLst>
          </p:cNvPr>
          <p:cNvSpPr/>
          <p:nvPr userDrawn="1"/>
        </p:nvSpPr>
        <p:spPr>
          <a:xfrm>
            <a:off x="2994391" y="4651684"/>
            <a:ext cx="4615449" cy="1608116"/>
          </a:xfrm>
          <a:custGeom>
            <a:avLst/>
            <a:gdLst>
              <a:gd name="connsiteX0" fmla="*/ 0 w 5254409"/>
              <a:gd name="connsiteY0" fmla="*/ 183038 h 1098204"/>
              <a:gd name="connsiteX1" fmla="*/ 183038 w 5254409"/>
              <a:gd name="connsiteY1" fmla="*/ 0 h 1098204"/>
              <a:gd name="connsiteX2" fmla="*/ 5071371 w 5254409"/>
              <a:gd name="connsiteY2" fmla="*/ 0 h 1098204"/>
              <a:gd name="connsiteX3" fmla="*/ 5254409 w 5254409"/>
              <a:gd name="connsiteY3" fmla="*/ 183038 h 1098204"/>
              <a:gd name="connsiteX4" fmla="*/ 5254409 w 5254409"/>
              <a:gd name="connsiteY4" fmla="*/ 915166 h 1098204"/>
              <a:gd name="connsiteX5" fmla="*/ 5071371 w 5254409"/>
              <a:gd name="connsiteY5" fmla="*/ 1098204 h 1098204"/>
              <a:gd name="connsiteX6" fmla="*/ 183038 w 5254409"/>
              <a:gd name="connsiteY6" fmla="*/ 1098204 h 1098204"/>
              <a:gd name="connsiteX7" fmla="*/ 0 w 5254409"/>
              <a:gd name="connsiteY7" fmla="*/ 915166 h 1098204"/>
              <a:gd name="connsiteX8" fmla="*/ 0 w 5254409"/>
              <a:gd name="connsiteY8" fmla="*/ 183038 h 1098204"/>
              <a:gd name="connsiteX0" fmla="*/ 246743 w 5501152"/>
              <a:gd name="connsiteY0" fmla="*/ 183038 h 1098204"/>
              <a:gd name="connsiteX1" fmla="*/ 429781 w 5501152"/>
              <a:gd name="connsiteY1" fmla="*/ 0 h 1098204"/>
              <a:gd name="connsiteX2" fmla="*/ 5318114 w 5501152"/>
              <a:gd name="connsiteY2" fmla="*/ 0 h 1098204"/>
              <a:gd name="connsiteX3" fmla="*/ 5501152 w 5501152"/>
              <a:gd name="connsiteY3" fmla="*/ 183038 h 1098204"/>
              <a:gd name="connsiteX4" fmla="*/ 5501152 w 5501152"/>
              <a:gd name="connsiteY4" fmla="*/ 915166 h 1098204"/>
              <a:gd name="connsiteX5" fmla="*/ 5318114 w 5501152"/>
              <a:gd name="connsiteY5" fmla="*/ 1098204 h 1098204"/>
              <a:gd name="connsiteX6" fmla="*/ 429781 w 5501152"/>
              <a:gd name="connsiteY6" fmla="*/ 1098204 h 1098204"/>
              <a:gd name="connsiteX7" fmla="*/ 246743 w 5501152"/>
              <a:gd name="connsiteY7" fmla="*/ 183038 h 1098204"/>
              <a:gd name="connsiteX0" fmla="*/ 611041 w 5682412"/>
              <a:gd name="connsiteY0" fmla="*/ 1098204 h 1098204"/>
              <a:gd name="connsiteX1" fmla="*/ 611041 w 5682412"/>
              <a:gd name="connsiteY1" fmla="*/ 0 h 1098204"/>
              <a:gd name="connsiteX2" fmla="*/ 5499374 w 5682412"/>
              <a:gd name="connsiteY2" fmla="*/ 0 h 1098204"/>
              <a:gd name="connsiteX3" fmla="*/ 5682412 w 5682412"/>
              <a:gd name="connsiteY3" fmla="*/ 183038 h 1098204"/>
              <a:gd name="connsiteX4" fmla="*/ 5682412 w 5682412"/>
              <a:gd name="connsiteY4" fmla="*/ 915166 h 1098204"/>
              <a:gd name="connsiteX5" fmla="*/ 5499374 w 5682412"/>
              <a:gd name="connsiteY5" fmla="*/ 1098204 h 1098204"/>
              <a:gd name="connsiteX6" fmla="*/ 611041 w 5682412"/>
              <a:gd name="connsiteY6" fmla="*/ 1098204 h 1098204"/>
              <a:gd name="connsiteX0" fmla="*/ 362349 w 5433720"/>
              <a:gd name="connsiteY0" fmla="*/ 1098204 h 1098204"/>
              <a:gd name="connsiteX1" fmla="*/ 362349 w 5433720"/>
              <a:gd name="connsiteY1" fmla="*/ 0 h 1098204"/>
              <a:gd name="connsiteX2" fmla="*/ 5250682 w 5433720"/>
              <a:gd name="connsiteY2" fmla="*/ 0 h 1098204"/>
              <a:gd name="connsiteX3" fmla="*/ 5433720 w 5433720"/>
              <a:gd name="connsiteY3" fmla="*/ 183038 h 1098204"/>
              <a:gd name="connsiteX4" fmla="*/ 5433720 w 5433720"/>
              <a:gd name="connsiteY4" fmla="*/ 915166 h 1098204"/>
              <a:gd name="connsiteX5" fmla="*/ 5250682 w 5433720"/>
              <a:gd name="connsiteY5" fmla="*/ 1098204 h 1098204"/>
              <a:gd name="connsiteX6" fmla="*/ 362349 w 5433720"/>
              <a:gd name="connsiteY6" fmla="*/ 1098204 h 1098204"/>
              <a:gd name="connsiteX0" fmla="*/ 842 w 5072213"/>
              <a:gd name="connsiteY0" fmla="*/ 1098204 h 1098204"/>
              <a:gd name="connsiteX1" fmla="*/ 842 w 5072213"/>
              <a:gd name="connsiteY1" fmla="*/ 0 h 1098204"/>
              <a:gd name="connsiteX2" fmla="*/ 4889175 w 5072213"/>
              <a:gd name="connsiteY2" fmla="*/ 0 h 1098204"/>
              <a:gd name="connsiteX3" fmla="*/ 5072213 w 5072213"/>
              <a:gd name="connsiteY3" fmla="*/ 183038 h 1098204"/>
              <a:gd name="connsiteX4" fmla="*/ 5072213 w 5072213"/>
              <a:gd name="connsiteY4" fmla="*/ 915166 h 1098204"/>
              <a:gd name="connsiteX5" fmla="*/ 4889175 w 5072213"/>
              <a:gd name="connsiteY5" fmla="*/ 1098204 h 1098204"/>
              <a:gd name="connsiteX6" fmla="*/ 842 w 5072213"/>
              <a:gd name="connsiteY6" fmla="*/ 1098204 h 1098204"/>
              <a:gd name="connsiteX0" fmla="*/ 842 w 5072213"/>
              <a:gd name="connsiteY0" fmla="*/ 1098204 h 1098204"/>
              <a:gd name="connsiteX1" fmla="*/ 842 w 5072213"/>
              <a:gd name="connsiteY1" fmla="*/ 0 h 1098204"/>
              <a:gd name="connsiteX2" fmla="*/ 4889175 w 5072213"/>
              <a:gd name="connsiteY2" fmla="*/ 0 h 1098204"/>
              <a:gd name="connsiteX3" fmla="*/ 5072213 w 5072213"/>
              <a:gd name="connsiteY3" fmla="*/ 183038 h 1098204"/>
              <a:gd name="connsiteX4" fmla="*/ 4889175 w 5072213"/>
              <a:gd name="connsiteY4" fmla="*/ 1098204 h 1098204"/>
              <a:gd name="connsiteX5" fmla="*/ 842 w 5072213"/>
              <a:gd name="connsiteY5" fmla="*/ 1098204 h 1098204"/>
              <a:gd name="connsiteX0" fmla="*/ 842 w 5500216"/>
              <a:gd name="connsiteY0" fmla="*/ 1098204 h 1098204"/>
              <a:gd name="connsiteX1" fmla="*/ 842 w 5500216"/>
              <a:gd name="connsiteY1" fmla="*/ 0 h 1098204"/>
              <a:gd name="connsiteX2" fmla="*/ 4889175 w 5500216"/>
              <a:gd name="connsiteY2" fmla="*/ 0 h 1098204"/>
              <a:gd name="connsiteX3" fmla="*/ 4889175 w 5500216"/>
              <a:gd name="connsiteY3" fmla="*/ 1098204 h 1098204"/>
              <a:gd name="connsiteX4" fmla="*/ 842 w 5500216"/>
              <a:gd name="connsiteY4" fmla="*/ 1098204 h 1098204"/>
              <a:gd name="connsiteX0" fmla="*/ 842 w 5249926"/>
              <a:gd name="connsiteY0" fmla="*/ 1098204 h 1098204"/>
              <a:gd name="connsiteX1" fmla="*/ 842 w 5249926"/>
              <a:gd name="connsiteY1" fmla="*/ 0 h 1098204"/>
              <a:gd name="connsiteX2" fmla="*/ 4889175 w 5249926"/>
              <a:gd name="connsiteY2" fmla="*/ 0 h 1098204"/>
              <a:gd name="connsiteX3" fmla="*/ 4889175 w 5249926"/>
              <a:gd name="connsiteY3" fmla="*/ 1098204 h 1098204"/>
              <a:gd name="connsiteX4" fmla="*/ 842 w 5249926"/>
              <a:gd name="connsiteY4" fmla="*/ 1098204 h 1098204"/>
              <a:gd name="connsiteX0" fmla="*/ 842 w 4889175"/>
              <a:gd name="connsiteY0" fmla="*/ 1098204 h 1098204"/>
              <a:gd name="connsiteX1" fmla="*/ 842 w 4889175"/>
              <a:gd name="connsiteY1" fmla="*/ 0 h 1098204"/>
              <a:gd name="connsiteX2" fmla="*/ 4889175 w 4889175"/>
              <a:gd name="connsiteY2" fmla="*/ 0 h 1098204"/>
              <a:gd name="connsiteX3" fmla="*/ 4889175 w 4889175"/>
              <a:gd name="connsiteY3" fmla="*/ 1098204 h 1098204"/>
              <a:gd name="connsiteX4" fmla="*/ 842 w 4889175"/>
              <a:gd name="connsiteY4" fmla="*/ 1098204 h 1098204"/>
              <a:gd name="connsiteX0" fmla="*/ 842 w 4894906"/>
              <a:gd name="connsiteY0" fmla="*/ 1098204 h 1098204"/>
              <a:gd name="connsiteX1" fmla="*/ 842 w 4894906"/>
              <a:gd name="connsiteY1" fmla="*/ 0 h 1098204"/>
              <a:gd name="connsiteX2" fmla="*/ 4889175 w 4894906"/>
              <a:gd name="connsiteY2" fmla="*/ 0 h 1098204"/>
              <a:gd name="connsiteX3" fmla="*/ 4889175 w 4894906"/>
              <a:gd name="connsiteY3" fmla="*/ 1098204 h 1098204"/>
              <a:gd name="connsiteX4" fmla="*/ 842 w 4894906"/>
              <a:gd name="connsiteY4" fmla="*/ 1098204 h 1098204"/>
              <a:gd name="connsiteX0" fmla="*/ 842 w 4891838"/>
              <a:gd name="connsiteY0" fmla="*/ 1098204 h 1098204"/>
              <a:gd name="connsiteX1" fmla="*/ 842 w 4891838"/>
              <a:gd name="connsiteY1" fmla="*/ 0 h 1098204"/>
              <a:gd name="connsiteX2" fmla="*/ 4889175 w 4891838"/>
              <a:gd name="connsiteY2" fmla="*/ 0 h 1098204"/>
              <a:gd name="connsiteX3" fmla="*/ 4889175 w 4891838"/>
              <a:gd name="connsiteY3" fmla="*/ 1098204 h 1098204"/>
              <a:gd name="connsiteX4" fmla="*/ 842 w 4891838"/>
              <a:gd name="connsiteY4" fmla="*/ 1098204 h 1098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838" h="1098204">
                <a:moveTo>
                  <a:pt x="842" y="1098204"/>
                </a:moveTo>
                <a:cubicBezTo>
                  <a:pt x="-280" y="792770"/>
                  <a:pt x="-280" y="543034"/>
                  <a:pt x="842" y="0"/>
                </a:cubicBezTo>
                <a:lnTo>
                  <a:pt x="4889175" y="0"/>
                </a:lnTo>
                <a:cubicBezTo>
                  <a:pt x="4897497" y="759034"/>
                  <a:pt x="4883097" y="483170"/>
                  <a:pt x="4889175" y="1098204"/>
                </a:cubicBezTo>
                <a:lnTo>
                  <a:pt x="842" y="1098204"/>
                </a:lnTo>
                <a:close/>
              </a:path>
            </a:pathLst>
          </a:custGeom>
          <a:solidFill>
            <a:srgbClr val="DAE5EF"/>
          </a:solidFill>
          <a:ln w="6350" cap="flat" cmpd="sng" algn="ctr">
            <a:noFill/>
            <a:prstDash val="solid"/>
            <a:miter lim="800000"/>
          </a:ln>
          <a:effectLst/>
        </p:spPr>
        <p:txBody>
          <a:bodyPr lIns="365760" tIns="365760" rIns="274320" bIns="274320" numCol="2" spcCol="45720" rtlCol="0" anchor="ctr" anchorCtr="0"/>
          <a:lstStyle/>
          <a:p>
            <a:pPr marL="114300" marR="0" lvl="1" indent="-107950" defTabSz="914400" eaLnBrk="1" fontAlgn="auto" latinLnBrk="0" hangingPunct="1">
              <a:spcBef>
                <a:spcPts val="0"/>
              </a:spcBef>
              <a:spcAft>
                <a:spcPts val="600"/>
              </a:spcAft>
              <a:buClr>
                <a:schemeClr val="tx1"/>
              </a:buClr>
              <a:buSzTx/>
              <a:buFont typeface="Arial" panose="020B0604020202020204" pitchFamily="34" charset="0"/>
              <a:buChar char="•"/>
              <a:defRPr/>
            </a:pPr>
            <a:endParaRPr kumimoji="0" lang="en-US" sz="1100" b="0" u="none" strike="noStrike" kern="0" cap="none" spc="0" normalizeH="0" baseline="0" noProof="0">
              <a:ln>
                <a:noFill/>
              </a:ln>
              <a:solidFill>
                <a:schemeClr val="tx2"/>
              </a:solidFill>
              <a:effectLst/>
              <a:uLnTx/>
              <a:uFillTx/>
              <a:latin typeface="+mj-lt"/>
              <a:ea typeface="+mn-ea"/>
              <a:cs typeface="+mn-cs"/>
            </a:endParaRPr>
          </a:p>
        </p:txBody>
      </p:sp>
      <p:grpSp>
        <p:nvGrpSpPr>
          <p:cNvPr id="28" name="Group 27">
            <a:extLst>
              <a:ext uri="{FF2B5EF4-FFF2-40B4-BE49-F238E27FC236}">
                <a16:creationId xmlns:a16="http://schemas.microsoft.com/office/drawing/2014/main" id="{52F29152-7B78-4DAB-8717-63015E98121D}"/>
              </a:ext>
            </a:extLst>
          </p:cNvPr>
          <p:cNvGrpSpPr/>
          <p:nvPr userDrawn="1"/>
        </p:nvGrpSpPr>
        <p:grpSpPr>
          <a:xfrm>
            <a:off x="1619639" y="3871277"/>
            <a:ext cx="1635770" cy="1706400"/>
            <a:chOff x="4366469" y="3830400"/>
            <a:chExt cx="1710331" cy="1706400"/>
          </a:xfrm>
        </p:grpSpPr>
        <p:sp>
          <p:nvSpPr>
            <p:cNvPr id="29" name="Oval 28">
              <a:extLst>
                <a:ext uri="{FF2B5EF4-FFF2-40B4-BE49-F238E27FC236}">
                  <a16:creationId xmlns:a16="http://schemas.microsoft.com/office/drawing/2014/main" id="{0AFAE7FF-99C3-432D-9EDC-8969430B2A35}"/>
                </a:ext>
              </a:extLst>
            </p:cNvPr>
            <p:cNvSpPr/>
            <p:nvPr/>
          </p:nvSpPr>
          <p:spPr>
            <a:xfrm>
              <a:off x="4370400" y="3830400"/>
              <a:ext cx="1706400" cy="1706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2">
              <a:extLst>
                <a:ext uri="{FF2B5EF4-FFF2-40B4-BE49-F238E27FC236}">
                  <a16:creationId xmlns:a16="http://schemas.microsoft.com/office/drawing/2014/main" id="{CEF0ED65-BD43-4B29-B0DE-A75F51716D94}"/>
                </a:ext>
              </a:extLst>
            </p:cNvPr>
            <p:cNvSpPr/>
            <p:nvPr/>
          </p:nvSpPr>
          <p:spPr>
            <a:xfrm>
              <a:off x="4366469" y="4153802"/>
              <a:ext cx="1706400" cy="914011"/>
            </a:xfrm>
            <a:prstGeom prst="roundRect">
              <a:avLst/>
            </a:prstGeom>
            <a:noFill/>
            <a:ln w="6350" cap="flat" cmpd="sng" algn="ctr">
              <a:noFill/>
              <a:prstDash val="solid"/>
              <a:miter lim="800000"/>
            </a:ln>
            <a:effectLst/>
          </p:spPr>
          <p:txBody>
            <a:bodyPr rtlCol="0" anchor="ctr"/>
            <a:lstStyle/>
            <a:p>
              <a:pPr marL="0" marR="0" lvl="1" indent="0" algn="ctr" defTabSz="914400" eaLnBrk="1" fontAlgn="auto" latinLnBrk="0" hangingPunct="1">
                <a:lnSpc>
                  <a:spcPct val="120000"/>
                </a:lnSpc>
                <a:spcBef>
                  <a:spcPts val="0"/>
                </a:spcBef>
                <a:spcAft>
                  <a:spcPts val="0"/>
                </a:spcAft>
                <a:buClrTx/>
                <a:buSzTx/>
                <a:buFontTx/>
                <a:buNone/>
                <a:tabLst/>
                <a:defRPr/>
              </a:pPr>
              <a:endParaRPr kumimoji="0" lang="en-US" sz="1500" i="1" u="none" strike="noStrike" kern="0" cap="none" spc="0" normalizeH="0" baseline="0" noProof="0">
                <a:ln>
                  <a:noFill/>
                </a:ln>
                <a:solidFill>
                  <a:schemeClr val="bg1"/>
                </a:solidFill>
                <a:effectLst/>
                <a:uLnTx/>
                <a:uFillTx/>
                <a:latin typeface="Georgia" panose="02040502050405020303" pitchFamily="18" charset="0"/>
              </a:endParaRPr>
            </a:p>
          </p:txBody>
        </p:sp>
      </p:grpSp>
      <p:cxnSp>
        <p:nvCxnSpPr>
          <p:cNvPr id="31" name="Straight Connector 30">
            <a:extLst>
              <a:ext uri="{FF2B5EF4-FFF2-40B4-BE49-F238E27FC236}">
                <a16:creationId xmlns:a16="http://schemas.microsoft.com/office/drawing/2014/main" id="{8849D913-FCE9-4345-A3D9-B0D684697432}"/>
              </a:ext>
            </a:extLst>
          </p:cNvPr>
          <p:cNvCxnSpPr>
            <a:cxnSpLocks/>
          </p:cNvCxnSpPr>
          <p:nvPr userDrawn="1"/>
        </p:nvCxnSpPr>
        <p:spPr>
          <a:xfrm>
            <a:off x="6532639" y="2479166"/>
            <a:ext cx="0" cy="118935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9060426-6904-4231-88F5-94115F4026D4}"/>
              </a:ext>
            </a:extLst>
          </p:cNvPr>
          <p:cNvCxnSpPr>
            <a:cxnSpLocks/>
          </p:cNvCxnSpPr>
          <p:nvPr userDrawn="1"/>
        </p:nvCxnSpPr>
        <p:spPr>
          <a:xfrm>
            <a:off x="6532639" y="2479166"/>
            <a:ext cx="1367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382F896-A76D-45F3-9697-51ED7C9FE076}"/>
              </a:ext>
            </a:extLst>
          </p:cNvPr>
          <p:cNvCxnSpPr>
            <a:cxnSpLocks/>
          </p:cNvCxnSpPr>
          <p:nvPr userDrawn="1"/>
        </p:nvCxnSpPr>
        <p:spPr>
          <a:xfrm>
            <a:off x="6532639" y="3668525"/>
            <a:ext cx="1367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BDA77C8-2969-45C2-AF40-F9CF65886CC1}"/>
              </a:ext>
            </a:extLst>
          </p:cNvPr>
          <p:cNvCxnSpPr>
            <a:cxnSpLocks/>
          </p:cNvCxnSpPr>
          <p:nvPr userDrawn="1"/>
        </p:nvCxnSpPr>
        <p:spPr>
          <a:xfrm>
            <a:off x="4892144" y="4005937"/>
            <a:ext cx="16404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648DB85-45B7-4D67-91CE-177670900BB1}"/>
              </a:ext>
            </a:extLst>
          </p:cNvPr>
          <p:cNvCxnSpPr>
            <a:cxnSpLocks/>
          </p:cNvCxnSpPr>
          <p:nvPr userDrawn="1"/>
        </p:nvCxnSpPr>
        <p:spPr>
          <a:xfrm>
            <a:off x="4892144" y="4005937"/>
            <a:ext cx="0" cy="6457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B9D48E99-B4CB-46C5-A2F2-C63BB2D564B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74272" y="1651724"/>
            <a:ext cx="5262880" cy="3193328"/>
          </a:xfrm>
          <a:prstGeom prst="rect">
            <a:avLst/>
          </a:prstGeom>
        </p:spPr>
      </p:pic>
      <p:sp>
        <p:nvSpPr>
          <p:cNvPr id="38" name="Content Placeholder 37">
            <a:extLst>
              <a:ext uri="{FF2B5EF4-FFF2-40B4-BE49-F238E27FC236}">
                <a16:creationId xmlns:a16="http://schemas.microsoft.com/office/drawing/2014/main" id="{0FBCD4EF-58C3-4F13-BAA4-415F75DF62BE}"/>
              </a:ext>
            </a:extLst>
          </p:cNvPr>
          <p:cNvSpPr>
            <a:spLocks noGrp="1"/>
          </p:cNvSpPr>
          <p:nvPr>
            <p:ph sz="quarter" idx="14"/>
          </p:nvPr>
        </p:nvSpPr>
        <p:spPr>
          <a:xfrm>
            <a:off x="1828800" y="1646238"/>
            <a:ext cx="4337050" cy="681037"/>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endParaRPr lang="en-CA"/>
          </a:p>
        </p:txBody>
      </p:sp>
      <p:sp>
        <p:nvSpPr>
          <p:cNvPr id="40" name="Content Placeholder 39">
            <a:extLst>
              <a:ext uri="{FF2B5EF4-FFF2-40B4-BE49-F238E27FC236}">
                <a16:creationId xmlns:a16="http://schemas.microsoft.com/office/drawing/2014/main" id="{22659648-9D9F-4B44-B410-9262EB067EF2}"/>
              </a:ext>
            </a:extLst>
          </p:cNvPr>
          <p:cNvSpPr>
            <a:spLocks noGrp="1"/>
          </p:cNvSpPr>
          <p:nvPr>
            <p:ph sz="quarter" idx="15"/>
          </p:nvPr>
        </p:nvSpPr>
        <p:spPr>
          <a:xfrm>
            <a:off x="1820863" y="2327275"/>
            <a:ext cx="4262437" cy="1608138"/>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CA"/>
            </a:lvl5pPr>
          </a:lstStyle>
          <a:p>
            <a:pPr lvl="0"/>
            <a:endParaRPr lang="en-CA"/>
          </a:p>
        </p:txBody>
      </p:sp>
      <p:sp>
        <p:nvSpPr>
          <p:cNvPr id="42" name="Content Placeholder 41">
            <a:extLst>
              <a:ext uri="{FF2B5EF4-FFF2-40B4-BE49-F238E27FC236}">
                <a16:creationId xmlns:a16="http://schemas.microsoft.com/office/drawing/2014/main" id="{6CEDB0FB-C62B-4C6E-AB0D-2E5A53A6D893}"/>
              </a:ext>
            </a:extLst>
          </p:cNvPr>
          <p:cNvSpPr>
            <a:spLocks noGrp="1"/>
          </p:cNvSpPr>
          <p:nvPr>
            <p:ph sz="quarter" idx="16"/>
          </p:nvPr>
        </p:nvSpPr>
        <p:spPr>
          <a:xfrm>
            <a:off x="1753604" y="4206581"/>
            <a:ext cx="1371600" cy="914400"/>
          </a:xfrm>
          <a:noFill/>
          <a:ln w="6350" cap="flat" cmpd="sng" algn="ctr">
            <a:noFill/>
            <a:prstDash val="solid"/>
            <a:miter lim="800000"/>
          </a:ln>
          <a:effectLst/>
        </p:spPr>
        <p:txBody>
          <a:bodyPr rtlCol="0" anchor="ctr"/>
          <a:lstStyle>
            <a:lvl1pPr algn="ctr">
              <a:defRPr lang="en-US" sz="1800" dirty="0" smtClean="0">
                <a:solidFill>
                  <a:schemeClr val="bg1"/>
                </a:solidFill>
                <a:latin typeface="+mn-lt"/>
                <a:cs typeface="+mn-cs"/>
              </a:defRPr>
            </a:lvl1pPr>
            <a:lvl2pPr>
              <a:defRPr kumimoji="0" lang="en-US" sz="1500" i="1" u="none" strike="noStrike" kern="0" cap="none" spc="0" normalizeH="0" baseline="0" dirty="0" smtClean="0">
                <a:ln>
                  <a:noFill/>
                </a:ln>
                <a:solidFill>
                  <a:schemeClr val="bg1"/>
                </a:solidFill>
                <a:effectLst/>
                <a:uLnTx/>
                <a:uFillTx/>
                <a:latin typeface="Georgia" panose="02040502050405020303" pitchFamily="18" charset="0"/>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endParaRPr lang="en-CA"/>
          </a:p>
        </p:txBody>
      </p:sp>
      <p:sp>
        <p:nvSpPr>
          <p:cNvPr id="44" name="Content Placeholder 43">
            <a:extLst>
              <a:ext uri="{FF2B5EF4-FFF2-40B4-BE49-F238E27FC236}">
                <a16:creationId xmlns:a16="http://schemas.microsoft.com/office/drawing/2014/main" id="{32D1F44B-2CEF-4D66-AA24-DEBF76087CBB}"/>
              </a:ext>
            </a:extLst>
          </p:cNvPr>
          <p:cNvSpPr>
            <a:spLocks noGrp="1"/>
          </p:cNvSpPr>
          <p:nvPr>
            <p:ph sz="quarter" idx="17"/>
          </p:nvPr>
        </p:nvSpPr>
        <p:spPr>
          <a:xfrm>
            <a:off x="3251649" y="4899490"/>
            <a:ext cx="4174535" cy="1210945"/>
          </a:xfrm>
          <a:noFill/>
          <a:ln w="6350" cap="flat" cmpd="sng" algn="ctr">
            <a:noFill/>
            <a:prstDash val="solid"/>
            <a:miter lim="800000"/>
          </a:ln>
          <a:effectLst/>
        </p:spPr>
        <p:txBody>
          <a:bodyPr lIns="365760" tIns="365760" rIns="274320" bIns="274320" numCol="2" spcCol="45720" rtlCol="0" anchor="ctr" anchorCtr="0"/>
          <a:lstStyle>
            <a:lvl1pPr>
              <a:defRPr lang="en-US" sz="1800" dirty="0" smtClean="0">
                <a:latin typeface="+mn-lt"/>
                <a:cs typeface="+mn-cs"/>
              </a:defRPr>
            </a:lvl1pPr>
            <a:lvl2pPr>
              <a:defRPr kumimoji="0" lang="en-US" sz="1200" u="none" strike="noStrike" kern="0" cap="none" spc="0" normalizeH="0" baseline="0" dirty="0" smtClean="0">
                <a:ln>
                  <a:noFill/>
                </a:ln>
                <a:solidFill>
                  <a:schemeClr val="tx2"/>
                </a:solidFill>
                <a:effectLst/>
                <a:uLnTx/>
                <a:uFillTx/>
                <a:latin typeface="+mj-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endParaRPr lang="en-CA"/>
          </a:p>
        </p:txBody>
      </p:sp>
      <p:sp>
        <p:nvSpPr>
          <p:cNvPr id="17" name="Slide Number Placeholder 1">
            <a:extLst>
              <a:ext uri="{FF2B5EF4-FFF2-40B4-BE49-F238E27FC236}">
                <a16:creationId xmlns:a16="http://schemas.microsoft.com/office/drawing/2014/main" id="{2DEE9BAF-6A0C-48C1-9595-61B114EBA5F4}"/>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917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half text, half images">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C0687A6C-2927-4B19-A17D-26C172F5FED0}"/>
              </a:ext>
            </a:extLst>
          </p:cNvPr>
          <p:cNvSpPr>
            <a:spLocks noGrp="1"/>
          </p:cNvSpPr>
          <p:nvPr>
            <p:ph type="title"/>
          </p:nvPr>
        </p:nvSpPr>
        <p:spPr>
          <a:xfrm>
            <a:off x="1828800" y="0"/>
            <a:ext cx="9600627" cy="1137300"/>
          </a:xfrm>
        </p:spPr>
        <p:txBody>
          <a:bodyPr/>
          <a:lstStyle/>
          <a:p>
            <a:endParaRPr lang="en-CA"/>
          </a:p>
        </p:txBody>
      </p:sp>
      <p:sp>
        <p:nvSpPr>
          <p:cNvPr id="18" name="Content Placeholder 8">
            <a:extLst>
              <a:ext uri="{FF2B5EF4-FFF2-40B4-BE49-F238E27FC236}">
                <a16:creationId xmlns:a16="http://schemas.microsoft.com/office/drawing/2014/main" id="{FF4620EF-77F3-45D7-B119-4ADCF9DF0D5C}"/>
              </a:ext>
            </a:extLst>
          </p:cNvPr>
          <p:cNvSpPr>
            <a:spLocks noGrp="1"/>
          </p:cNvSpPr>
          <p:nvPr>
            <p:ph sz="quarter" idx="4294967295"/>
          </p:nvPr>
        </p:nvSpPr>
        <p:spPr>
          <a:xfrm>
            <a:off x="1828800" y="1646238"/>
            <a:ext cx="4572000" cy="666750"/>
          </a:xfrm>
        </p:spPr>
        <p:txBody>
          <a:bodyPr/>
          <a:lstStyle/>
          <a:p>
            <a:pPr lvl="0">
              <a:buClr>
                <a:srgbClr val="2374B3"/>
              </a:buClr>
            </a:pPr>
            <a:endParaRPr lang="en-US">
              <a:solidFill>
                <a:srgbClr val="2374B3"/>
              </a:solidFill>
            </a:endParaRPr>
          </a:p>
        </p:txBody>
      </p:sp>
      <p:sp>
        <p:nvSpPr>
          <p:cNvPr id="19" name="Content Placeholder 9">
            <a:extLst>
              <a:ext uri="{FF2B5EF4-FFF2-40B4-BE49-F238E27FC236}">
                <a16:creationId xmlns:a16="http://schemas.microsoft.com/office/drawing/2014/main" id="{E2AF6007-45E0-4D58-8C29-D37192E63E39}"/>
              </a:ext>
            </a:extLst>
          </p:cNvPr>
          <p:cNvSpPr>
            <a:spLocks noGrp="1"/>
          </p:cNvSpPr>
          <p:nvPr>
            <p:ph sz="quarter" idx="4294967295"/>
          </p:nvPr>
        </p:nvSpPr>
        <p:spPr>
          <a:xfrm>
            <a:off x="1828800" y="2401888"/>
            <a:ext cx="4572000" cy="3654425"/>
          </a:xfrm>
        </p:spPr>
        <p:txBody>
          <a:bodyPr/>
          <a:lstStyle/>
          <a:p>
            <a:pPr lvl="1">
              <a:buClr>
                <a:srgbClr val="2374B3"/>
              </a:buClr>
            </a:pPr>
            <a:endParaRPr lang="en-US">
              <a:solidFill>
                <a:srgbClr val="4E4E50"/>
              </a:solidFill>
            </a:endParaRPr>
          </a:p>
        </p:txBody>
      </p:sp>
      <p:pic>
        <p:nvPicPr>
          <p:cNvPr id="20" name="Content Placeholder 18">
            <a:extLst>
              <a:ext uri="{FF2B5EF4-FFF2-40B4-BE49-F238E27FC236}">
                <a16:creationId xmlns:a16="http://schemas.microsoft.com/office/drawing/2014/main" id="{41D23C02-C780-4188-B547-3EE65386B7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91661" y="1632379"/>
            <a:ext cx="5133277" cy="4029805"/>
          </a:xfrm>
          <a:prstGeom prst="rect">
            <a:avLst/>
          </a:prstGeom>
        </p:spPr>
      </p:pic>
      <p:sp>
        <p:nvSpPr>
          <p:cNvPr id="6" name="Slide Number Placeholder 1">
            <a:extLst>
              <a:ext uri="{FF2B5EF4-FFF2-40B4-BE49-F238E27FC236}">
                <a16:creationId xmlns:a16="http://schemas.microsoft.com/office/drawing/2014/main" id="{5DD0B96D-CDE9-4DF7-833D-BE79C46B32ED}"/>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18585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half text, half images">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17E380A3-6586-43C0-B55B-F73F26C04B70}"/>
              </a:ext>
            </a:extLst>
          </p:cNvPr>
          <p:cNvSpPr>
            <a:spLocks noGrp="1"/>
          </p:cNvSpPr>
          <p:nvPr>
            <p:ph type="title"/>
          </p:nvPr>
        </p:nvSpPr>
        <p:spPr>
          <a:xfrm>
            <a:off x="1828800" y="0"/>
            <a:ext cx="9600627" cy="1137300"/>
          </a:xfrm>
        </p:spPr>
        <p:txBody>
          <a:bodyPr/>
          <a:lstStyle/>
          <a:p>
            <a:endParaRPr lang="en-US"/>
          </a:p>
        </p:txBody>
      </p:sp>
      <p:grpSp>
        <p:nvGrpSpPr>
          <p:cNvPr id="10" name="Group 9">
            <a:extLst>
              <a:ext uri="{FF2B5EF4-FFF2-40B4-BE49-F238E27FC236}">
                <a16:creationId xmlns:a16="http://schemas.microsoft.com/office/drawing/2014/main" id="{33AB03C4-9061-44F9-82D4-89A01DB97FA0}"/>
              </a:ext>
            </a:extLst>
          </p:cNvPr>
          <p:cNvGrpSpPr/>
          <p:nvPr userDrawn="1"/>
        </p:nvGrpSpPr>
        <p:grpSpPr>
          <a:xfrm>
            <a:off x="5651362" y="3161841"/>
            <a:ext cx="6854116" cy="3003316"/>
            <a:chOff x="1219200" y="1701839"/>
            <a:chExt cx="7924800" cy="3497813"/>
          </a:xfrm>
        </p:grpSpPr>
        <p:grpSp>
          <p:nvGrpSpPr>
            <p:cNvPr id="11" name="Group 10">
              <a:extLst>
                <a:ext uri="{FF2B5EF4-FFF2-40B4-BE49-F238E27FC236}">
                  <a16:creationId xmlns:a16="http://schemas.microsoft.com/office/drawing/2014/main" id="{DE270145-2748-487D-A5DD-68A853570A9A}"/>
                </a:ext>
              </a:extLst>
            </p:cNvPr>
            <p:cNvGrpSpPr/>
            <p:nvPr/>
          </p:nvGrpSpPr>
          <p:grpSpPr>
            <a:xfrm>
              <a:off x="1870750" y="1701839"/>
              <a:ext cx="4053327" cy="3328138"/>
              <a:chOff x="1014484" y="1738820"/>
              <a:chExt cx="4180277" cy="3348841"/>
            </a:xfrm>
          </p:grpSpPr>
          <p:pic>
            <p:nvPicPr>
              <p:cNvPr id="20" name="Picture 19" title="Computer">
                <a:extLst>
                  <a:ext uri="{FF2B5EF4-FFF2-40B4-BE49-F238E27FC236}">
                    <a16:creationId xmlns:a16="http://schemas.microsoft.com/office/drawing/2014/main" id="{2D7C7C4D-0E18-477F-9914-7F23B13824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4484" y="1738820"/>
                <a:ext cx="4180277" cy="3348841"/>
              </a:xfrm>
              <a:prstGeom prst="rect">
                <a:avLst/>
              </a:prstGeom>
            </p:spPr>
          </p:pic>
          <p:pic>
            <p:nvPicPr>
              <p:cNvPr id="21" name="Picture 20" title="Computer">
                <a:extLst>
                  <a:ext uri="{FF2B5EF4-FFF2-40B4-BE49-F238E27FC236}">
                    <a16:creationId xmlns:a16="http://schemas.microsoft.com/office/drawing/2014/main" id="{45823534-83FF-44DB-821B-D1CB7AF4CE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14985" y="1948016"/>
                <a:ext cx="3749041" cy="2319184"/>
              </a:xfrm>
              <a:prstGeom prst="rect">
                <a:avLst/>
              </a:prstGeom>
            </p:spPr>
          </p:pic>
        </p:grpSp>
        <p:grpSp>
          <p:nvGrpSpPr>
            <p:cNvPr id="12" name="Group 11">
              <a:extLst>
                <a:ext uri="{FF2B5EF4-FFF2-40B4-BE49-F238E27FC236}">
                  <a16:creationId xmlns:a16="http://schemas.microsoft.com/office/drawing/2014/main" id="{1273BA25-5F7E-4491-91AC-0EE0DCD61C44}"/>
                </a:ext>
              </a:extLst>
            </p:cNvPr>
            <p:cNvGrpSpPr/>
            <p:nvPr/>
          </p:nvGrpSpPr>
          <p:grpSpPr>
            <a:xfrm>
              <a:off x="4945962" y="2688873"/>
              <a:ext cx="4198038" cy="2510779"/>
              <a:chOff x="4186012" y="2731994"/>
              <a:chExt cx="4329520" cy="2526397"/>
            </a:xfrm>
          </p:grpSpPr>
          <p:grpSp>
            <p:nvGrpSpPr>
              <p:cNvPr id="16" name="Group 15">
                <a:extLst>
                  <a:ext uri="{FF2B5EF4-FFF2-40B4-BE49-F238E27FC236}">
                    <a16:creationId xmlns:a16="http://schemas.microsoft.com/office/drawing/2014/main" id="{A5905DDF-35D1-4996-B629-5967EEEEEDE5}"/>
                  </a:ext>
                </a:extLst>
              </p:cNvPr>
              <p:cNvGrpSpPr>
                <a:grpSpLocks noChangeAspect="1"/>
              </p:cNvGrpSpPr>
              <p:nvPr/>
            </p:nvGrpSpPr>
            <p:grpSpPr>
              <a:xfrm>
                <a:off x="4186012" y="2731994"/>
                <a:ext cx="4329520" cy="2526397"/>
                <a:chOff x="7543800" y="2568114"/>
                <a:chExt cx="5840861" cy="3408307"/>
              </a:xfrm>
            </p:grpSpPr>
            <p:pic>
              <p:nvPicPr>
                <p:cNvPr id="18" name="Picture 17" title="Laptop">
                  <a:extLst>
                    <a:ext uri="{FF2B5EF4-FFF2-40B4-BE49-F238E27FC236}">
                      <a16:creationId xmlns:a16="http://schemas.microsoft.com/office/drawing/2014/main" id="{C1DB76CD-E19F-4A2F-977D-0149DAC0D9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3800" y="2568114"/>
                  <a:ext cx="5840861" cy="3408307"/>
                </a:xfrm>
                <a:prstGeom prst="rect">
                  <a:avLst/>
                </a:prstGeom>
              </p:spPr>
            </p:pic>
            <p:pic>
              <p:nvPicPr>
                <p:cNvPr id="19" name="Picture 18" title="Laptop">
                  <a:extLst>
                    <a:ext uri="{FF2B5EF4-FFF2-40B4-BE49-F238E27FC236}">
                      <a16:creationId xmlns:a16="http://schemas.microsoft.com/office/drawing/2014/main" id="{3A8C98F7-13FA-4831-BA69-746F700E0F4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58200" y="2895600"/>
                  <a:ext cx="3943217" cy="2514600"/>
                </a:xfrm>
                <a:prstGeom prst="rect">
                  <a:avLst/>
                </a:prstGeom>
                <a:ln>
                  <a:solidFill>
                    <a:sysClr val="windowText" lastClr="000000"/>
                  </a:solidFill>
                </a:ln>
              </p:spPr>
            </p:pic>
          </p:grpSp>
          <p:pic>
            <p:nvPicPr>
              <p:cNvPr id="17" name="Picture 16" title="Laptop">
                <a:extLst>
                  <a:ext uri="{FF2B5EF4-FFF2-40B4-BE49-F238E27FC236}">
                    <a16:creationId xmlns:a16="http://schemas.microsoft.com/office/drawing/2014/main" id="{C6ED693D-E799-4002-B8C0-3F7EF519A7B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
              <a:stretch/>
            </p:blipFill>
            <p:spPr>
              <a:xfrm>
                <a:off x="4862192" y="2958171"/>
                <a:ext cx="2924063" cy="1902058"/>
              </a:xfrm>
              <a:prstGeom prst="rect">
                <a:avLst/>
              </a:prstGeom>
            </p:spPr>
          </p:pic>
        </p:grpSp>
        <p:grpSp>
          <p:nvGrpSpPr>
            <p:cNvPr id="13" name="Group 12">
              <a:extLst>
                <a:ext uri="{FF2B5EF4-FFF2-40B4-BE49-F238E27FC236}">
                  <a16:creationId xmlns:a16="http://schemas.microsoft.com/office/drawing/2014/main" id="{F820F7F0-1E3E-455A-AE0C-9AED140AB599}"/>
                </a:ext>
              </a:extLst>
            </p:cNvPr>
            <p:cNvGrpSpPr/>
            <p:nvPr/>
          </p:nvGrpSpPr>
          <p:grpSpPr>
            <a:xfrm>
              <a:off x="1219200" y="3013958"/>
              <a:ext cx="990240" cy="1962082"/>
              <a:chOff x="342528" y="3059101"/>
              <a:chExt cx="1021254" cy="1974287"/>
            </a:xfrm>
          </p:grpSpPr>
          <p:pic>
            <p:nvPicPr>
              <p:cNvPr id="14" name="Picture 13" title="Smartphone">
                <a:extLst>
                  <a:ext uri="{FF2B5EF4-FFF2-40B4-BE49-F238E27FC236}">
                    <a16:creationId xmlns:a16="http://schemas.microsoft.com/office/drawing/2014/main" id="{47FDDE20-E145-4A09-AD11-072D1A5929C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2528" y="3059101"/>
                <a:ext cx="1021254" cy="1974287"/>
              </a:xfrm>
              <a:prstGeom prst="rect">
                <a:avLst/>
              </a:prstGeom>
            </p:spPr>
          </p:pic>
          <p:pic>
            <p:nvPicPr>
              <p:cNvPr id="15" name="Picture 14" title="Smartphone">
                <a:extLst>
                  <a:ext uri="{FF2B5EF4-FFF2-40B4-BE49-F238E27FC236}">
                    <a16:creationId xmlns:a16="http://schemas.microsoft.com/office/drawing/2014/main" id="{B9D9B9E4-1F2E-4339-8F12-C2F2F1E0025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98338" y="3228541"/>
                <a:ext cx="909634" cy="1572060"/>
              </a:xfrm>
              <a:prstGeom prst="rect">
                <a:avLst/>
              </a:prstGeom>
            </p:spPr>
          </p:pic>
        </p:grpSp>
      </p:grpSp>
      <p:sp>
        <p:nvSpPr>
          <p:cNvPr id="4" name="Content Placeholder 3">
            <a:extLst>
              <a:ext uri="{FF2B5EF4-FFF2-40B4-BE49-F238E27FC236}">
                <a16:creationId xmlns:a16="http://schemas.microsoft.com/office/drawing/2014/main" id="{E3D91BA6-3F1D-4C2E-82E9-6FCBDFB4D7C7}"/>
              </a:ext>
            </a:extLst>
          </p:cNvPr>
          <p:cNvSpPr>
            <a:spLocks noGrp="1"/>
          </p:cNvSpPr>
          <p:nvPr>
            <p:ph sz="quarter" idx="12"/>
          </p:nvPr>
        </p:nvSpPr>
        <p:spPr>
          <a:xfrm>
            <a:off x="1828800" y="1646238"/>
            <a:ext cx="4554538" cy="358775"/>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endParaRPr lang="en-CA"/>
          </a:p>
        </p:txBody>
      </p:sp>
      <p:sp>
        <p:nvSpPr>
          <p:cNvPr id="23" name="Content Placeholder 22">
            <a:extLst>
              <a:ext uri="{FF2B5EF4-FFF2-40B4-BE49-F238E27FC236}">
                <a16:creationId xmlns:a16="http://schemas.microsoft.com/office/drawing/2014/main" id="{268F5054-C1EB-4D44-8AC1-2CFEBB9E81A2}"/>
              </a:ext>
            </a:extLst>
          </p:cNvPr>
          <p:cNvSpPr>
            <a:spLocks noGrp="1"/>
          </p:cNvSpPr>
          <p:nvPr>
            <p:ph sz="quarter" idx="13"/>
          </p:nvPr>
        </p:nvSpPr>
        <p:spPr>
          <a:xfrm>
            <a:off x="1828800" y="2005013"/>
            <a:ext cx="4554538" cy="4051300"/>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spcAft>
                <a:spcPts val="600"/>
              </a:spcAft>
            </a:pPr>
            <a:r>
              <a:rPr lang="en-US"/>
              <a:t>Third level</a:t>
            </a:r>
          </a:p>
          <a:p>
            <a:pPr lvl="3"/>
            <a:r>
              <a:rPr lang="en-US"/>
              <a:t>Fourth level</a:t>
            </a:r>
          </a:p>
          <a:p>
            <a:pPr lvl="4"/>
            <a:r>
              <a:rPr lang="en-US"/>
              <a:t>Fifth level</a:t>
            </a:r>
            <a:endParaRPr lang="en-CA"/>
          </a:p>
        </p:txBody>
      </p:sp>
      <p:sp>
        <p:nvSpPr>
          <p:cNvPr id="22" name="Slide Number Placeholder 1">
            <a:extLst>
              <a:ext uri="{FF2B5EF4-FFF2-40B4-BE49-F238E27FC236}">
                <a16:creationId xmlns:a16="http://schemas.microsoft.com/office/drawing/2014/main" id="{27DC98E1-019E-4DFB-8EFA-618ABFE0FD20}"/>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032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half text, half images">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CAE7625D-C15C-47FB-9D19-5F2296409868}"/>
              </a:ext>
            </a:extLst>
          </p:cNvPr>
          <p:cNvSpPr>
            <a:spLocks noGrp="1"/>
          </p:cNvSpPr>
          <p:nvPr>
            <p:ph type="title"/>
          </p:nvPr>
        </p:nvSpPr>
        <p:spPr>
          <a:xfrm>
            <a:off x="1828800" y="0"/>
            <a:ext cx="9600627" cy="1137300"/>
          </a:xfrm>
        </p:spPr>
        <p:txBody>
          <a:bodyPr/>
          <a:lstStyle/>
          <a:p>
            <a:endParaRPr lang="en-US"/>
          </a:p>
        </p:txBody>
      </p:sp>
      <p:sp>
        <p:nvSpPr>
          <p:cNvPr id="4" name="Content Placeholder 3">
            <a:extLst>
              <a:ext uri="{FF2B5EF4-FFF2-40B4-BE49-F238E27FC236}">
                <a16:creationId xmlns:a16="http://schemas.microsoft.com/office/drawing/2014/main" id="{7B034AE3-5EBB-4027-8DBE-07373A20E19D}"/>
              </a:ext>
            </a:extLst>
          </p:cNvPr>
          <p:cNvSpPr>
            <a:spLocks noGrp="1"/>
          </p:cNvSpPr>
          <p:nvPr>
            <p:ph sz="quarter" idx="14"/>
          </p:nvPr>
        </p:nvSpPr>
        <p:spPr>
          <a:xfrm>
            <a:off x="1828800" y="1646238"/>
            <a:ext cx="4572000" cy="485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12">
            <a:extLst>
              <a:ext uri="{FF2B5EF4-FFF2-40B4-BE49-F238E27FC236}">
                <a16:creationId xmlns:a16="http://schemas.microsoft.com/office/drawing/2014/main" id="{C6945A84-7DCB-4C76-99DD-91F4C0415357}"/>
              </a:ext>
            </a:extLst>
          </p:cNvPr>
          <p:cNvSpPr>
            <a:spLocks noGrp="1"/>
          </p:cNvSpPr>
          <p:nvPr>
            <p:ph sz="quarter" idx="15"/>
          </p:nvPr>
        </p:nvSpPr>
        <p:spPr>
          <a:xfrm>
            <a:off x="1828800" y="2132013"/>
            <a:ext cx="9601200" cy="44323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1">
            <a:extLst>
              <a:ext uri="{FF2B5EF4-FFF2-40B4-BE49-F238E27FC236}">
                <a16:creationId xmlns:a16="http://schemas.microsoft.com/office/drawing/2014/main" id="{8AE732D7-FC87-462B-91F0-7FA9E16E47BE}"/>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2498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half text, half images">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60623814-78BD-4AD2-AE53-9E207FFC398C}"/>
              </a:ext>
            </a:extLst>
          </p:cNvPr>
          <p:cNvSpPr>
            <a:spLocks noGrp="1"/>
          </p:cNvSpPr>
          <p:nvPr>
            <p:ph type="title"/>
          </p:nvPr>
        </p:nvSpPr>
        <p:spPr>
          <a:xfrm>
            <a:off x="1828800" y="0"/>
            <a:ext cx="9600627" cy="1137300"/>
          </a:xfrm>
        </p:spPr>
        <p:txBody>
          <a:bodyPr/>
          <a:lstStyle/>
          <a:p>
            <a:endParaRPr lang="en-US"/>
          </a:p>
        </p:txBody>
      </p:sp>
      <p:sp>
        <p:nvSpPr>
          <p:cNvPr id="4" name="Content Placeholder 3">
            <a:extLst>
              <a:ext uri="{FF2B5EF4-FFF2-40B4-BE49-F238E27FC236}">
                <a16:creationId xmlns:a16="http://schemas.microsoft.com/office/drawing/2014/main" id="{136FB0E8-CDC6-4831-B205-080BE1593937}"/>
              </a:ext>
            </a:extLst>
          </p:cNvPr>
          <p:cNvSpPr>
            <a:spLocks noGrp="1"/>
          </p:cNvSpPr>
          <p:nvPr>
            <p:ph sz="quarter" idx="12"/>
          </p:nvPr>
        </p:nvSpPr>
        <p:spPr>
          <a:xfrm>
            <a:off x="1828800" y="1646238"/>
            <a:ext cx="4572000" cy="325437"/>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Content Placeholder 14">
            <a:extLst>
              <a:ext uri="{FF2B5EF4-FFF2-40B4-BE49-F238E27FC236}">
                <a16:creationId xmlns:a16="http://schemas.microsoft.com/office/drawing/2014/main" id="{B448E4AF-A28C-49AE-A4CC-5676729613EE}"/>
              </a:ext>
            </a:extLst>
          </p:cNvPr>
          <p:cNvSpPr>
            <a:spLocks noGrp="1"/>
          </p:cNvSpPr>
          <p:nvPr>
            <p:ph sz="quarter" idx="13"/>
          </p:nvPr>
        </p:nvSpPr>
        <p:spPr>
          <a:xfrm>
            <a:off x="1828800" y="1971675"/>
            <a:ext cx="4572000" cy="4084638"/>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6" name="Picture 15">
            <a:extLst>
              <a:ext uri="{FF2B5EF4-FFF2-40B4-BE49-F238E27FC236}">
                <a16:creationId xmlns:a16="http://schemas.microsoft.com/office/drawing/2014/main" id="{6D47FF13-51A7-4840-A95F-35734B19C1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91749" y="1399032"/>
            <a:ext cx="2987299" cy="2981202"/>
          </a:xfrm>
          <a:prstGeom prst="rect">
            <a:avLst/>
          </a:prstGeom>
        </p:spPr>
      </p:pic>
      <p:pic>
        <p:nvPicPr>
          <p:cNvPr id="17" name="Picture 16">
            <a:extLst>
              <a:ext uri="{FF2B5EF4-FFF2-40B4-BE49-F238E27FC236}">
                <a16:creationId xmlns:a16="http://schemas.microsoft.com/office/drawing/2014/main" id="{CF2C2190-AAF8-42F5-AF2C-0F327C5DFD7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76282" y="1320154"/>
            <a:ext cx="1749704" cy="1743607"/>
          </a:xfrm>
          <a:prstGeom prst="rect">
            <a:avLst/>
          </a:prstGeom>
        </p:spPr>
      </p:pic>
      <p:pic>
        <p:nvPicPr>
          <p:cNvPr id="18" name="Picture 17">
            <a:extLst>
              <a:ext uri="{FF2B5EF4-FFF2-40B4-BE49-F238E27FC236}">
                <a16:creationId xmlns:a16="http://schemas.microsoft.com/office/drawing/2014/main" id="{981924BB-D924-4FC3-919A-0D773ECA83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62449" y="3699376"/>
            <a:ext cx="5529551" cy="3158002"/>
          </a:xfrm>
          <a:prstGeom prst="rect">
            <a:avLst/>
          </a:prstGeom>
        </p:spPr>
      </p:pic>
      <p:sp>
        <p:nvSpPr>
          <p:cNvPr id="19" name="Slide Number Placeholder 1">
            <a:extLst>
              <a:ext uri="{FF2B5EF4-FFF2-40B4-BE49-F238E27FC236}">
                <a16:creationId xmlns:a16="http://schemas.microsoft.com/office/drawing/2014/main" id="{1BBE7852-4587-453E-AA8A-A33FD2C50DF8}"/>
              </a:ext>
            </a:extLst>
          </p:cNvPr>
          <p:cNvSpPr txBox="1">
            <a:spLocks/>
          </p:cNvSpPr>
          <p:nvPr userDrawn="1"/>
        </p:nvSpPr>
        <p:spPr>
          <a:xfrm>
            <a:off x="11353799" y="6361442"/>
            <a:ext cx="635382" cy="365125"/>
          </a:xfrm>
          <a:prstGeom prst="rect">
            <a:avLst/>
          </a:prstGeom>
        </p:spPr>
        <p:txBody>
          <a:bodyPr vert="horz" lIns="0" tIns="0" rIns="0" bIns="0" rtlCol="0" anchor="ctr"/>
          <a:lstStyle>
            <a:defPPr>
              <a:defRPr lang="en-US"/>
            </a:defPPr>
            <a:lvl1pPr marL="0" algn="r" defTabSz="914400" rtl="0" eaLnBrk="1" latinLnBrk="0" hangingPunct="1">
              <a:defRPr sz="13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CE22F9-ECF2-BD40-BFA3-965E488A0F33}" type="slidenum">
              <a:rPr lang="en-US" smtClean="0"/>
              <a:pPr/>
              <a:t>‹#›</a:t>
            </a:fld>
            <a:endParaRPr lang="en-US"/>
          </a:p>
        </p:txBody>
      </p:sp>
    </p:spTree>
    <p:extLst>
      <p:ext uri="{BB962C8B-B14F-4D97-AF65-F5344CB8AC3E}">
        <p14:creationId xmlns:p14="http://schemas.microsoft.com/office/powerpoint/2010/main" val="832938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half text, half images">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E8AD20AF-9102-4229-9263-27418593FCFE}"/>
              </a:ext>
            </a:extLst>
          </p:cNvPr>
          <p:cNvSpPr>
            <a:spLocks noGrp="1"/>
          </p:cNvSpPr>
          <p:nvPr>
            <p:ph type="title"/>
          </p:nvPr>
        </p:nvSpPr>
        <p:spPr>
          <a:xfrm>
            <a:off x="1828800" y="0"/>
            <a:ext cx="9600627" cy="1137300"/>
          </a:xfrm>
        </p:spPr>
        <p:txBody>
          <a:bodyPr/>
          <a:lstStyle/>
          <a:p>
            <a:endParaRPr lang="en-US"/>
          </a:p>
        </p:txBody>
      </p:sp>
      <p:pic>
        <p:nvPicPr>
          <p:cNvPr id="10" name="Picture 9">
            <a:extLst>
              <a:ext uri="{FF2B5EF4-FFF2-40B4-BE49-F238E27FC236}">
                <a16:creationId xmlns:a16="http://schemas.microsoft.com/office/drawing/2014/main" id="{55888213-0C79-4421-B22F-0F2FFA9173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5009" y="1816693"/>
            <a:ext cx="4221450" cy="3371850"/>
          </a:xfrm>
          <a:prstGeom prst="rect">
            <a:avLst/>
          </a:prstGeom>
        </p:spPr>
      </p:pic>
      <p:sp>
        <p:nvSpPr>
          <p:cNvPr id="4" name="Content Placeholder 3">
            <a:extLst>
              <a:ext uri="{FF2B5EF4-FFF2-40B4-BE49-F238E27FC236}">
                <a16:creationId xmlns:a16="http://schemas.microsoft.com/office/drawing/2014/main" id="{0B901C1A-7DF3-41E4-AE11-EAEF2FA1C1E6}"/>
              </a:ext>
            </a:extLst>
          </p:cNvPr>
          <p:cNvSpPr>
            <a:spLocks noGrp="1"/>
          </p:cNvSpPr>
          <p:nvPr>
            <p:ph sz="quarter" idx="12"/>
          </p:nvPr>
        </p:nvSpPr>
        <p:spPr>
          <a:xfrm>
            <a:off x="1828800" y="1646238"/>
            <a:ext cx="4572000" cy="33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Content Placeholder 3">
            <a:extLst>
              <a:ext uri="{FF2B5EF4-FFF2-40B4-BE49-F238E27FC236}">
                <a16:creationId xmlns:a16="http://schemas.microsoft.com/office/drawing/2014/main" id="{9EA266C3-75A0-49C7-9856-E60C290F252D}"/>
              </a:ext>
            </a:extLst>
          </p:cNvPr>
          <p:cNvSpPr>
            <a:spLocks noGrp="1"/>
          </p:cNvSpPr>
          <p:nvPr>
            <p:ph sz="quarter" idx="13"/>
          </p:nvPr>
        </p:nvSpPr>
        <p:spPr>
          <a:xfrm>
            <a:off x="1828800" y="2004380"/>
            <a:ext cx="4572000" cy="2034219"/>
          </a:xfrm>
        </p:spPr>
        <p:txBody>
          <a:bodyPr vert="horz" lIns="0" tIns="0" rIns="0" bIns="0" rtlCol="0">
            <a:noAutofit/>
          </a:bodyPr>
          <a:lstStyle>
            <a:lvl1pPr>
              <a:defRPr lang="en-US" sz="1800" dirty="0" smtClean="0"/>
            </a:lvl1pPr>
            <a:lvl2pPr>
              <a:defRPr lang="en-US" dirty="0" smtClean="0"/>
            </a:lvl2pPr>
            <a:lvl3pPr>
              <a:defRPr lang="en-US" dirty="0" smtClean="0"/>
            </a:lvl3pPr>
            <a:lvl4pPr>
              <a:defRPr lang="en-US" dirty="0" smtClean="0"/>
            </a:lvl4pPr>
            <a:lvl5pPr>
              <a:defRPr lang="en-CA" dirty="0"/>
            </a:lvl5pPr>
          </a:lstStyle>
          <a:p>
            <a:pPr lvl="0"/>
            <a:r>
              <a:rPr lang="en-US"/>
              <a:t>Click to edit Master text styles</a:t>
            </a:r>
          </a:p>
          <a:p>
            <a:pPr lvl="1"/>
            <a:r>
              <a:rPr lang="en-US"/>
              <a:t>Second level</a:t>
            </a:r>
          </a:p>
          <a:p>
            <a:pPr lvl="2">
              <a:spcAft>
                <a:spcPts val="0"/>
              </a:spcAft>
            </a:pPr>
            <a:r>
              <a:rPr lang="en-US"/>
              <a:t>Third level</a:t>
            </a:r>
          </a:p>
          <a:p>
            <a:pPr lvl="3"/>
            <a:r>
              <a:rPr lang="en-US"/>
              <a:t>Fourth level</a:t>
            </a:r>
          </a:p>
          <a:p>
            <a:pPr lvl="4"/>
            <a:r>
              <a:rPr lang="en-US"/>
              <a:t>Fifth level</a:t>
            </a:r>
            <a:endParaRPr lang="en-CA"/>
          </a:p>
        </p:txBody>
      </p:sp>
      <p:sp>
        <p:nvSpPr>
          <p:cNvPr id="12" name="Content Placeholder 3">
            <a:extLst>
              <a:ext uri="{FF2B5EF4-FFF2-40B4-BE49-F238E27FC236}">
                <a16:creationId xmlns:a16="http://schemas.microsoft.com/office/drawing/2014/main" id="{DF4F265B-0269-43D4-BA55-DC90B588E15E}"/>
              </a:ext>
            </a:extLst>
          </p:cNvPr>
          <p:cNvSpPr>
            <a:spLocks noGrp="1"/>
          </p:cNvSpPr>
          <p:nvPr>
            <p:ph sz="quarter" idx="14"/>
          </p:nvPr>
        </p:nvSpPr>
        <p:spPr>
          <a:xfrm>
            <a:off x="1828800" y="4038599"/>
            <a:ext cx="4572000" cy="2034219"/>
          </a:xfrm>
        </p:spPr>
        <p:txBody>
          <a:bodyPr vert="horz" lIns="0" tIns="0" rIns="0" bIns="0" rtlCol="0">
            <a:noAutofit/>
          </a:bodyPr>
          <a:lstStyle>
            <a:lvl1pPr>
              <a:defRPr lang="en-US" sz="1800" dirty="0" smtClean="0"/>
            </a:lvl1pPr>
            <a:lvl2pPr>
              <a:defRPr lang="en-US" dirty="0" smtClean="0"/>
            </a:lvl2pPr>
            <a:lvl3pPr>
              <a:defRPr lang="en-US" dirty="0" smtClean="0"/>
            </a:lvl3pPr>
            <a:lvl4pPr>
              <a:defRPr lang="en-US" dirty="0" smtClean="0"/>
            </a:lvl4pPr>
            <a:lvl5pPr>
              <a:defRPr lang="en-CA" dirty="0"/>
            </a:lvl5pPr>
          </a:lstStyle>
          <a:p>
            <a:pPr lvl="0"/>
            <a:r>
              <a:rPr lang="en-US"/>
              <a:t>Click to edit Master text styles</a:t>
            </a:r>
          </a:p>
          <a:p>
            <a:pPr lvl="1"/>
            <a:r>
              <a:rPr lang="en-US"/>
              <a:t>Second level</a:t>
            </a:r>
          </a:p>
          <a:p>
            <a:pPr lvl="2">
              <a:spcAft>
                <a:spcPts val="0"/>
              </a:spcAft>
            </a:pPr>
            <a:r>
              <a:rPr lang="en-US"/>
              <a:t>Third level</a:t>
            </a:r>
          </a:p>
          <a:p>
            <a:pPr lvl="3"/>
            <a:r>
              <a:rPr lang="en-US"/>
              <a:t>Fourth level</a:t>
            </a:r>
          </a:p>
          <a:p>
            <a:pPr lvl="4"/>
            <a:r>
              <a:rPr lang="en-US"/>
              <a:t>Fifth level</a:t>
            </a:r>
            <a:endParaRPr lang="en-CA"/>
          </a:p>
        </p:txBody>
      </p:sp>
      <p:sp>
        <p:nvSpPr>
          <p:cNvPr id="7" name="Slide Number Placeholder 1">
            <a:extLst>
              <a:ext uri="{FF2B5EF4-FFF2-40B4-BE49-F238E27FC236}">
                <a16:creationId xmlns:a16="http://schemas.microsoft.com/office/drawing/2014/main" id="{ECB7014E-0377-4337-AD4C-EA561CF4FF27}"/>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23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Divider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70EA71-B4D7-471B-A16C-EA48571124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8883428" y="0"/>
            <a:ext cx="3308572" cy="5896801"/>
          </a:xfrm>
          <a:custGeom>
            <a:avLst/>
            <a:gdLst>
              <a:gd name="connsiteX0" fmla="*/ 1652409 w 3308572"/>
              <a:gd name="connsiteY0" fmla="*/ 0 h 5896801"/>
              <a:gd name="connsiteX1" fmla="*/ 3308572 w 3308572"/>
              <a:gd name="connsiteY1" fmla="*/ 0 h 5896801"/>
              <a:gd name="connsiteX2" fmla="*/ 3308572 w 3308572"/>
              <a:gd name="connsiteY2" fmla="*/ 5893180 h 5896801"/>
              <a:gd name="connsiteX3" fmla="*/ 3164185 w 3308572"/>
              <a:gd name="connsiteY3" fmla="*/ 5896801 h 5896801"/>
              <a:gd name="connsiteX4" fmla="*/ 0 w 3308572"/>
              <a:gd name="connsiteY4" fmla="*/ 2757911 h 5896801"/>
              <a:gd name="connsiteX5" fmla="*/ 1395059 w 3308572"/>
              <a:gd name="connsiteY5" fmla="*/ 155094 h 589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8572" h="5896801">
                <a:moveTo>
                  <a:pt x="1652409" y="0"/>
                </a:moveTo>
                <a:lnTo>
                  <a:pt x="3308572" y="0"/>
                </a:lnTo>
                <a:lnTo>
                  <a:pt x="3308572" y="5893180"/>
                </a:lnTo>
                <a:lnTo>
                  <a:pt x="3164185" y="5896801"/>
                </a:lnTo>
                <a:cubicBezTo>
                  <a:pt x="1416654" y="5896801"/>
                  <a:pt x="0" y="4491472"/>
                  <a:pt x="0" y="2757911"/>
                </a:cubicBezTo>
                <a:cubicBezTo>
                  <a:pt x="0" y="1674436"/>
                  <a:pt x="553381" y="719175"/>
                  <a:pt x="1395059" y="155094"/>
                </a:cubicBezTo>
                <a:close/>
              </a:path>
            </a:pathLst>
          </a:custGeom>
        </p:spPr>
      </p:pic>
      <p:pic>
        <p:nvPicPr>
          <p:cNvPr id="6" name="Picture 5">
            <a:extLst>
              <a:ext uri="{FF2B5EF4-FFF2-40B4-BE49-F238E27FC236}">
                <a16:creationId xmlns:a16="http://schemas.microsoft.com/office/drawing/2014/main" id="{81D4E485-CFC0-46C8-99D6-5EA07ED0002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615294" y="3591604"/>
            <a:ext cx="3856292" cy="3266396"/>
          </a:xfrm>
          <a:custGeom>
            <a:avLst/>
            <a:gdLst>
              <a:gd name="connsiteX0" fmla="*/ 1928146 w 3856292"/>
              <a:gd name="connsiteY0" fmla="*/ 0 h 3266396"/>
              <a:gd name="connsiteX1" fmla="*/ 3856292 w 3856292"/>
              <a:gd name="connsiteY1" fmla="*/ 1926739 h 3266396"/>
              <a:gd name="connsiteX2" fmla="*/ 3415997 w 3856292"/>
              <a:gd name="connsiteY2" fmla="*/ 3152324 h 3266396"/>
              <a:gd name="connsiteX3" fmla="*/ 3312246 w 3856292"/>
              <a:gd name="connsiteY3" fmla="*/ 3266396 h 3266396"/>
              <a:gd name="connsiteX4" fmla="*/ 544046 w 3856292"/>
              <a:gd name="connsiteY4" fmla="*/ 3266396 h 3266396"/>
              <a:gd name="connsiteX5" fmla="*/ 440295 w 3856292"/>
              <a:gd name="connsiteY5" fmla="*/ 3152324 h 3266396"/>
              <a:gd name="connsiteX6" fmla="*/ 0 w 3856292"/>
              <a:gd name="connsiteY6" fmla="*/ 1926739 h 3266396"/>
              <a:gd name="connsiteX7" fmla="*/ 1928146 w 3856292"/>
              <a:gd name="connsiteY7" fmla="*/ 0 h 326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6292" h="3266396">
                <a:moveTo>
                  <a:pt x="1928146" y="0"/>
                </a:moveTo>
                <a:cubicBezTo>
                  <a:pt x="2993032" y="0"/>
                  <a:pt x="3856292" y="862630"/>
                  <a:pt x="3856292" y="1926739"/>
                </a:cubicBezTo>
                <a:cubicBezTo>
                  <a:pt x="3856292" y="2392287"/>
                  <a:pt x="3691059" y="2819270"/>
                  <a:pt x="3415997" y="3152324"/>
                </a:cubicBezTo>
                <a:lnTo>
                  <a:pt x="3312246" y="3266396"/>
                </a:lnTo>
                <a:lnTo>
                  <a:pt x="544046" y="3266396"/>
                </a:lnTo>
                <a:lnTo>
                  <a:pt x="440295" y="3152324"/>
                </a:lnTo>
                <a:cubicBezTo>
                  <a:pt x="165234" y="2819270"/>
                  <a:pt x="0" y="2392287"/>
                  <a:pt x="0" y="1926739"/>
                </a:cubicBezTo>
                <a:cubicBezTo>
                  <a:pt x="0" y="862630"/>
                  <a:pt x="863260" y="0"/>
                  <a:pt x="1928146" y="0"/>
                </a:cubicBezTo>
                <a:close/>
              </a:path>
            </a:pathLst>
          </a:custGeom>
        </p:spPr>
      </p:pic>
      <p:pic>
        <p:nvPicPr>
          <p:cNvPr id="7" name="Picture 6">
            <a:extLst>
              <a:ext uri="{FF2B5EF4-FFF2-40B4-BE49-F238E27FC236}">
                <a16:creationId xmlns:a16="http://schemas.microsoft.com/office/drawing/2014/main" id="{1B680516-D5C5-4119-898C-940AD38E61E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988605" y="4324968"/>
            <a:ext cx="2107395" cy="2084832"/>
          </a:xfrm>
          <a:prstGeom prst="ellipse">
            <a:avLst/>
          </a:prstGeom>
        </p:spPr>
      </p:pic>
      <p:sp>
        <p:nvSpPr>
          <p:cNvPr id="9" name="Title 1">
            <a:extLst>
              <a:ext uri="{FF2B5EF4-FFF2-40B4-BE49-F238E27FC236}">
                <a16:creationId xmlns:a16="http://schemas.microsoft.com/office/drawing/2014/main" id="{94BDAEE5-7581-48D8-AF01-CAA7D4CAD953}"/>
              </a:ext>
            </a:extLst>
          </p:cNvPr>
          <p:cNvSpPr>
            <a:spLocks noGrp="1"/>
          </p:cNvSpPr>
          <p:nvPr>
            <p:ph type="title"/>
          </p:nvPr>
        </p:nvSpPr>
        <p:spPr>
          <a:xfrm>
            <a:off x="1765300" y="1440084"/>
            <a:ext cx="9600627" cy="1137300"/>
          </a:xfrm>
        </p:spPr>
        <p:txBody>
          <a:bodyPr vert="horz" lIns="0" tIns="0" rIns="0" bIns="0" rtlCol="0">
            <a:noAutofit/>
          </a:bodyPr>
          <a:lstStyle>
            <a:lvl1pPr>
              <a:defRPr lang="en-CA" sz="2700">
                <a:solidFill>
                  <a:schemeClr val="bg2"/>
                </a:solidFill>
                <a:latin typeface="Georgia" panose="02040502050405020303" pitchFamily="18" charset="0"/>
                <a:ea typeface="+mn-ea"/>
              </a:defRPr>
            </a:lvl1pPr>
          </a:lstStyle>
          <a:p>
            <a:pPr marL="0" lvl="0" indent="0">
              <a:lnSpc>
                <a:spcPct val="100000"/>
              </a:lnSpc>
              <a:spcBef>
                <a:spcPts val="0"/>
              </a:spcBef>
              <a:spcAft>
                <a:spcPts val="1200"/>
              </a:spcAft>
              <a:buClr>
                <a:schemeClr val="tx1"/>
              </a:buClr>
              <a:buFont typeface="Arial" panose="020B0604020202020204" pitchFamily="34" charset="0"/>
              <a:tabLst/>
            </a:pPr>
            <a:r>
              <a:rPr lang="en-US"/>
              <a:t>Click to edit Master title style</a:t>
            </a:r>
            <a:endParaRPr lang="en-CA"/>
          </a:p>
        </p:txBody>
      </p:sp>
      <p:sp>
        <p:nvSpPr>
          <p:cNvPr id="11" name="Content Placeholder 13">
            <a:extLst>
              <a:ext uri="{FF2B5EF4-FFF2-40B4-BE49-F238E27FC236}">
                <a16:creationId xmlns:a16="http://schemas.microsoft.com/office/drawing/2014/main" id="{8A70DA5F-D454-4EF9-9C47-88E8F70B990A}"/>
              </a:ext>
            </a:extLst>
          </p:cNvPr>
          <p:cNvSpPr>
            <a:spLocks noGrp="1"/>
          </p:cNvSpPr>
          <p:nvPr>
            <p:ph sz="quarter" idx="15"/>
          </p:nvPr>
        </p:nvSpPr>
        <p:spPr>
          <a:xfrm>
            <a:off x="1738313" y="2366963"/>
            <a:ext cx="6289675" cy="3594100"/>
          </a:xfrm>
        </p:spPr>
        <p:txBody>
          <a:bodyPr vert="horz" lIns="0" tIns="0" rIns="0" bIns="0" rtlCol="0">
            <a:normAutofit/>
          </a:bodyPr>
          <a:lstStyle>
            <a:lvl1pPr>
              <a:defRPr lang="en-US" sz="4000" cap="all" spc="-150" baseline="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82000"/>
              </a:lnSpc>
              <a:spcAft>
                <a:spcPts val="0"/>
              </a:spcAft>
            </a:pPr>
            <a:endParaRPr lang="en-CA"/>
          </a:p>
        </p:txBody>
      </p:sp>
      <p:sp>
        <p:nvSpPr>
          <p:cNvPr id="12" name="Slide Number Placeholder 1">
            <a:extLst>
              <a:ext uri="{FF2B5EF4-FFF2-40B4-BE49-F238E27FC236}">
                <a16:creationId xmlns:a16="http://schemas.microsoft.com/office/drawing/2014/main" id="{8CB64F34-72D7-469B-9D12-D8FCA718301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1603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half text, half images">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1C626AE4-694D-4C0E-B5F6-83A145B8F652}"/>
              </a:ext>
            </a:extLst>
          </p:cNvPr>
          <p:cNvSpPr>
            <a:spLocks noGrp="1"/>
          </p:cNvSpPr>
          <p:nvPr>
            <p:ph type="title"/>
          </p:nvPr>
        </p:nvSpPr>
        <p:spPr>
          <a:xfrm>
            <a:off x="1828800" y="0"/>
            <a:ext cx="9600627" cy="1137300"/>
          </a:xfrm>
        </p:spPr>
        <p:txBody>
          <a:bodyPr>
            <a:normAutofit/>
          </a:bodyPr>
          <a:lstStyle/>
          <a:p>
            <a:endParaRPr lang="en-US" i="1"/>
          </a:p>
        </p:txBody>
      </p:sp>
      <p:grpSp>
        <p:nvGrpSpPr>
          <p:cNvPr id="10" name="Group 9">
            <a:extLst>
              <a:ext uri="{FF2B5EF4-FFF2-40B4-BE49-F238E27FC236}">
                <a16:creationId xmlns:a16="http://schemas.microsoft.com/office/drawing/2014/main" id="{6DF16D54-150C-4928-AC4F-68AF71A68DB0}"/>
              </a:ext>
            </a:extLst>
          </p:cNvPr>
          <p:cNvGrpSpPr/>
          <p:nvPr userDrawn="1"/>
        </p:nvGrpSpPr>
        <p:grpSpPr>
          <a:xfrm>
            <a:off x="5738326" y="2381693"/>
            <a:ext cx="5942923" cy="2456120"/>
            <a:chOff x="6479381" y="1814842"/>
            <a:chExt cx="3786187" cy="1441062"/>
          </a:xfrm>
        </p:grpSpPr>
        <p:pic>
          <p:nvPicPr>
            <p:cNvPr id="11" name="Picture 10">
              <a:extLst>
                <a:ext uri="{FF2B5EF4-FFF2-40B4-BE49-F238E27FC236}">
                  <a16:creationId xmlns:a16="http://schemas.microsoft.com/office/drawing/2014/main" id="{1860AE2A-A7B1-41E3-9A25-95E5C2D03DF0}"/>
                </a:ext>
              </a:extLst>
            </p:cNvPr>
            <p:cNvPicPr>
              <a:picLocks noChangeAspect="1"/>
            </p:cNvPicPr>
            <p:nvPr/>
          </p:nvPicPr>
          <p:blipFill>
            <a:blip r:embed="rId2"/>
            <a:stretch>
              <a:fillRect/>
            </a:stretch>
          </p:blipFill>
          <p:spPr>
            <a:xfrm>
              <a:off x="6479381" y="2213969"/>
              <a:ext cx="3786187" cy="1041935"/>
            </a:xfrm>
            <a:prstGeom prst="rect">
              <a:avLst/>
            </a:prstGeom>
          </p:spPr>
        </p:pic>
        <p:pic>
          <p:nvPicPr>
            <p:cNvPr id="12" name="Picture 11">
              <a:extLst>
                <a:ext uri="{FF2B5EF4-FFF2-40B4-BE49-F238E27FC236}">
                  <a16:creationId xmlns:a16="http://schemas.microsoft.com/office/drawing/2014/main" id="{0C43D193-140F-4A11-9DB2-8A00897E25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0138" y="1814842"/>
              <a:ext cx="628079" cy="591133"/>
            </a:xfrm>
            <a:prstGeom prst="rect">
              <a:avLst/>
            </a:prstGeom>
          </p:spPr>
        </p:pic>
      </p:grpSp>
      <p:sp>
        <p:nvSpPr>
          <p:cNvPr id="4" name="Content Placeholder 3">
            <a:extLst>
              <a:ext uri="{FF2B5EF4-FFF2-40B4-BE49-F238E27FC236}">
                <a16:creationId xmlns:a16="http://schemas.microsoft.com/office/drawing/2014/main" id="{632485A3-BBFF-4040-9F3C-DEF807E6A691}"/>
              </a:ext>
            </a:extLst>
          </p:cNvPr>
          <p:cNvSpPr>
            <a:spLocks noGrp="1"/>
          </p:cNvSpPr>
          <p:nvPr>
            <p:ph sz="quarter" idx="12"/>
          </p:nvPr>
        </p:nvSpPr>
        <p:spPr>
          <a:xfrm>
            <a:off x="1828800" y="2103438"/>
            <a:ext cx="4144963" cy="411162"/>
          </a:xfrm>
        </p:spPr>
        <p:txBody>
          <a:bodyPr vert="horz" lIns="0" tIns="0" rIns="0" bIns="0" rtlCol="0">
            <a:noAutofit/>
          </a:bodyPr>
          <a:lstStyle>
            <a:lvl1pPr>
              <a:defRPr lang="en-US" sz="2000" smtClean="0">
                <a:solidFill>
                  <a:schemeClr val="tx2"/>
                </a:solidFill>
              </a:defRPr>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4" name="Content Placeholder 13">
            <a:extLst>
              <a:ext uri="{FF2B5EF4-FFF2-40B4-BE49-F238E27FC236}">
                <a16:creationId xmlns:a16="http://schemas.microsoft.com/office/drawing/2014/main" id="{678143BF-63B5-4C10-809A-8202C54716D5}"/>
              </a:ext>
            </a:extLst>
          </p:cNvPr>
          <p:cNvSpPr>
            <a:spLocks noGrp="1"/>
          </p:cNvSpPr>
          <p:nvPr>
            <p:ph sz="quarter" idx="13"/>
          </p:nvPr>
        </p:nvSpPr>
        <p:spPr>
          <a:xfrm>
            <a:off x="1828800" y="2514600"/>
            <a:ext cx="4144963" cy="3998913"/>
          </a:xfrm>
        </p:spPr>
        <p:txBody>
          <a:bodyPr vert="horz" lIns="0" tIns="0" rIns="0" bIns="0" rtlCol="0">
            <a:noAutofit/>
          </a:bodyPr>
          <a:lstStyle>
            <a:lvl1pPr>
              <a:defRPr lang="en-US" b="0" smtClean="0">
                <a:solidFill>
                  <a:schemeClr val="bg2">
                    <a:lumMod val="50000"/>
                  </a:schemeClr>
                </a:solidFill>
              </a:defRPr>
            </a:lvl1pPr>
            <a:lvl2pPr>
              <a:defRPr lang="en-US" smtClean="0"/>
            </a:lvl2pPr>
            <a:lvl3pPr>
              <a:defRPr lang="en-US" smtClean="0"/>
            </a:lvl3pPr>
            <a:lvl4pPr>
              <a:defRPr lang="en-US" smtClean="0"/>
            </a:lvl4pPr>
            <a:lvl5pPr>
              <a:defRPr lang="en-CA"/>
            </a:lvl5pPr>
          </a:lstStyle>
          <a:p>
            <a:pPr marL="285750" lvl="0" indent="-285750">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1">
            <a:extLst>
              <a:ext uri="{FF2B5EF4-FFF2-40B4-BE49-F238E27FC236}">
                <a16:creationId xmlns:a16="http://schemas.microsoft.com/office/drawing/2014/main" id="{96C9A247-8311-4F85-AFC0-983291E3E45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4905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half text, half images">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3991B9EB-EB2B-424C-82DC-65879A7767C0}"/>
              </a:ext>
            </a:extLst>
          </p:cNvPr>
          <p:cNvSpPr>
            <a:spLocks noGrp="1"/>
          </p:cNvSpPr>
          <p:nvPr>
            <p:ph type="title"/>
          </p:nvPr>
        </p:nvSpPr>
        <p:spPr>
          <a:xfrm>
            <a:off x="1828800" y="0"/>
            <a:ext cx="9600627" cy="1137300"/>
          </a:xfrm>
        </p:spPr>
        <p:txBody>
          <a:bodyPr/>
          <a:lstStyle/>
          <a:p>
            <a:endParaRPr lang="en-US"/>
          </a:p>
        </p:txBody>
      </p:sp>
      <p:sp>
        <p:nvSpPr>
          <p:cNvPr id="9" name="Oval 8">
            <a:extLst>
              <a:ext uri="{FF2B5EF4-FFF2-40B4-BE49-F238E27FC236}">
                <a16:creationId xmlns:a16="http://schemas.microsoft.com/office/drawing/2014/main" id="{5CA744A6-839F-44C2-9318-61D03703FCEA}"/>
              </a:ext>
            </a:extLst>
          </p:cNvPr>
          <p:cNvSpPr/>
          <p:nvPr userDrawn="1"/>
        </p:nvSpPr>
        <p:spPr>
          <a:xfrm>
            <a:off x="1828800" y="1990521"/>
            <a:ext cx="2788593" cy="27311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100"/>
              </a:lnSpc>
              <a:spcAft>
                <a:spcPts val="1200"/>
              </a:spcAft>
            </a:pPr>
            <a:endParaRPr lang="en-US" sz="2400" b="1" i="1">
              <a:solidFill>
                <a:schemeClr val="bg1"/>
              </a:solidFill>
              <a:latin typeface="Georgia" panose="02040502050405020303" pitchFamily="18" charset="0"/>
            </a:endParaRPr>
          </a:p>
        </p:txBody>
      </p:sp>
      <p:pic>
        <p:nvPicPr>
          <p:cNvPr id="10" name="Picture 9">
            <a:extLst>
              <a:ext uri="{FF2B5EF4-FFF2-40B4-BE49-F238E27FC236}">
                <a16:creationId xmlns:a16="http://schemas.microsoft.com/office/drawing/2014/main" id="{6F762C16-226A-4808-9C31-931D58B9F1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72395" y="1990521"/>
            <a:ext cx="3427791" cy="4090239"/>
          </a:xfrm>
          <a:prstGeom prst="rect">
            <a:avLst/>
          </a:prstGeom>
        </p:spPr>
      </p:pic>
      <p:sp>
        <p:nvSpPr>
          <p:cNvPr id="4" name="Content Placeholder 3">
            <a:extLst>
              <a:ext uri="{FF2B5EF4-FFF2-40B4-BE49-F238E27FC236}">
                <a16:creationId xmlns:a16="http://schemas.microsoft.com/office/drawing/2014/main" id="{7389FE8E-F31E-4FC6-9496-A1E7A98552A7}"/>
              </a:ext>
            </a:extLst>
          </p:cNvPr>
          <p:cNvSpPr>
            <a:spLocks noGrp="1"/>
          </p:cNvSpPr>
          <p:nvPr>
            <p:ph sz="quarter" idx="10"/>
          </p:nvPr>
        </p:nvSpPr>
        <p:spPr>
          <a:xfrm>
            <a:off x="2168996" y="2496899"/>
            <a:ext cx="2108200" cy="17780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a:defRPr lang="en-US" sz="1500" i="1" smtClean="0">
                <a:solidFill>
                  <a:schemeClr val="bg1"/>
                </a:solidFill>
                <a:latin typeface="Georgia" panose="02040502050405020303" pitchFamily="18" charset="0"/>
                <a:ea typeface="Arial" charset="0"/>
                <a:cs typeface="Arial" charset="0"/>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CA" sz="1800">
                <a:solidFill>
                  <a:schemeClr val="lt1"/>
                </a:solidFill>
                <a:latin typeface="+mn-lt"/>
                <a:cs typeface="+mn-cs"/>
              </a:defRPr>
            </a:lvl5pPr>
          </a:lstStyle>
          <a:p>
            <a:pPr lvl="0" algn="ctr">
              <a:lnSpc>
                <a:spcPts val="2100"/>
              </a:lnSpc>
            </a:pPr>
            <a:endParaRPr lang="en-CA"/>
          </a:p>
        </p:txBody>
      </p:sp>
      <p:sp>
        <p:nvSpPr>
          <p:cNvPr id="13" name="Content Placeholder 12">
            <a:extLst>
              <a:ext uri="{FF2B5EF4-FFF2-40B4-BE49-F238E27FC236}">
                <a16:creationId xmlns:a16="http://schemas.microsoft.com/office/drawing/2014/main" id="{41535EC6-3ED9-4A9C-B1AF-40BF786D07F0}"/>
              </a:ext>
            </a:extLst>
          </p:cNvPr>
          <p:cNvSpPr>
            <a:spLocks noGrp="1"/>
          </p:cNvSpPr>
          <p:nvPr>
            <p:ph sz="quarter" idx="11"/>
          </p:nvPr>
        </p:nvSpPr>
        <p:spPr>
          <a:xfrm>
            <a:off x="8229600" y="1793875"/>
            <a:ext cx="3495675" cy="2049279"/>
          </a:xfrm>
          <a:noFill/>
        </p:spPr>
        <p:txBody>
          <a:bodyPr wrap="square" lIns="0" tIns="0" rIns="0" bIns="0" rtlCol="0">
            <a:spAutoFit/>
          </a:bodyPr>
          <a:lstStyle>
            <a:lvl1pPr>
              <a:defRPr lang="en-US" sz="1400" smtClean="0">
                <a:solidFill>
                  <a:schemeClr val="bg2">
                    <a:lumMod val="50000"/>
                  </a:schemeClr>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endParaRPr lang="en-CA"/>
          </a:p>
        </p:txBody>
      </p:sp>
      <p:sp>
        <p:nvSpPr>
          <p:cNvPr id="15" name="Content Placeholder 14">
            <a:extLst>
              <a:ext uri="{FF2B5EF4-FFF2-40B4-BE49-F238E27FC236}">
                <a16:creationId xmlns:a16="http://schemas.microsoft.com/office/drawing/2014/main" id="{7A173134-8139-442F-B27E-50E3DE82B190}"/>
              </a:ext>
            </a:extLst>
          </p:cNvPr>
          <p:cNvSpPr>
            <a:spLocks noGrp="1"/>
          </p:cNvSpPr>
          <p:nvPr>
            <p:ph sz="quarter" idx="12"/>
          </p:nvPr>
        </p:nvSpPr>
        <p:spPr>
          <a:xfrm>
            <a:off x="8229600" y="2095500"/>
            <a:ext cx="3495675" cy="3797300"/>
          </a:xfrm>
          <a:noFill/>
        </p:spPr>
        <p:txBody>
          <a:bodyPr wrap="square" lIns="0" tIns="0" rIns="0" bIns="0" rtlCol="0">
            <a:noAutofit/>
          </a:bodyPr>
          <a:lstStyle>
            <a:lvl1pPr>
              <a:defRPr lang="en-US" sz="1400" smtClean="0">
                <a:solidFill>
                  <a:schemeClr val="bg2">
                    <a:lumMod val="50000"/>
                  </a:schemeClr>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marL="285750" lvl="0" indent="-285750">
              <a:lnSpc>
                <a:spcPct val="120000"/>
              </a:lnSpc>
              <a:spcBef>
                <a:spcPts val="1200"/>
              </a:spcBef>
              <a:buChar char="•"/>
            </a:pPr>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endParaRPr lang="en-CA"/>
          </a:p>
        </p:txBody>
      </p:sp>
      <p:sp>
        <p:nvSpPr>
          <p:cNvPr id="8" name="Slide Number Placeholder 1">
            <a:extLst>
              <a:ext uri="{FF2B5EF4-FFF2-40B4-BE49-F238E27FC236}">
                <a16:creationId xmlns:a16="http://schemas.microsoft.com/office/drawing/2014/main" id="{EBC22182-2DF7-4CAF-8EAA-C3BEFBEB6680}"/>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1289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half text, half images">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8F3FAD85-8732-483F-8739-ECD709BFCA48}"/>
              </a:ext>
            </a:extLst>
          </p:cNvPr>
          <p:cNvSpPr>
            <a:spLocks noGrp="1"/>
          </p:cNvSpPr>
          <p:nvPr>
            <p:ph type="title"/>
          </p:nvPr>
        </p:nvSpPr>
        <p:spPr>
          <a:xfrm>
            <a:off x="1828800" y="0"/>
            <a:ext cx="9600627" cy="1137300"/>
          </a:xfrm>
        </p:spPr>
        <p:txBody>
          <a:bodyPr/>
          <a:lstStyle/>
          <a:p>
            <a:endParaRPr lang="en-US"/>
          </a:p>
        </p:txBody>
      </p:sp>
      <p:grpSp>
        <p:nvGrpSpPr>
          <p:cNvPr id="11" name="Group 10">
            <a:extLst>
              <a:ext uri="{FF2B5EF4-FFF2-40B4-BE49-F238E27FC236}">
                <a16:creationId xmlns:a16="http://schemas.microsoft.com/office/drawing/2014/main" id="{B85B65EB-3578-42CD-AF19-9C4DAB6D8085}"/>
              </a:ext>
            </a:extLst>
          </p:cNvPr>
          <p:cNvGrpSpPr/>
          <p:nvPr userDrawn="1"/>
        </p:nvGrpSpPr>
        <p:grpSpPr>
          <a:xfrm>
            <a:off x="10105207" y="4589064"/>
            <a:ext cx="1145340" cy="509993"/>
            <a:chOff x="1731588" y="5014573"/>
            <a:chExt cx="1145340" cy="509993"/>
          </a:xfrm>
        </p:grpSpPr>
        <p:sp>
          <p:nvSpPr>
            <p:cNvPr id="12" name="Oval 11">
              <a:extLst>
                <a:ext uri="{FF2B5EF4-FFF2-40B4-BE49-F238E27FC236}">
                  <a16:creationId xmlns:a16="http://schemas.microsoft.com/office/drawing/2014/main" id="{A70FE3FE-DD99-4F53-B713-DA5170CFCA86}"/>
                </a:ext>
              </a:extLst>
            </p:cNvPr>
            <p:cNvSpPr/>
            <p:nvPr/>
          </p:nvSpPr>
          <p:spPr>
            <a:xfrm>
              <a:off x="1772533" y="5014573"/>
              <a:ext cx="160672" cy="1606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9B1A1F9-792C-44B7-B807-1CF1656657EA}"/>
                </a:ext>
              </a:extLst>
            </p:cNvPr>
            <p:cNvSpPr/>
            <p:nvPr/>
          </p:nvSpPr>
          <p:spPr>
            <a:xfrm>
              <a:off x="2070484" y="5014573"/>
              <a:ext cx="160672" cy="16067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3414531-232A-477A-A87E-4BD352CFAA15}"/>
                </a:ext>
              </a:extLst>
            </p:cNvPr>
            <p:cNvSpPr/>
            <p:nvPr/>
          </p:nvSpPr>
          <p:spPr>
            <a:xfrm>
              <a:off x="2374667" y="5014573"/>
              <a:ext cx="160672" cy="1606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24DA636-780A-4AFF-8CF3-F882D2636C05}"/>
                </a:ext>
              </a:extLst>
            </p:cNvPr>
            <p:cNvSpPr/>
            <p:nvPr/>
          </p:nvSpPr>
          <p:spPr>
            <a:xfrm>
              <a:off x="2678143" y="5014573"/>
              <a:ext cx="160672" cy="1606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B35DF77-7A83-4F7B-A979-911E806DF5DD}"/>
                </a:ext>
              </a:extLst>
            </p:cNvPr>
            <p:cNvSpPr txBox="1"/>
            <p:nvPr/>
          </p:nvSpPr>
          <p:spPr>
            <a:xfrm>
              <a:off x="1731588" y="5293734"/>
              <a:ext cx="1145340" cy="230832"/>
            </a:xfrm>
            <a:prstGeom prst="rect">
              <a:avLst/>
            </a:prstGeom>
            <a:noFill/>
          </p:spPr>
          <p:txBody>
            <a:bodyPr wrap="square" lIns="0" tIns="0" rIns="0" bIns="0" rtlCol="0">
              <a:spAutoFit/>
            </a:bodyPr>
            <a:lstStyle/>
            <a:p>
              <a:pPr algn="ctr"/>
              <a:r>
                <a:rPr lang="en-US" sz="1500" b="1">
                  <a:solidFill>
                    <a:srgbClr val="004C8E"/>
                  </a:solidFill>
                  <a:latin typeface="Arial" panose="020B0604020202020204" pitchFamily="34" charset="0"/>
                  <a:ea typeface="Arial Black" charset="0"/>
                  <a:cs typeface="Arial" panose="020B0604020202020204" pitchFamily="34" charset="0"/>
                </a:rPr>
                <a:t>26 </a:t>
              </a:r>
              <a:r>
                <a:rPr lang="en-US" sz="1500">
                  <a:solidFill>
                    <a:srgbClr val="004C8E"/>
                  </a:solidFill>
                  <a:latin typeface="Arial" panose="020B0604020202020204" pitchFamily="34" charset="0"/>
                  <a:ea typeface="Arial Black" charset="0"/>
                  <a:cs typeface="Arial" panose="020B0604020202020204" pitchFamily="34" charset="0"/>
                </a:rPr>
                <a:t>———</a:t>
              </a:r>
              <a:r>
                <a:rPr lang="en-US" sz="1500" b="1">
                  <a:solidFill>
                    <a:srgbClr val="004C8E"/>
                  </a:solidFill>
                  <a:latin typeface="Arial" panose="020B0604020202020204" pitchFamily="34" charset="0"/>
                  <a:ea typeface="Arial Black" charset="0"/>
                  <a:cs typeface="Arial" panose="020B0604020202020204" pitchFamily="34" charset="0"/>
                </a:rPr>
                <a:t>  0</a:t>
              </a:r>
            </a:p>
          </p:txBody>
        </p:sp>
      </p:grpSp>
      <p:sp>
        <p:nvSpPr>
          <p:cNvPr id="19" name="Oval 18">
            <a:extLst>
              <a:ext uri="{FF2B5EF4-FFF2-40B4-BE49-F238E27FC236}">
                <a16:creationId xmlns:a16="http://schemas.microsoft.com/office/drawing/2014/main" id="{B218962C-082C-4FEE-9B7D-837D46F41514}"/>
              </a:ext>
            </a:extLst>
          </p:cNvPr>
          <p:cNvSpPr/>
          <p:nvPr userDrawn="1"/>
        </p:nvSpPr>
        <p:spPr>
          <a:xfrm>
            <a:off x="5649998" y="3256133"/>
            <a:ext cx="2330877" cy="23308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CA" sz="1500" i="1">
              <a:solidFill>
                <a:schemeClr val="accent3"/>
              </a:solidFill>
              <a:latin typeface="Georgia" panose="02040502050405020303" pitchFamily="18" charset="0"/>
            </a:endParaRPr>
          </a:p>
        </p:txBody>
      </p:sp>
      <p:sp>
        <p:nvSpPr>
          <p:cNvPr id="21" name="TextBox 20">
            <a:extLst>
              <a:ext uri="{FF2B5EF4-FFF2-40B4-BE49-F238E27FC236}">
                <a16:creationId xmlns:a16="http://schemas.microsoft.com/office/drawing/2014/main" id="{A37E1DDD-EB60-482F-86FA-CD9F9019E17E}"/>
              </a:ext>
            </a:extLst>
          </p:cNvPr>
          <p:cNvSpPr txBox="1"/>
          <p:nvPr userDrawn="1"/>
        </p:nvSpPr>
        <p:spPr>
          <a:xfrm>
            <a:off x="10003184" y="5114802"/>
            <a:ext cx="1419684" cy="184666"/>
          </a:xfrm>
          <a:prstGeom prst="rect">
            <a:avLst/>
          </a:prstGeom>
          <a:noFill/>
        </p:spPr>
        <p:txBody>
          <a:bodyPr wrap="square" lIns="0" tIns="0" rIns="0" bIns="0" rtlCol="0">
            <a:spAutoFit/>
          </a:bodyPr>
          <a:lstStyle/>
          <a:p>
            <a:pPr algn="l"/>
            <a:r>
              <a:rPr lang="en-US" sz="1200" b="1">
                <a:solidFill>
                  <a:srgbClr val="800000"/>
                </a:solidFill>
                <a:latin typeface="+mj-lt"/>
              </a:rPr>
              <a:t>HPSA Score Range</a:t>
            </a:r>
          </a:p>
        </p:txBody>
      </p:sp>
      <p:sp>
        <p:nvSpPr>
          <p:cNvPr id="4" name="Content Placeholder 3">
            <a:extLst>
              <a:ext uri="{FF2B5EF4-FFF2-40B4-BE49-F238E27FC236}">
                <a16:creationId xmlns:a16="http://schemas.microsoft.com/office/drawing/2014/main" id="{7AE23FEB-82E8-4BF1-AC3E-5CFE5EEABAAE}"/>
              </a:ext>
            </a:extLst>
          </p:cNvPr>
          <p:cNvSpPr>
            <a:spLocks noGrp="1"/>
          </p:cNvSpPr>
          <p:nvPr>
            <p:ph sz="quarter" idx="12"/>
          </p:nvPr>
        </p:nvSpPr>
        <p:spPr>
          <a:xfrm>
            <a:off x="1916113" y="1898650"/>
            <a:ext cx="2151062" cy="1357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22">
            <a:extLst>
              <a:ext uri="{FF2B5EF4-FFF2-40B4-BE49-F238E27FC236}">
                <a16:creationId xmlns:a16="http://schemas.microsoft.com/office/drawing/2014/main" id="{95BFA09F-CE76-47CE-96F2-AB3F8521E9EE}"/>
              </a:ext>
            </a:extLst>
          </p:cNvPr>
          <p:cNvSpPr>
            <a:spLocks noGrp="1"/>
          </p:cNvSpPr>
          <p:nvPr>
            <p:ph sz="quarter" idx="13"/>
          </p:nvPr>
        </p:nvSpPr>
        <p:spPr>
          <a:xfrm>
            <a:off x="1504950" y="3398838"/>
            <a:ext cx="3017838"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Content Placeholder 24">
            <a:extLst>
              <a:ext uri="{FF2B5EF4-FFF2-40B4-BE49-F238E27FC236}">
                <a16:creationId xmlns:a16="http://schemas.microsoft.com/office/drawing/2014/main" id="{9436DAC8-4CD8-4517-B79C-39AF7CD31633}"/>
              </a:ext>
            </a:extLst>
          </p:cNvPr>
          <p:cNvSpPr>
            <a:spLocks noGrp="1"/>
          </p:cNvSpPr>
          <p:nvPr>
            <p:ph sz="quarter" idx="14"/>
          </p:nvPr>
        </p:nvSpPr>
        <p:spPr>
          <a:xfrm>
            <a:off x="6846888" y="1882775"/>
            <a:ext cx="3989387" cy="293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7" name="Picture Placeholder 26">
            <a:extLst>
              <a:ext uri="{FF2B5EF4-FFF2-40B4-BE49-F238E27FC236}">
                <a16:creationId xmlns:a16="http://schemas.microsoft.com/office/drawing/2014/main" id="{C324DA9C-2F47-4DB2-848D-71A3F8A06290}"/>
              </a:ext>
            </a:extLst>
          </p:cNvPr>
          <p:cNvSpPr>
            <a:spLocks noGrp="1"/>
          </p:cNvSpPr>
          <p:nvPr>
            <p:ph type="pic" sz="quarter" idx="15"/>
          </p:nvPr>
        </p:nvSpPr>
        <p:spPr>
          <a:xfrm>
            <a:off x="7091363" y="2268538"/>
            <a:ext cx="4275137" cy="2301875"/>
          </a:xfrm>
        </p:spPr>
        <p:txBody>
          <a:bodyPr/>
          <a:lstStyle/>
          <a:p>
            <a:endParaRPr lang="en-CA"/>
          </a:p>
        </p:txBody>
      </p:sp>
      <p:sp>
        <p:nvSpPr>
          <p:cNvPr id="31" name="Content Placeholder 30">
            <a:extLst>
              <a:ext uri="{FF2B5EF4-FFF2-40B4-BE49-F238E27FC236}">
                <a16:creationId xmlns:a16="http://schemas.microsoft.com/office/drawing/2014/main" id="{DC898DC3-F725-4E2C-BE4A-AB24E45B8016}"/>
              </a:ext>
            </a:extLst>
          </p:cNvPr>
          <p:cNvSpPr>
            <a:spLocks noGrp="1"/>
          </p:cNvSpPr>
          <p:nvPr>
            <p:ph sz="quarter" idx="16"/>
          </p:nvPr>
        </p:nvSpPr>
        <p:spPr>
          <a:xfrm>
            <a:off x="5865813" y="3255963"/>
            <a:ext cx="1896294" cy="2330450"/>
          </a:xfrm>
        </p:spPr>
        <p:txBody>
          <a:bodyPr anchor="ctr" anchorCtr="0"/>
          <a:lstStyle>
            <a:lvl1pPr marL="0" marR="0" indent="0" algn="ctr" defTabSz="914400" rtl="0" eaLnBrk="1" fontAlgn="auto" latinLnBrk="0" hangingPunct="1">
              <a:lnSpc>
                <a:spcPts val="2000"/>
              </a:lnSpc>
              <a:spcBef>
                <a:spcPts val="0"/>
              </a:spcBef>
              <a:spcAft>
                <a:spcPts val="0"/>
              </a:spcAft>
              <a:buClrTx/>
              <a:buSzTx/>
              <a:buFontTx/>
              <a:buNone/>
              <a:tabLst/>
              <a:defRPr/>
            </a:lvl1pPr>
            <a:lvl2pPr marL="9525" indent="0">
              <a:buNone/>
              <a:defRPr/>
            </a:lvl2pP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CA" sz="1500" b="0" i="1" u="none" strike="noStrike" kern="1200" cap="none" spc="0" normalizeH="0" baseline="0" noProof="0">
              <a:ln>
                <a:noFill/>
              </a:ln>
              <a:solidFill>
                <a:srgbClr val="324165"/>
              </a:solidFill>
              <a:effectLst/>
              <a:uLnTx/>
              <a:uFillTx/>
              <a:latin typeface="Georgia" panose="02040502050405020303" pitchFamily="18" charset="0"/>
              <a:ea typeface="+mn-ea"/>
              <a:cs typeface="+mn-cs"/>
            </a:endParaRPr>
          </a:p>
        </p:txBody>
      </p:sp>
      <p:sp>
        <p:nvSpPr>
          <p:cNvPr id="33" name="Content Placeholder 32">
            <a:extLst>
              <a:ext uri="{FF2B5EF4-FFF2-40B4-BE49-F238E27FC236}">
                <a16:creationId xmlns:a16="http://schemas.microsoft.com/office/drawing/2014/main" id="{A5E453D4-A03D-452A-89BA-184627DAF76E}"/>
              </a:ext>
            </a:extLst>
          </p:cNvPr>
          <p:cNvSpPr>
            <a:spLocks noGrp="1"/>
          </p:cNvSpPr>
          <p:nvPr>
            <p:ph sz="quarter" idx="17"/>
          </p:nvPr>
        </p:nvSpPr>
        <p:spPr>
          <a:xfrm>
            <a:off x="1765300" y="5980113"/>
            <a:ext cx="9601200" cy="234231"/>
          </a:xfrm>
          <a:noFill/>
        </p:spPr>
        <p:txBody>
          <a:bodyPr wrap="square" lIns="0" tIns="0" rIns="0" bIns="0" rtlCol="0">
            <a:spAutoFit/>
          </a:bodyPr>
          <a:lstStyle>
            <a:lvl1pPr>
              <a:defRPr lang="en-US" sz="1500" smtClean="0"/>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17" name="Slide Number Placeholder 1">
            <a:extLst>
              <a:ext uri="{FF2B5EF4-FFF2-40B4-BE49-F238E27FC236}">
                <a16:creationId xmlns:a16="http://schemas.microsoft.com/office/drawing/2014/main" id="{5ED97225-11BC-438C-BDDD-EE0F51CB15C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2169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FE152C-8C49-6842-9293-FDFC81A845F9}"/>
              </a:ext>
            </a:extLst>
          </p:cNvPr>
          <p:cNvSpPr>
            <a:spLocks noGrp="1"/>
          </p:cNvSpPr>
          <p:nvPr>
            <p:ph type="body" idx="1" hasCustomPrompt="1"/>
          </p:nvPr>
        </p:nvSpPr>
        <p:spPr>
          <a:xfrm>
            <a:off x="1765300" y="2290221"/>
            <a:ext cx="6652559" cy="3794573"/>
          </a:xfrm>
        </p:spPr>
        <p:txBody>
          <a:bodyPr>
            <a:normAutofit/>
          </a:bodyPr>
          <a:lstStyle>
            <a:lvl1pPr marL="0" indent="0">
              <a:buNone/>
              <a:defRPr sz="3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ext Placeholder 2">
            <a:extLst>
              <a:ext uri="{FF2B5EF4-FFF2-40B4-BE49-F238E27FC236}">
                <a16:creationId xmlns:a16="http://schemas.microsoft.com/office/drawing/2014/main" id="{9CF01F97-417B-484E-BF66-0ADA968D4D9A}"/>
              </a:ext>
            </a:extLst>
          </p:cNvPr>
          <p:cNvSpPr>
            <a:spLocks noGrp="1"/>
          </p:cNvSpPr>
          <p:nvPr>
            <p:ph type="body" idx="13"/>
          </p:nvPr>
        </p:nvSpPr>
        <p:spPr>
          <a:xfrm>
            <a:off x="1765300" y="1897063"/>
            <a:ext cx="9582150" cy="530131"/>
          </a:xfrm>
        </p:spPr>
        <p:txBody>
          <a:bodyPr>
            <a:normAutofit/>
          </a:bodyPr>
          <a:lstStyle>
            <a:lvl1pPr marL="0" indent="0">
              <a:buNone/>
              <a:defRPr sz="2400" b="1" i="0">
                <a:solidFill>
                  <a:schemeClr val="bg2"/>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302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195"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63AB32-A74C-614B-B99F-176C7D86FF92}"/>
              </a:ext>
            </a:extLst>
          </p:cNvPr>
          <p:cNvSpPr>
            <a:spLocks noGrp="1"/>
          </p:cNvSpPr>
          <p:nvPr>
            <p:ph type="body" idx="1"/>
          </p:nvPr>
        </p:nvSpPr>
        <p:spPr>
          <a:xfrm>
            <a:off x="1828800" y="1681163"/>
            <a:ext cx="4572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17F85-FC87-F04C-8A1C-192956DE1464}"/>
              </a:ext>
            </a:extLst>
          </p:cNvPr>
          <p:cNvSpPr>
            <a:spLocks noGrp="1"/>
          </p:cNvSpPr>
          <p:nvPr>
            <p:ph sz="half" idx="2"/>
          </p:nvPr>
        </p:nvSpPr>
        <p:spPr>
          <a:xfrm>
            <a:off x="1828800" y="2777575"/>
            <a:ext cx="4572000" cy="3412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7BBDA2-D7AF-BD4F-940A-439A58C430C2}"/>
              </a:ext>
            </a:extLst>
          </p:cNvPr>
          <p:cNvSpPr>
            <a:spLocks noGrp="1"/>
          </p:cNvSpPr>
          <p:nvPr>
            <p:ph type="body" sz="quarter" idx="3"/>
          </p:nvPr>
        </p:nvSpPr>
        <p:spPr>
          <a:xfrm>
            <a:off x="6765386" y="1681163"/>
            <a:ext cx="4572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82AF46-4653-3E4A-9887-DCBB97A55D22}"/>
              </a:ext>
            </a:extLst>
          </p:cNvPr>
          <p:cNvSpPr>
            <a:spLocks noGrp="1"/>
          </p:cNvSpPr>
          <p:nvPr>
            <p:ph sz="quarter" idx="4"/>
          </p:nvPr>
        </p:nvSpPr>
        <p:spPr>
          <a:xfrm>
            <a:off x="6765386" y="2777575"/>
            <a:ext cx="4572000" cy="3412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B7E417-D146-FC4A-84D8-250B5579D37C}"/>
              </a:ext>
            </a:extLst>
          </p:cNvPr>
          <p:cNvSpPr>
            <a:spLocks noGrp="1"/>
          </p:cNvSpPr>
          <p:nvPr>
            <p:ph type="dt" sz="half" idx="10"/>
          </p:nvPr>
        </p:nvSpPr>
        <p:spPr>
          <a:xfrm>
            <a:off x="446314" y="6356350"/>
            <a:ext cx="2743200" cy="365125"/>
          </a:xfrm>
          <a:prstGeom prst="rect">
            <a:avLst/>
          </a:prstGeom>
        </p:spPr>
        <p:txBody>
          <a:bodyPr lIns="0" tIns="0" rIns="0" bIns="0" anchor="ctr" anchorCtr="0"/>
          <a:lstStyle>
            <a:lvl1pPr>
              <a:defRPr sz="1200" b="0" i="0">
                <a:latin typeface="Arial" panose="020B0604020202020204" pitchFamily="34" charset="0"/>
                <a:cs typeface="Arial" panose="020B0604020202020204" pitchFamily="34" charset="0"/>
              </a:defRPr>
            </a:lvl1pPr>
          </a:lstStyle>
          <a:p>
            <a:endParaRPr lang="en-US"/>
          </a:p>
        </p:txBody>
      </p:sp>
      <p:sp>
        <p:nvSpPr>
          <p:cNvPr id="8" name="Footer Placeholder 7">
            <a:extLst>
              <a:ext uri="{FF2B5EF4-FFF2-40B4-BE49-F238E27FC236}">
                <a16:creationId xmlns:a16="http://schemas.microsoft.com/office/drawing/2014/main" id="{1E5DB70C-FECF-B14E-AA3A-F1FBB4E0FE64}"/>
              </a:ext>
            </a:extLst>
          </p:cNvPr>
          <p:cNvSpPr>
            <a:spLocks noGrp="1"/>
          </p:cNvSpPr>
          <p:nvPr>
            <p:ph type="ftr" sz="quarter" idx="11"/>
          </p:nvPr>
        </p:nvSpPr>
        <p:spPr>
          <a:xfrm>
            <a:off x="4495800" y="6356350"/>
            <a:ext cx="4114800" cy="365125"/>
          </a:xfrm>
          <a:prstGeom prst="rect">
            <a:avLst/>
          </a:prstGeom>
        </p:spPr>
        <p:txBody>
          <a:bodyPr/>
          <a:lstStyle/>
          <a:p>
            <a:endParaRPr lang="en-US"/>
          </a:p>
        </p:txBody>
      </p:sp>
      <p:sp>
        <p:nvSpPr>
          <p:cNvPr id="2" name="Title 1">
            <a:extLst>
              <a:ext uri="{FF2B5EF4-FFF2-40B4-BE49-F238E27FC236}">
                <a16:creationId xmlns:a16="http://schemas.microsoft.com/office/drawing/2014/main" id="{4A2C6A8D-9BCD-D04E-9489-C88F4291D31A}"/>
              </a:ext>
            </a:extLst>
          </p:cNvPr>
          <p:cNvSpPr>
            <a:spLocks noGrp="1"/>
          </p:cNvSpPr>
          <p:nvPr>
            <p:ph type="title"/>
          </p:nvPr>
        </p:nvSpPr>
        <p:spPr/>
        <p:txBody>
          <a:bodyPr/>
          <a:lstStyle/>
          <a:p>
            <a:r>
              <a:rPr lang="en-US"/>
              <a:t>Click to edit Master title style</a:t>
            </a:r>
          </a:p>
        </p:txBody>
      </p:sp>
      <p:sp>
        <p:nvSpPr>
          <p:cNvPr id="11"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198701"/>
      </p:ext>
    </p:extLst>
  </p:cSld>
  <p:clrMapOvr>
    <a:masterClrMapping/>
  </p:clrMapOvr>
  <p:extLst>
    <p:ext uri="{DCECCB84-F9BA-43D5-87BE-67443E8EF086}">
      <p15:sldGuideLst xmlns:p15="http://schemas.microsoft.com/office/powerpoint/2012/main">
        <p15:guide id="1" pos="412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D5E985A-59A9-1B47-8D08-95AC945193B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4952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9746BA-78CF-41DE-9FFC-2DC4D7B47072}"/>
              </a:ext>
            </a:extLst>
          </p:cNvPr>
          <p:cNvSpPr>
            <a:spLocks noGrp="1"/>
          </p:cNvSpPr>
          <p:nvPr>
            <p:ph type="title"/>
          </p:nvPr>
        </p:nvSpPr>
        <p:spPr>
          <a:xfrm>
            <a:off x="1828800" y="-17929"/>
            <a:ext cx="9600627" cy="1137300"/>
          </a:xfrm>
        </p:spPr>
        <p:txBody>
          <a:bodyPr/>
          <a:lstStyle/>
          <a:p>
            <a:endParaRPr lang="en-US"/>
          </a:p>
        </p:txBody>
      </p:sp>
      <p:sp>
        <p:nvSpPr>
          <p:cNvPr id="8" name="Oval 7" descr="&quot;&quot;">
            <a:extLst>
              <a:ext uri="{FF2B5EF4-FFF2-40B4-BE49-F238E27FC236}">
                <a16:creationId xmlns:a16="http://schemas.microsoft.com/office/drawing/2014/main" id="{9556BCCF-ED3D-4F85-A65B-A31579729AFE}"/>
              </a:ext>
            </a:extLst>
          </p:cNvPr>
          <p:cNvSpPr/>
          <p:nvPr userDrawn="1"/>
        </p:nvSpPr>
        <p:spPr>
          <a:xfrm>
            <a:off x="464337" y="2750058"/>
            <a:ext cx="2565400" cy="2565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CA" sz="1500" b="0" i="1" u="none" strike="noStrike" kern="1200" cap="none" spc="0" normalizeH="0" baseline="0" noProof="0">
              <a:ln>
                <a:noFill/>
              </a:ln>
              <a:solidFill>
                <a:srgbClr val="324165"/>
              </a:solidFill>
              <a:effectLst/>
              <a:uLnTx/>
              <a:uFillTx/>
              <a:latin typeface="Georgia" panose="02040502050405020303" pitchFamily="18" charset="0"/>
              <a:ea typeface="+mn-ea"/>
              <a:cs typeface="+mn-cs"/>
            </a:endParaRPr>
          </a:p>
        </p:txBody>
      </p:sp>
      <p:pic>
        <p:nvPicPr>
          <p:cNvPr id="13" name="Picture 12" descr="Group of behavioral health clinicians">
            <a:extLst>
              <a:ext uri="{FF2B5EF4-FFF2-40B4-BE49-F238E27FC236}">
                <a16:creationId xmlns:a16="http://schemas.microsoft.com/office/drawing/2014/main" id="{D7D9DC82-6AA2-4901-86ED-E2A2851E31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707790" y="3264292"/>
            <a:ext cx="3860286" cy="2857312"/>
          </a:xfrm>
          <a:prstGeom prst="rect">
            <a:avLst/>
          </a:prstGeom>
        </p:spPr>
      </p:pic>
      <p:sp>
        <p:nvSpPr>
          <p:cNvPr id="14" name="Content Placeholder 13">
            <a:extLst>
              <a:ext uri="{FF2B5EF4-FFF2-40B4-BE49-F238E27FC236}">
                <a16:creationId xmlns:a16="http://schemas.microsoft.com/office/drawing/2014/main" id="{B57F6677-9DD6-44D6-B1F8-B3C662062C24}"/>
              </a:ext>
            </a:extLst>
          </p:cNvPr>
          <p:cNvSpPr>
            <a:spLocks noGrp="1"/>
          </p:cNvSpPr>
          <p:nvPr>
            <p:ph sz="quarter" idx="10"/>
          </p:nvPr>
        </p:nvSpPr>
        <p:spPr>
          <a:xfrm>
            <a:off x="1062038" y="1260475"/>
            <a:ext cx="10367962" cy="684213"/>
          </a:xfrm>
        </p:spPr>
        <p:txBody>
          <a:bodyPr/>
          <a:lstStyle>
            <a:lvl1pPr>
              <a:defRPr kumimoji="0" lang="en-US" sz="1500" u="none" strike="noStrike" cap="none" spc="0" normalizeH="0" baseline="0" smtClean="0">
                <a:ln>
                  <a:noFill/>
                </a:ln>
                <a:solidFill>
                  <a:srgbClr val="4E4E50">
                    <a:lumMod val="50000"/>
                  </a:srgbClr>
                </a:solidFill>
                <a:effectLst/>
                <a:uLnTx/>
                <a:uFillTx/>
                <a:latin typeface="Arial"/>
                <a:cs typeface="Arial"/>
              </a:defRPr>
            </a:lvl1pPr>
            <a:lvl2pPr>
              <a:defRPr lang="en-US" smtClean="0"/>
            </a:lvl2pPr>
            <a:lvl3pPr>
              <a:defRPr lang="en-US" smtClean="0"/>
            </a:lvl3pPr>
            <a:lvl4pPr>
              <a:defRPr lang="en-US" smtClean="0"/>
            </a:lvl4pPr>
            <a:lvl5pPr>
              <a:defRPr lang="en-US"/>
            </a:lvl5pPr>
          </a:lstStyle>
          <a:p>
            <a:pPr marR="0" lvl="0" algn="ctr" fontAlgn="auto">
              <a:buClr>
                <a:srgbClr val="2374B3"/>
              </a:buClr>
              <a:buSzTx/>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3E95076E-B274-4C44-9A5D-1B427C17D772}"/>
              </a:ext>
            </a:extLst>
          </p:cNvPr>
          <p:cNvSpPr>
            <a:spLocks noGrp="1"/>
          </p:cNvSpPr>
          <p:nvPr>
            <p:ph sz="quarter" idx="11"/>
          </p:nvPr>
        </p:nvSpPr>
        <p:spPr>
          <a:xfrm>
            <a:off x="673100" y="3273425"/>
            <a:ext cx="2035175" cy="1679575"/>
          </a:xfrm>
        </p:spPr>
        <p:txBody>
          <a:bodyPr vert="horz" lIns="0" tIns="0" rIns="0" bIns="0" rtlCol="0">
            <a:noAutofit/>
          </a:bodyPr>
          <a:lstStyle>
            <a:lvl1pPr>
              <a:defRPr lang="en-US" sz="1400" b="0" i="1" smtClean="0">
                <a:solidFill>
                  <a:schemeClr val="bg2">
                    <a:lumMod val="50000"/>
                  </a:schemeClr>
                </a:solidFill>
                <a:latin typeface="Georgia" panose="02040502050405020303" pitchFamily="18" charset="0"/>
              </a:defRPr>
            </a:lvl1pPr>
            <a:lvl2pPr>
              <a:defRPr lang="en-US" smtClean="0"/>
            </a:lvl2pPr>
            <a:lvl3pPr>
              <a:defRPr lang="en-US" smtClean="0"/>
            </a:lvl3pPr>
            <a:lvl4pPr>
              <a:defRPr lang="en-US" smtClean="0"/>
            </a:lvl4pPr>
            <a:lvl5pPr>
              <a:defRPr lang="en-US"/>
            </a:lvl5pPr>
          </a:lstStyle>
          <a:p>
            <a:pPr lvl="0" algn="ct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5D53CFD4-DB3F-4CBF-AE87-0BB7E3FE122F}"/>
              </a:ext>
            </a:extLst>
          </p:cNvPr>
          <p:cNvSpPr>
            <a:spLocks noGrp="1"/>
          </p:cNvSpPr>
          <p:nvPr>
            <p:ph sz="quarter" idx="12"/>
          </p:nvPr>
        </p:nvSpPr>
        <p:spPr>
          <a:xfrm>
            <a:off x="2951163" y="1957388"/>
            <a:ext cx="3344862" cy="760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F77D5321-E3B8-4073-BB58-41C3D5B95234}"/>
              </a:ext>
            </a:extLst>
          </p:cNvPr>
          <p:cNvSpPr>
            <a:spLocks noGrp="1"/>
          </p:cNvSpPr>
          <p:nvPr>
            <p:ph sz="quarter" idx="13"/>
          </p:nvPr>
        </p:nvSpPr>
        <p:spPr>
          <a:xfrm>
            <a:off x="3354388" y="6205539"/>
            <a:ext cx="2566987" cy="611008"/>
          </a:xfrm>
          <a:noFill/>
        </p:spPr>
        <p:txBody>
          <a:bodyPr wrap="square" lIns="0" tIns="0" rIns="0" bIns="0" rtlCol="0">
            <a:noAutofit/>
          </a:bodyPr>
          <a:lstStyle>
            <a:lvl1pPr>
              <a:defRPr lang="en-US" sz="1500" dirty="0" smtClean="0">
                <a:latin typeface="+mj-lt"/>
                <a:cs typeface="+mn-cs"/>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US" sz="1800" dirty="0">
                <a:solidFill>
                  <a:schemeClr val="tx1"/>
                </a:solidFill>
                <a:latin typeface="+mn-lt"/>
                <a:cs typeface="+mn-cs"/>
              </a:defRPr>
            </a:lvl5pPr>
          </a:lstStyle>
          <a:p>
            <a:pPr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
        <p:nvSpPr>
          <p:cNvPr id="22" name="Content Placeholder 21">
            <a:extLst>
              <a:ext uri="{FF2B5EF4-FFF2-40B4-BE49-F238E27FC236}">
                <a16:creationId xmlns:a16="http://schemas.microsoft.com/office/drawing/2014/main" id="{10107B72-83F9-45FF-BA3D-752B266BB6CB}"/>
              </a:ext>
            </a:extLst>
          </p:cNvPr>
          <p:cNvSpPr>
            <a:spLocks noGrp="1"/>
          </p:cNvSpPr>
          <p:nvPr>
            <p:ph sz="quarter" idx="14"/>
          </p:nvPr>
        </p:nvSpPr>
        <p:spPr>
          <a:xfrm>
            <a:off x="6923088" y="2033589"/>
            <a:ext cx="5016500" cy="495300"/>
          </a:xfrm>
          <a:noFill/>
        </p:spPr>
        <p:txBody>
          <a:bodyPr wrap="square" lIns="0" tIns="0" rIns="0" bIns="0" rtlCol="0">
            <a:noAutofit/>
          </a:bodyPr>
          <a:lstStyle>
            <a:lvl1pPr>
              <a:defRPr kumimoji="0" lang="en-US" u="none" strike="noStrike" cap="none" spc="0" normalizeH="0" baseline="0" smtClean="0">
                <a:ln>
                  <a:noFill/>
                </a:ln>
                <a:solidFill>
                  <a:srgbClr val="2374B3"/>
                </a:solidFill>
                <a:effectLst/>
                <a:uLnTx/>
                <a:uFillTx/>
                <a:latin typeface="Arial"/>
                <a:cs typeface="+mn-cs"/>
              </a:defRPr>
            </a:lvl1pPr>
            <a:lvl2pPr>
              <a:defRPr kumimoji="0" lang="en-US" sz="1500" u="none" strike="noStrike" cap="none" spc="0" normalizeH="0" baseline="0" smtClean="0">
                <a:ln>
                  <a:noFill/>
                </a:ln>
                <a:solidFill>
                  <a:srgbClr val="232849"/>
                </a:solidFill>
                <a:effectLst/>
                <a:uLnTx/>
                <a:uFillTx/>
                <a:latin typeface="Arial"/>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marR="0" lvl="0" fontAlgn="auto">
              <a:lnSpc>
                <a:spcPct val="100000"/>
              </a:lnSpc>
              <a:spcAft>
                <a:spcPts val="0"/>
              </a:spcAft>
              <a:buClrTx/>
              <a:buSzTx/>
              <a:buFontTx/>
            </a:pPr>
            <a:r>
              <a:rPr lang="en-US"/>
              <a:t>Click to edit Master text styles</a:t>
            </a:r>
          </a:p>
          <a:p>
            <a:pPr marL="742950" lvl="1" indent="-285750"/>
            <a:r>
              <a:rPr lang="en-US"/>
              <a:t>Second level</a:t>
            </a:r>
          </a:p>
          <a:p>
            <a:pPr marL="914400" lvl="2"/>
            <a:r>
              <a:rPr lang="en-US"/>
              <a:t>Third level</a:t>
            </a:r>
          </a:p>
          <a:p>
            <a:pPr marL="1371600" lvl="3"/>
            <a:r>
              <a:rPr lang="en-US"/>
              <a:t>Fourth level</a:t>
            </a:r>
          </a:p>
          <a:p>
            <a:pPr marL="1828800" lvl="4"/>
            <a:r>
              <a:rPr lang="en-US"/>
              <a:t>Fifth level</a:t>
            </a:r>
          </a:p>
        </p:txBody>
      </p:sp>
      <p:sp>
        <p:nvSpPr>
          <p:cNvPr id="24" name="Content Placeholder 23">
            <a:extLst>
              <a:ext uri="{FF2B5EF4-FFF2-40B4-BE49-F238E27FC236}">
                <a16:creationId xmlns:a16="http://schemas.microsoft.com/office/drawing/2014/main" id="{B3DD64D7-9CE2-4B4F-BB57-7881B2028AC6}"/>
              </a:ext>
            </a:extLst>
          </p:cNvPr>
          <p:cNvSpPr>
            <a:spLocks noGrp="1"/>
          </p:cNvSpPr>
          <p:nvPr>
            <p:ph sz="quarter" idx="15"/>
          </p:nvPr>
        </p:nvSpPr>
        <p:spPr>
          <a:xfrm>
            <a:off x="6923088" y="2538413"/>
            <a:ext cx="5016500" cy="1314450"/>
          </a:xfrm>
          <a:noFill/>
        </p:spPr>
        <p:txBody>
          <a:bodyPr wrap="square" lIns="0" tIns="0" rIns="0" bIns="0" rtlCol="0">
            <a:noAutofit/>
          </a:bodyPr>
          <a:lstStyle>
            <a:lvl1pPr>
              <a:defRPr kumimoji="0" lang="en-US" u="none" strike="noStrike" cap="none" spc="0" normalizeH="0" baseline="0" smtClean="0">
                <a:ln>
                  <a:noFill/>
                </a:ln>
                <a:solidFill>
                  <a:srgbClr val="2374B3"/>
                </a:solidFill>
                <a:effectLst/>
                <a:uLnTx/>
                <a:uFillTx/>
                <a:latin typeface="Arial"/>
                <a:cs typeface="+mn-cs"/>
              </a:defRPr>
            </a:lvl1pPr>
            <a:lvl2pPr>
              <a:defRPr kumimoji="0" lang="en-US" sz="1500" u="none" strike="noStrike" cap="none" spc="0" normalizeH="0" baseline="0" smtClean="0">
                <a:ln>
                  <a:noFill/>
                </a:ln>
                <a:solidFill>
                  <a:srgbClr val="232849"/>
                </a:solidFill>
                <a:effectLst/>
                <a:uLnTx/>
                <a:uFillTx/>
                <a:latin typeface="Arial"/>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marR="0" lvl="0" fontAlgn="auto">
              <a:lnSpc>
                <a:spcPct val="100000"/>
              </a:lnSpc>
              <a:spcAft>
                <a:spcPts val="0"/>
              </a:spcAft>
              <a:buClrTx/>
              <a:buSzTx/>
              <a:buFontTx/>
            </a:pPr>
            <a:r>
              <a:rPr lang="en-US"/>
              <a:t>Click to edit Master text styles</a:t>
            </a:r>
          </a:p>
          <a:p>
            <a:pPr marL="742950" lvl="1" indent="-285750"/>
            <a:r>
              <a:rPr lang="en-US"/>
              <a:t>Second level</a:t>
            </a:r>
          </a:p>
          <a:p>
            <a:pPr marL="914400" lvl="2"/>
            <a:r>
              <a:rPr lang="en-US"/>
              <a:t>Third level</a:t>
            </a:r>
          </a:p>
          <a:p>
            <a:pPr marL="1371600" lvl="3"/>
            <a:r>
              <a:rPr lang="en-US"/>
              <a:t>Fourth level</a:t>
            </a:r>
          </a:p>
          <a:p>
            <a:pPr marL="1828800" lvl="4"/>
            <a:r>
              <a:rPr lang="en-US"/>
              <a:t>Fifth level</a:t>
            </a:r>
          </a:p>
        </p:txBody>
      </p:sp>
      <p:sp>
        <p:nvSpPr>
          <p:cNvPr id="26" name="Content Placeholder 25">
            <a:extLst>
              <a:ext uri="{FF2B5EF4-FFF2-40B4-BE49-F238E27FC236}">
                <a16:creationId xmlns:a16="http://schemas.microsoft.com/office/drawing/2014/main" id="{0C97556D-D61B-43AC-BDE8-DD7E187D6F09}"/>
              </a:ext>
            </a:extLst>
          </p:cNvPr>
          <p:cNvSpPr>
            <a:spLocks noGrp="1"/>
          </p:cNvSpPr>
          <p:nvPr>
            <p:ph sz="quarter" idx="16"/>
          </p:nvPr>
        </p:nvSpPr>
        <p:spPr>
          <a:xfrm>
            <a:off x="6923088" y="3862388"/>
            <a:ext cx="5016500" cy="301625"/>
          </a:xfrm>
          <a:noFill/>
        </p:spPr>
        <p:txBody>
          <a:bodyPr vert="horz" wrap="square" lIns="0" tIns="0" rIns="0" bIns="0" rtlCol="0">
            <a:noAutofit/>
          </a:bodyPr>
          <a:lstStyle>
            <a:lvl1pPr>
              <a:defRPr kumimoji="0" lang="en-US" u="none" strike="noStrike" cap="none" spc="0" normalizeH="0" baseline="0" smtClean="0">
                <a:ln>
                  <a:noFill/>
                </a:ln>
                <a:solidFill>
                  <a:srgbClr val="2374B3"/>
                </a:solidFill>
                <a:effectLst/>
                <a:uLnTx/>
                <a:uFillTx/>
                <a:latin typeface="Arial"/>
                <a:cs typeface="+mn-cs"/>
              </a:defRPr>
            </a:lvl1pPr>
            <a:lvl2pPr>
              <a:defRPr kumimoji="0" lang="en-US" sz="1500" u="none" strike="noStrike" cap="none" spc="0" normalizeH="0" baseline="0" smtClean="0">
                <a:ln>
                  <a:noFill/>
                </a:ln>
                <a:solidFill>
                  <a:srgbClr val="232849"/>
                </a:solidFill>
                <a:effectLst/>
                <a:uLnTx/>
                <a:uFillTx/>
                <a:latin typeface="Arial"/>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marR="0" lvl="0" fontAlgn="auto">
              <a:lnSpc>
                <a:spcPct val="100000"/>
              </a:lnSpc>
              <a:spcAft>
                <a:spcPts val="0"/>
              </a:spcAft>
              <a:buClrTx/>
              <a:buSzTx/>
              <a:buFontTx/>
            </a:pPr>
            <a:r>
              <a:rPr lang="en-US"/>
              <a:t>Click to edit Master text styles</a:t>
            </a:r>
          </a:p>
          <a:p>
            <a:pPr marL="742950" lvl="1" indent="-285750"/>
            <a:r>
              <a:rPr lang="en-US"/>
              <a:t>Second level</a:t>
            </a:r>
          </a:p>
          <a:p>
            <a:pPr marL="914400" lvl="2"/>
            <a:r>
              <a:rPr lang="en-US"/>
              <a:t>Third level</a:t>
            </a:r>
          </a:p>
          <a:p>
            <a:pPr marL="1371600" lvl="3"/>
            <a:r>
              <a:rPr lang="en-US"/>
              <a:t>Fourth level</a:t>
            </a:r>
          </a:p>
          <a:p>
            <a:pPr marL="1828800" lvl="4"/>
            <a:r>
              <a:rPr lang="en-US"/>
              <a:t>Fifth level</a:t>
            </a:r>
          </a:p>
        </p:txBody>
      </p:sp>
      <p:sp>
        <p:nvSpPr>
          <p:cNvPr id="28" name="Content Placeholder 27">
            <a:extLst>
              <a:ext uri="{FF2B5EF4-FFF2-40B4-BE49-F238E27FC236}">
                <a16:creationId xmlns:a16="http://schemas.microsoft.com/office/drawing/2014/main" id="{C36AF7CD-0763-4733-8CD7-07015239C6BC}"/>
              </a:ext>
            </a:extLst>
          </p:cNvPr>
          <p:cNvSpPr>
            <a:spLocks noGrp="1"/>
          </p:cNvSpPr>
          <p:nvPr>
            <p:ph sz="quarter" idx="17"/>
          </p:nvPr>
        </p:nvSpPr>
        <p:spPr>
          <a:xfrm>
            <a:off x="6923088" y="4164013"/>
            <a:ext cx="5016500" cy="896937"/>
          </a:xfrm>
          <a:noFill/>
        </p:spPr>
        <p:txBody>
          <a:bodyPr wrap="square" lIns="0" tIns="0" rIns="0" bIns="0" rtlCol="0">
            <a:noAutofit/>
          </a:bodyPr>
          <a:lstStyle>
            <a:lvl1pPr>
              <a:defRPr kumimoji="0" lang="en-US" sz="1500" b="0" u="none" strike="noStrike" cap="none" spc="0" normalizeH="0" baseline="0" smtClean="0">
                <a:ln>
                  <a:noFill/>
                </a:ln>
                <a:solidFill>
                  <a:srgbClr val="4E4E50"/>
                </a:solidFill>
                <a:effectLst/>
                <a:uLnTx/>
                <a:uFillTx/>
                <a:latin typeface="Arial"/>
                <a:cs typeface="+mn-cs"/>
              </a:defRPr>
            </a:lvl1pPr>
            <a:lvl2pPr>
              <a:defRPr kumimoji="0" lang="en-US" sz="1400" b="1" u="none" strike="noStrike" cap="none" spc="0" normalizeH="0" baseline="0" smtClean="0">
                <a:ln>
                  <a:noFill/>
                </a:ln>
                <a:solidFill>
                  <a:srgbClr val="4E4E50">
                    <a:lumMod val="50000"/>
                  </a:srgbClr>
                </a:solidFill>
                <a:effectLst/>
                <a:uLnTx/>
                <a:uFillTx/>
                <a:latin typeface="Arial"/>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marR="0" lvl="0" fontAlgn="auto">
              <a:lnSpc>
                <a:spcPct val="100000"/>
              </a:lnSpc>
              <a:spcAft>
                <a:spcPts val="0"/>
              </a:spcAft>
              <a:buClrTx/>
              <a:buSzTx/>
              <a:buFontTx/>
            </a:pPr>
            <a:r>
              <a:rPr lang="en-US"/>
              <a:t>Click to edit Master text styles</a:t>
            </a:r>
          </a:p>
          <a:p>
            <a:pPr marL="742950" marR="0" lvl="1" indent="-285750" fontAlgn="auto">
              <a:lnSpc>
                <a:spcPct val="100000"/>
              </a:lnSpc>
              <a:spcAft>
                <a:spcPts val="0"/>
              </a:spcAft>
              <a:buClrTx/>
              <a:buSzTx/>
            </a:pPr>
            <a:r>
              <a:rPr lang="en-US"/>
              <a:t>Second level</a:t>
            </a:r>
          </a:p>
          <a:p>
            <a:pPr marL="914400" lvl="2"/>
            <a:r>
              <a:rPr lang="en-US"/>
              <a:t>Third level</a:t>
            </a:r>
          </a:p>
          <a:p>
            <a:pPr marL="1371600" lvl="3"/>
            <a:r>
              <a:rPr lang="en-US"/>
              <a:t>Fourth level</a:t>
            </a:r>
          </a:p>
          <a:p>
            <a:pPr marL="1828800" lvl="4"/>
            <a:r>
              <a:rPr lang="en-US"/>
              <a:t>Fifth level</a:t>
            </a:r>
          </a:p>
        </p:txBody>
      </p:sp>
      <p:sp>
        <p:nvSpPr>
          <p:cNvPr id="30" name="Content Placeholder 29">
            <a:extLst>
              <a:ext uri="{FF2B5EF4-FFF2-40B4-BE49-F238E27FC236}">
                <a16:creationId xmlns:a16="http://schemas.microsoft.com/office/drawing/2014/main" id="{2C612085-C61C-4105-9A66-F1DBE48E4F17}"/>
              </a:ext>
            </a:extLst>
          </p:cNvPr>
          <p:cNvSpPr>
            <a:spLocks noGrp="1"/>
          </p:cNvSpPr>
          <p:nvPr>
            <p:ph sz="quarter" idx="18"/>
          </p:nvPr>
        </p:nvSpPr>
        <p:spPr>
          <a:xfrm>
            <a:off x="7226300" y="5070475"/>
            <a:ext cx="3471863" cy="882650"/>
          </a:xfrm>
          <a:noFill/>
        </p:spPr>
        <p:txBody>
          <a:bodyPr wrap="square" lIns="0" tIns="0" rIns="0" bIns="0" rtlCol="0">
            <a:noAutofit/>
          </a:bodyPr>
          <a:lstStyle>
            <a:lvl1pPr>
              <a:defRPr lang="en-US" sz="1800" smtClean="0">
                <a:latin typeface="+mn-lt"/>
                <a:cs typeface="+mn-cs"/>
              </a:defRPr>
            </a:lvl1pPr>
            <a:lvl2pPr>
              <a:defRPr kumimoji="0" lang="en-US" sz="1400" b="1" u="none" strike="noStrike" cap="none" spc="0" normalizeH="0" baseline="0" smtClean="0">
                <a:ln>
                  <a:noFill/>
                </a:ln>
                <a:solidFill>
                  <a:srgbClr val="4E4E50">
                    <a:lumMod val="50000"/>
                  </a:srgbClr>
                </a:solidFill>
                <a:effectLst/>
                <a:uLnTx/>
                <a:uFillTx/>
                <a:latin typeface="Arial"/>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lvl="0"/>
            <a:r>
              <a:rPr lang="en-US"/>
              <a:t>Click to edit Master text styles</a:t>
            </a:r>
          </a:p>
          <a:p>
            <a:pPr marL="742950" marR="0" lvl="1" indent="-285750" fontAlgn="auto">
              <a:lnSpc>
                <a:spcPct val="100000"/>
              </a:lnSpc>
              <a:spcAft>
                <a:spcPts val="0"/>
              </a:spcAft>
              <a:buClrTx/>
              <a:buSzTx/>
            </a:pPr>
            <a:r>
              <a:rPr lang="en-US"/>
              <a:t>Second level</a:t>
            </a:r>
          </a:p>
          <a:p>
            <a:pPr marL="914400" lvl="2"/>
            <a:r>
              <a:rPr lang="en-US"/>
              <a:t>Third level</a:t>
            </a:r>
          </a:p>
          <a:p>
            <a:pPr marL="1371600" lvl="3"/>
            <a:r>
              <a:rPr lang="en-US"/>
              <a:t>Fourth level</a:t>
            </a:r>
          </a:p>
          <a:p>
            <a:pPr marL="1828800" lvl="4"/>
            <a:r>
              <a:rPr lang="en-US"/>
              <a:t>Fifth level</a:t>
            </a:r>
          </a:p>
        </p:txBody>
      </p:sp>
      <p:sp>
        <p:nvSpPr>
          <p:cNvPr id="32" name="Content Placeholder 31">
            <a:extLst>
              <a:ext uri="{FF2B5EF4-FFF2-40B4-BE49-F238E27FC236}">
                <a16:creationId xmlns:a16="http://schemas.microsoft.com/office/drawing/2014/main" id="{3CD9F640-C98C-4159-A3D9-48BA4D0C2468}"/>
              </a:ext>
            </a:extLst>
          </p:cNvPr>
          <p:cNvSpPr>
            <a:spLocks noGrp="1"/>
          </p:cNvSpPr>
          <p:nvPr>
            <p:ph sz="quarter" idx="19"/>
          </p:nvPr>
        </p:nvSpPr>
        <p:spPr>
          <a:xfrm>
            <a:off x="7199666" y="6112522"/>
            <a:ext cx="4545013" cy="611007"/>
          </a:xfrm>
          <a:noFill/>
        </p:spPr>
        <p:txBody>
          <a:bodyPr wrap="square" lIns="0" tIns="0" rIns="0" bIns="0" rtlCol="0">
            <a:noAutofit/>
          </a:bodyPr>
          <a:lstStyle>
            <a:lvl1pPr>
              <a:defRPr lang="en-US" sz="1200" dirty="0" smtClean="0">
                <a:solidFill>
                  <a:schemeClr val="tx2"/>
                </a:solidFill>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a:solidFill>
                  <a:schemeClr val="tx1"/>
                </a:solidFill>
                <a:latin typeface="+mn-lt"/>
                <a:cs typeface="+mn-cs"/>
              </a:defRPr>
            </a:lvl4pPr>
          </a:lstStyle>
          <a:p>
            <a:pPr lvl="0"/>
            <a:r>
              <a:rPr lang="en-US"/>
              <a:t>Click to edit Master text styles</a:t>
            </a:r>
          </a:p>
          <a:p>
            <a:pPr lvl="0"/>
            <a:r>
              <a:rPr lang="en-US"/>
              <a:t>Second level</a:t>
            </a:r>
          </a:p>
          <a:p>
            <a:pPr marL="457200" lvl="1"/>
            <a:r>
              <a:rPr lang="en-US"/>
              <a:t>Third level</a:t>
            </a:r>
          </a:p>
          <a:p>
            <a:pPr marL="914400" lvl="2"/>
            <a:r>
              <a:rPr lang="en-US"/>
              <a:t>Fourth level</a:t>
            </a:r>
          </a:p>
          <a:p>
            <a:pPr marL="1371600" lvl="3"/>
            <a:r>
              <a:rPr lang="en-US"/>
              <a:t>Fifth level</a:t>
            </a:r>
          </a:p>
        </p:txBody>
      </p:sp>
      <p:sp>
        <p:nvSpPr>
          <p:cNvPr id="33" name="Slide Number Placeholder 1">
            <a:extLst>
              <a:ext uri="{FF2B5EF4-FFF2-40B4-BE49-F238E27FC236}">
                <a16:creationId xmlns:a16="http://schemas.microsoft.com/office/drawing/2014/main" id="{1209F39D-11FA-4FAC-B600-C61098B23B0D}"/>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8166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273916-A8F0-420B-A605-53F595086C1B}"/>
              </a:ext>
            </a:extLst>
          </p:cNvPr>
          <p:cNvSpPr>
            <a:spLocks noGrp="1"/>
          </p:cNvSpPr>
          <p:nvPr>
            <p:ph type="title" hasCustomPrompt="1"/>
          </p:nvPr>
        </p:nvSpPr>
        <p:spPr>
          <a:xfrm>
            <a:off x="1828800" y="0"/>
            <a:ext cx="9600627" cy="1137300"/>
          </a:xfrm>
        </p:spPr>
        <p:txBody>
          <a:bodyPr/>
          <a:lstStyle/>
          <a:p>
            <a:r>
              <a:rPr lang="en-US"/>
              <a:t>Questions</a:t>
            </a:r>
          </a:p>
        </p:txBody>
      </p:sp>
      <p:pic>
        <p:nvPicPr>
          <p:cNvPr id="6" name="Picture 5">
            <a:extLst>
              <a:ext uri="{FF2B5EF4-FFF2-40B4-BE49-F238E27FC236}">
                <a16:creationId xmlns:a16="http://schemas.microsoft.com/office/drawing/2014/main" id="{288793FB-3C92-4DFE-B686-1D5506B244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0695" y="1962912"/>
            <a:ext cx="4569860" cy="3810000"/>
          </a:xfrm>
          <a:prstGeom prst="rect">
            <a:avLst/>
          </a:prstGeom>
        </p:spPr>
      </p:pic>
      <p:sp>
        <p:nvSpPr>
          <p:cNvPr id="4" name="Slide Number Placeholder 1">
            <a:extLst>
              <a:ext uri="{FF2B5EF4-FFF2-40B4-BE49-F238E27FC236}">
                <a16:creationId xmlns:a16="http://schemas.microsoft.com/office/drawing/2014/main" id="{DDFD9FB8-F289-42EE-8E97-B23118BEE46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168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28A8A3-613B-475D-BC6C-765AC26CE383}"/>
              </a:ext>
            </a:extLst>
          </p:cNvPr>
          <p:cNvGrpSpPr/>
          <p:nvPr userDrawn="1"/>
        </p:nvGrpSpPr>
        <p:grpSpPr>
          <a:xfrm>
            <a:off x="2058693" y="2360524"/>
            <a:ext cx="8074614" cy="207177"/>
            <a:chOff x="1765301" y="3017520"/>
            <a:chExt cx="8329313" cy="277252"/>
          </a:xfrm>
        </p:grpSpPr>
        <p:cxnSp>
          <p:nvCxnSpPr>
            <p:cNvPr id="6" name="Straight Connector 5">
              <a:extLst>
                <a:ext uri="{FF2B5EF4-FFF2-40B4-BE49-F238E27FC236}">
                  <a16:creationId xmlns:a16="http://schemas.microsoft.com/office/drawing/2014/main" id="{4BCC2A06-9902-442F-8498-2E9F0980A5EB}"/>
                </a:ext>
              </a:extLst>
            </p:cNvPr>
            <p:cNvCxnSpPr>
              <a:cxnSpLocks/>
            </p:cNvCxnSpPr>
            <p:nvPr/>
          </p:nvCxnSpPr>
          <p:spPr>
            <a:xfrm>
              <a:off x="1768476" y="3017520"/>
              <a:ext cx="0" cy="2772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AB51E2-6251-4895-979B-5847D1BE6CAD}"/>
                </a:ext>
              </a:extLst>
            </p:cNvPr>
            <p:cNvCxnSpPr>
              <a:cxnSpLocks/>
            </p:cNvCxnSpPr>
            <p:nvPr/>
          </p:nvCxnSpPr>
          <p:spPr>
            <a:xfrm>
              <a:off x="5929958" y="3017520"/>
              <a:ext cx="0" cy="2743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105CB4D-0BEA-4557-9D67-8F30684BCA8D}"/>
                </a:ext>
              </a:extLst>
            </p:cNvPr>
            <p:cNvCxnSpPr>
              <a:cxnSpLocks noChangeAspect="1"/>
            </p:cNvCxnSpPr>
            <p:nvPr/>
          </p:nvCxnSpPr>
          <p:spPr>
            <a:xfrm>
              <a:off x="1765301" y="3017520"/>
              <a:ext cx="8329313" cy="90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68FF2E8-2D39-425C-886D-781DF06E8704}"/>
                </a:ext>
              </a:extLst>
            </p:cNvPr>
            <p:cNvCxnSpPr>
              <a:cxnSpLocks/>
            </p:cNvCxnSpPr>
            <p:nvPr/>
          </p:nvCxnSpPr>
          <p:spPr>
            <a:xfrm>
              <a:off x="10094614" y="3017520"/>
              <a:ext cx="0" cy="2743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itle 5">
            <a:extLst>
              <a:ext uri="{FF2B5EF4-FFF2-40B4-BE49-F238E27FC236}">
                <a16:creationId xmlns:a16="http://schemas.microsoft.com/office/drawing/2014/main" id="{B7E35D5E-7F73-4C66-84D1-DC59CA010F10}"/>
              </a:ext>
            </a:extLst>
          </p:cNvPr>
          <p:cNvSpPr>
            <a:spLocks noGrp="1"/>
          </p:cNvSpPr>
          <p:nvPr>
            <p:ph type="title"/>
          </p:nvPr>
        </p:nvSpPr>
        <p:spPr>
          <a:xfrm>
            <a:off x="1828800" y="0"/>
            <a:ext cx="9600627" cy="1137300"/>
          </a:xfrm>
        </p:spPr>
        <p:txBody>
          <a:bodyPr>
            <a:noAutofit/>
          </a:bodyPr>
          <a:lstStyle/>
          <a:p>
            <a:endParaRPr lang="en-US" i="1"/>
          </a:p>
        </p:txBody>
      </p:sp>
      <p:pic>
        <p:nvPicPr>
          <p:cNvPr id="13" name="Picture 12">
            <a:extLst>
              <a:ext uri="{FF2B5EF4-FFF2-40B4-BE49-F238E27FC236}">
                <a16:creationId xmlns:a16="http://schemas.microsoft.com/office/drawing/2014/main" id="{08B683F7-DD87-4DC9-86ED-7D8EEA6235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4004" y="3824768"/>
            <a:ext cx="335253" cy="315532"/>
          </a:xfrm>
          <a:prstGeom prst="rect">
            <a:avLst/>
          </a:prstGeom>
        </p:spPr>
      </p:pic>
      <p:pic>
        <p:nvPicPr>
          <p:cNvPr id="14" name="Picture 13">
            <a:extLst>
              <a:ext uri="{FF2B5EF4-FFF2-40B4-BE49-F238E27FC236}">
                <a16:creationId xmlns:a16="http://schemas.microsoft.com/office/drawing/2014/main" id="{7D423AB8-A9A4-4EE7-80F3-72C8CC5D25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4004" y="4201658"/>
            <a:ext cx="335253" cy="315532"/>
          </a:xfrm>
          <a:prstGeom prst="rect">
            <a:avLst/>
          </a:prstGeom>
        </p:spPr>
      </p:pic>
      <p:pic>
        <p:nvPicPr>
          <p:cNvPr id="16" name="Picture 15">
            <a:extLst>
              <a:ext uri="{FF2B5EF4-FFF2-40B4-BE49-F238E27FC236}">
                <a16:creationId xmlns:a16="http://schemas.microsoft.com/office/drawing/2014/main" id="{83EA4EEF-A7D8-496E-8348-446DB98B60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3824768"/>
            <a:ext cx="335253" cy="317787"/>
          </a:xfrm>
          <a:prstGeom prst="rect">
            <a:avLst/>
          </a:prstGeom>
        </p:spPr>
      </p:pic>
      <p:pic>
        <p:nvPicPr>
          <p:cNvPr id="17" name="Picture 16">
            <a:extLst>
              <a:ext uri="{FF2B5EF4-FFF2-40B4-BE49-F238E27FC236}">
                <a16:creationId xmlns:a16="http://schemas.microsoft.com/office/drawing/2014/main" id="{17CEC5BF-9FB6-4293-B850-FB8DF804C0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4316280"/>
            <a:ext cx="335253" cy="317787"/>
          </a:xfrm>
          <a:prstGeom prst="rect">
            <a:avLst/>
          </a:prstGeom>
        </p:spPr>
      </p:pic>
      <p:pic>
        <p:nvPicPr>
          <p:cNvPr id="18" name="Picture 17">
            <a:extLst>
              <a:ext uri="{FF2B5EF4-FFF2-40B4-BE49-F238E27FC236}">
                <a16:creationId xmlns:a16="http://schemas.microsoft.com/office/drawing/2014/main" id="{3B44E69B-A165-4170-9B94-ED1C2AF43C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4889763"/>
            <a:ext cx="335253" cy="317787"/>
          </a:xfrm>
          <a:prstGeom prst="rect">
            <a:avLst/>
          </a:prstGeom>
        </p:spPr>
      </p:pic>
      <p:pic>
        <p:nvPicPr>
          <p:cNvPr id="19" name="Picture 18">
            <a:extLst>
              <a:ext uri="{FF2B5EF4-FFF2-40B4-BE49-F238E27FC236}">
                <a16:creationId xmlns:a16="http://schemas.microsoft.com/office/drawing/2014/main" id="{60C3A498-8B93-44AE-BF3C-9DF990BD13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5446567"/>
            <a:ext cx="335253" cy="317787"/>
          </a:xfrm>
          <a:prstGeom prst="rect">
            <a:avLst/>
          </a:prstGeom>
        </p:spPr>
      </p:pic>
      <p:pic>
        <p:nvPicPr>
          <p:cNvPr id="20" name="Picture 19">
            <a:extLst>
              <a:ext uri="{FF2B5EF4-FFF2-40B4-BE49-F238E27FC236}">
                <a16:creationId xmlns:a16="http://schemas.microsoft.com/office/drawing/2014/main" id="{17AB3843-F795-4214-8E20-19E0B88369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5902610"/>
            <a:ext cx="335253" cy="317787"/>
          </a:xfrm>
          <a:prstGeom prst="rect">
            <a:avLst/>
          </a:prstGeom>
        </p:spPr>
      </p:pic>
      <p:pic>
        <p:nvPicPr>
          <p:cNvPr id="21" name="Picture 20">
            <a:extLst>
              <a:ext uri="{FF2B5EF4-FFF2-40B4-BE49-F238E27FC236}">
                <a16:creationId xmlns:a16="http://schemas.microsoft.com/office/drawing/2014/main" id="{94143E4B-3CE7-4F0A-BA6C-62F604174E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743" y="6280628"/>
            <a:ext cx="335253" cy="317787"/>
          </a:xfrm>
          <a:prstGeom prst="rect">
            <a:avLst/>
          </a:prstGeom>
        </p:spPr>
      </p:pic>
      <p:pic>
        <p:nvPicPr>
          <p:cNvPr id="23" name="Picture 22">
            <a:extLst>
              <a:ext uri="{FF2B5EF4-FFF2-40B4-BE49-F238E27FC236}">
                <a16:creationId xmlns:a16="http://schemas.microsoft.com/office/drawing/2014/main" id="{83CC3BA8-9F32-42A0-AACE-C21A4CDE0E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7792" y="3824768"/>
            <a:ext cx="335253" cy="315532"/>
          </a:xfrm>
          <a:prstGeom prst="rect">
            <a:avLst/>
          </a:prstGeom>
        </p:spPr>
      </p:pic>
      <p:pic>
        <p:nvPicPr>
          <p:cNvPr id="24" name="Picture 23">
            <a:extLst>
              <a:ext uri="{FF2B5EF4-FFF2-40B4-BE49-F238E27FC236}">
                <a16:creationId xmlns:a16="http://schemas.microsoft.com/office/drawing/2014/main" id="{78139382-FA98-4DA9-A8D2-BA6EF67EDC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7792" y="4394423"/>
            <a:ext cx="335253" cy="315532"/>
          </a:xfrm>
          <a:prstGeom prst="rect">
            <a:avLst/>
          </a:prstGeom>
        </p:spPr>
      </p:pic>
      <p:pic>
        <p:nvPicPr>
          <p:cNvPr id="25" name="Picture 24">
            <a:extLst>
              <a:ext uri="{FF2B5EF4-FFF2-40B4-BE49-F238E27FC236}">
                <a16:creationId xmlns:a16="http://schemas.microsoft.com/office/drawing/2014/main" id="{C22289D4-BF1B-4199-95C3-AC5C2E3109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7792" y="4881414"/>
            <a:ext cx="335253" cy="315532"/>
          </a:xfrm>
          <a:prstGeom prst="rect">
            <a:avLst/>
          </a:prstGeom>
        </p:spPr>
      </p:pic>
      <p:pic>
        <p:nvPicPr>
          <p:cNvPr id="26" name="Picture 25">
            <a:extLst>
              <a:ext uri="{FF2B5EF4-FFF2-40B4-BE49-F238E27FC236}">
                <a16:creationId xmlns:a16="http://schemas.microsoft.com/office/drawing/2014/main" id="{3D2AAD72-728B-4DCE-92AF-7CADAF5E1B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7792" y="5456124"/>
            <a:ext cx="335253" cy="317787"/>
          </a:xfrm>
          <a:prstGeom prst="rect">
            <a:avLst/>
          </a:prstGeom>
        </p:spPr>
      </p:pic>
      <p:sp>
        <p:nvSpPr>
          <p:cNvPr id="32" name="Picture Placeholder 31">
            <a:extLst>
              <a:ext uri="{FF2B5EF4-FFF2-40B4-BE49-F238E27FC236}">
                <a16:creationId xmlns:a16="http://schemas.microsoft.com/office/drawing/2014/main" id="{96284B59-284E-4D80-9EBD-9CF5D1163C6B}"/>
              </a:ext>
            </a:extLst>
          </p:cNvPr>
          <p:cNvSpPr>
            <a:spLocks noGrp="1"/>
          </p:cNvSpPr>
          <p:nvPr>
            <p:ph type="pic" sz="quarter" idx="10"/>
          </p:nvPr>
        </p:nvSpPr>
        <p:spPr>
          <a:xfrm>
            <a:off x="4972050" y="1495425"/>
            <a:ext cx="2247900" cy="650875"/>
          </a:xfrm>
        </p:spPr>
        <p:txBody>
          <a:bodyPr/>
          <a:lstStyle/>
          <a:p>
            <a:endParaRPr lang="en-CA"/>
          </a:p>
        </p:txBody>
      </p:sp>
      <p:sp>
        <p:nvSpPr>
          <p:cNvPr id="34" name="Picture Placeholder 33">
            <a:extLst>
              <a:ext uri="{FF2B5EF4-FFF2-40B4-BE49-F238E27FC236}">
                <a16:creationId xmlns:a16="http://schemas.microsoft.com/office/drawing/2014/main" id="{823DD175-3343-499D-911F-286D1D655A99}"/>
              </a:ext>
            </a:extLst>
          </p:cNvPr>
          <p:cNvSpPr>
            <a:spLocks noGrp="1"/>
          </p:cNvSpPr>
          <p:nvPr>
            <p:ph type="pic" sz="quarter" idx="11"/>
          </p:nvPr>
        </p:nvSpPr>
        <p:spPr>
          <a:xfrm>
            <a:off x="1668463" y="2846388"/>
            <a:ext cx="855662" cy="808037"/>
          </a:xfrm>
        </p:spPr>
        <p:txBody>
          <a:bodyPr/>
          <a:lstStyle/>
          <a:p>
            <a:endParaRPr lang="en-CA"/>
          </a:p>
        </p:txBody>
      </p:sp>
      <p:sp>
        <p:nvSpPr>
          <p:cNvPr id="36" name="Content Placeholder 35">
            <a:extLst>
              <a:ext uri="{FF2B5EF4-FFF2-40B4-BE49-F238E27FC236}">
                <a16:creationId xmlns:a16="http://schemas.microsoft.com/office/drawing/2014/main" id="{1D254AFA-C349-4987-9CD0-11570C3169B9}"/>
              </a:ext>
            </a:extLst>
          </p:cNvPr>
          <p:cNvSpPr>
            <a:spLocks noGrp="1"/>
          </p:cNvSpPr>
          <p:nvPr>
            <p:ph sz="quarter" idx="12"/>
          </p:nvPr>
        </p:nvSpPr>
        <p:spPr>
          <a:xfrm>
            <a:off x="1060450" y="3873500"/>
            <a:ext cx="3017838" cy="2778125"/>
          </a:xfrm>
          <a:ln>
            <a:noFill/>
          </a:ln>
        </p:spPr>
        <p:txBody>
          <a:bodyPr vert="horz" lIns="0" tIns="0" rIns="0" bIns="0" rtlCol="0">
            <a:noAutofit/>
          </a:bodyPr>
          <a:lstStyle>
            <a:lvl1pPr>
              <a:defRPr lang="en-US" sz="1400" b="0" smtClean="0"/>
            </a:lvl1pPr>
            <a:lvl2pPr>
              <a:defRPr lang="en-US" sz="1500" smtClean="0"/>
            </a:lvl2pPr>
            <a:lvl3pPr>
              <a:defRPr lang="en-US" sz="1500" smtClean="0"/>
            </a:lvl3pPr>
            <a:lvl4pPr>
              <a:defRPr lang="en-US" sz="1500" smtClean="0"/>
            </a:lvl4pPr>
            <a:lvl5pPr>
              <a:defRPr lang="en-CA" sz="1500"/>
            </a:lvl5pPr>
          </a:lstStyle>
          <a:p>
            <a:pPr lvl="0">
              <a:lnSpc>
                <a:spcPct val="100000"/>
              </a:lnSpc>
            </a:pPr>
            <a:r>
              <a:rPr lang="en-US"/>
              <a:t>Click to edit Master text styles</a:t>
            </a:r>
          </a:p>
          <a:p>
            <a:pPr marL="685800" lvl="1" indent="-228600">
              <a:lnSpc>
                <a:spcPct val="90000"/>
              </a:lnSpc>
              <a:spcBef>
                <a:spcPts val="500"/>
              </a:spcBef>
            </a:pPr>
            <a:r>
              <a:rPr lang="en-US"/>
              <a:t>Second level</a:t>
            </a:r>
          </a:p>
          <a:p>
            <a:pPr marL="1143000" lvl="2" indent="-228600">
              <a:lnSpc>
                <a:spcPct val="90000"/>
              </a:lnSpc>
              <a:spcBef>
                <a:spcPts val="500"/>
              </a:spcBef>
              <a:buFont typeface="Arial" panose="020B0604020202020204" pitchFamily="34" charset="0"/>
              <a:buChar char="•"/>
            </a:pPr>
            <a:r>
              <a:rPr lang="en-US"/>
              <a:t>Third level</a:t>
            </a:r>
          </a:p>
          <a:p>
            <a:pPr marL="1600200" lvl="3" indent="-228600">
              <a:lnSpc>
                <a:spcPct val="90000"/>
              </a:lnSpc>
              <a:spcBef>
                <a:spcPts val="500"/>
              </a:spcBef>
            </a:pPr>
            <a:r>
              <a:rPr lang="en-US"/>
              <a:t>Fourth level</a:t>
            </a:r>
          </a:p>
          <a:p>
            <a:pPr marL="2057400" lvl="4" indent="-228600">
              <a:lnSpc>
                <a:spcPct val="90000"/>
              </a:lnSpc>
              <a:spcBef>
                <a:spcPts val="500"/>
              </a:spcBef>
            </a:pPr>
            <a:r>
              <a:rPr lang="en-US"/>
              <a:t>Fifth level</a:t>
            </a:r>
            <a:endParaRPr lang="en-CA"/>
          </a:p>
        </p:txBody>
      </p:sp>
      <p:sp>
        <p:nvSpPr>
          <p:cNvPr id="38" name="Picture Placeholder 37">
            <a:extLst>
              <a:ext uri="{FF2B5EF4-FFF2-40B4-BE49-F238E27FC236}">
                <a16:creationId xmlns:a16="http://schemas.microsoft.com/office/drawing/2014/main" id="{E7826C98-0F2D-41D0-A333-DA567618AF4F}"/>
              </a:ext>
            </a:extLst>
          </p:cNvPr>
          <p:cNvSpPr>
            <a:spLocks noGrp="1"/>
          </p:cNvSpPr>
          <p:nvPr>
            <p:ph type="pic" sz="quarter" idx="13"/>
          </p:nvPr>
        </p:nvSpPr>
        <p:spPr>
          <a:xfrm>
            <a:off x="5162550" y="2978150"/>
            <a:ext cx="1846263" cy="542925"/>
          </a:xfrm>
        </p:spPr>
        <p:txBody>
          <a:bodyPr/>
          <a:lstStyle/>
          <a:p>
            <a:endParaRPr lang="en-CA"/>
          </a:p>
        </p:txBody>
      </p:sp>
      <p:sp>
        <p:nvSpPr>
          <p:cNvPr id="40" name="Content Placeholder 39">
            <a:extLst>
              <a:ext uri="{FF2B5EF4-FFF2-40B4-BE49-F238E27FC236}">
                <a16:creationId xmlns:a16="http://schemas.microsoft.com/office/drawing/2014/main" id="{6D4F9CDE-CB8F-4D90-875D-C38211E11FFB}"/>
              </a:ext>
            </a:extLst>
          </p:cNvPr>
          <p:cNvSpPr>
            <a:spLocks noGrp="1"/>
          </p:cNvSpPr>
          <p:nvPr>
            <p:ph sz="quarter" idx="14"/>
          </p:nvPr>
        </p:nvSpPr>
        <p:spPr>
          <a:xfrm>
            <a:off x="5092700" y="3873500"/>
            <a:ext cx="3022600" cy="1131888"/>
          </a:xfrm>
          <a:ln>
            <a:noFill/>
          </a:ln>
        </p:spPr>
        <p:txBody>
          <a:bodyPr vert="horz" lIns="0" tIns="0" rIns="0" bIns="0" rtlCol="0">
            <a:noAutofit/>
          </a:bodyPr>
          <a:lstStyle>
            <a:lvl1pPr>
              <a:defRPr lang="en-US" sz="1400" b="0" smtClean="0"/>
            </a:lvl1pPr>
            <a:lvl2pPr>
              <a:defRPr lang="en-US" sz="1500" smtClean="0"/>
            </a:lvl2pPr>
            <a:lvl3pPr>
              <a:defRPr lang="en-US" sz="1500" smtClean="0"/>
            </a:lvl3pPr>
            <a:lvl4pPr>
              <a:defRPr lang="en-US" sz="1500" smtClean="0"/>
            </a:lvl4pPr>
            <a:lvl5pPr>
              <a:defRPr lang="en-CA" sz="1500"/>
            </a:lvl5pPr>
          </a:lstStyle>
          <a:p>
            <a:pPr lvl="0">
              <a:lnSpc>
                <a:spcPct val="100000"/>
              </a:lnSpc>
            </a:pPr>
            <a:r>
              <a:rPr lang="en-US"/>
              <a:t>Click to edit Master text styles</a:t>
            </a:r>
          </a:p>
          <a:p>
            <a:pPr marL="685800" lvl="1" indent="-228600">
              <a:lnSpc>
                <a:spcPct val="90000"/>
              </a:lnSpc>
              <a:spcBef>
                <a:spcPts val="500"/>
              </a:spcBef>
            </a:pPr>
            <a:r>
              <a:rPr lang="en-US"/>
              <a:t>Second level</a:t>
            </a:r>
          </a:p>
          <a:p>
            <a:pPr marL="1143000" lvl="2" indent="-228600">
              <a:lnSpc>
                <a:spcPct val="90000"/>
              </a:lnSpc>
              <a:spcBef>
                <a:spcPts val="500"/>
              </a:spcBef>
              <a:buFont typeface="Arial" panose="020B0604020202020204" pitchFamily="34" charset="0"/>
              <a:buChar char="•"/>
            </a:pPr>
            <a:r>
              <a:rPr lang="en-US"/>
              <a:t>Third level</a:t>
            </a:r>
          </a:p>
          <a:p>
            <a:pPr marL="1600200" lvl="3" indent="-228600">
              <a:lnSpc>
                <a:spcPct val="90000"/>
              </a:lnSpc>
              <a:spcBef>
                <a:spcPts val="500"/>
              </a:spcBef>
            </a:pPr>
            <a:r>
              <a:rPr lang="en-US"/>
              <a:t>Fourth level</a:t>
            </a:r>
          </a:p>
          <a:p>
            <a:pPr marL="2057400" lvl="4" indent="-228600">
              <a:lnSpc>
                <a:spcPct val="90000"/>
              </a:lnSpc>
              <a:spcBef>
                <a:spcPts val="500"/>
              </a:spcBef>
            </a:pPr>
            <a:r>
              <a:rPr lang="en-US"/>
              <a:t>Fifth level</a:t>
            </a:r>
            <a:endParaRPr lang="en-CA"/>
          </a:p>
        </p:txBody>
      </p:sp>
      <p:sp>
        <p:nvSpPr>
          <p:cNvPr id="42" name="Picture Placeholder 41">
            <a:extLst>
              <a:ext uri="{FF2B5EF4-FFF2-40B4-BE49-F238E27FC236}">
                <a16:creationId xmlns:a16="http://schemas.microsoft.com/office/drawing/2014/main" id="{16A4B3CF-3E87-4DC9-8DF6-2CD742D2DF57}"/>
              </a:ext>
            </a:extLst>
          </p:cNvPr>
          <p:cNvSpPr>
            <a:spLocks noGrp="1"/>
          </p:cNvSpPr>
          <p:nvPr>
            <p:ph type="pic" sz="quarter" idx="15"/>
          </p:nvPr>
        </p:nvSpPr>
        <p:spPr>
          <a:xfrm>
            <a:off x="9647238" y="2757488"/>
            <a:ext cx="969962" cy="1122362"/>
          </a:xfrm>
        </p:spPr>
        <p:txBody>
          <a:bodyPr/>
          <a:lstStyle/>
          <a:p>
            <a:endParaRPr lang="en-CA"/>
          </a:p>
        </p:txBody>
      </p:sp>
      <p:sp>
        <p:nvSpPr>
          <p:cNvPr id="44" name="Content Placeholder 43">
            <a:extLst>
              <a:ext uri="{FF2B5EF4-FFF2-40B4-BE49-F238E27FC236}">
                <a16:creationId xmlns:a16="http://schemas.microsoft.com/office/drawing/2014/main" id="{3F9630E8-5F31-448F-9CC3-4FF7C0DD4D2F}"/>
              </a:ext>
            </a:extLst>
          </p:cNvPr>
          <p:cNvSpPr>
            <a:spLocks noGrp="1"/>
          </p:cNvSpPr>
          <p:nvPr>
            <p:ph sz="quarter" idx="16"/>
          </p:nvPr>
        </p:nvSpPr>
        <p:spPr>
          <a:xfrm>
            <a:off x="8801100" y="3873500"/>
            <a:ext cx="3022600" cy="2449513"/>
          </a:xfrm>
          <a:ln>
            <a:noFill/>
          </a:ln>
        </p:spPr>
        <p:txBody>
          <a:bodyPr vert="horz" lIns="0" tIns="0" rIns="0" bIns="0" rtlCol="0">
            <a:noAutofit/>
          </a:bodyPr>
          <a:lstStyle>
            <a:lvl1pPr>
              <a:defRPr lang="en-US" sz="1400" b="0" smtClean="0"/>
            </a:lvl1pPr>
            <a:lvl2pPr>
              <a:defRPr lang="en-US" sz="1500" smtClean="0"/>
            </a:lvl2pPr>
            <a:lvl3pPr>
              <a:defRPr lang="en-US" sz="1500" smtClean="0"/>
            </a:lvl3pPr>
            <a:lvl4pPr>
              <a:defRPr lang="en-US" sz="1500" smtClean="0"/>
            </a:lvl4pPr>
            <a:lvl5pPr>
              <a:defRPr lang="en-CA" sz="1500"/>
            </a:lvl5pPr>
          </a:lstStyle>
          <a:p>
            <a:pPr lvl="0">
              <a:lnSpc>
                <a:spcPct val="100000"/>
              </a:lnSpc>
            </a:pPr>
            <a:r>
              <a:rPr lang="en-US"/>
              <a:t>Click to edit Master text styles</a:t>
            </a:r>
          </a:p>
          <a:p>
            <a:pPr marL="685800" lvl="1" indent="-228600">
              <a:lnSpc>
                <a:spcPct val="90000"/>
              </a:lnSpc>
              <a:spcBef>
                <a:spcPts val="500"/>
              </a:spcBef>
            </a:pPr>
            <a:r>
              <a:rPr lang="en-US"/>
              <a:t>Second level</a:t>
            </a:r>
          </a:p>
          <a:p>
            <a:pPr marL="1143000" lvl="2" indent="-228600">
              <a:lnSpc>
                <a:spcPct val="90000"/>
              </a:lnSpc>
              <a:spcBef>
                <a:spcPts val="500"/>
              </a:spcBef>
              <a:buFont typeface="Arial" panose="020B0604020202020204" pitchFamily="34" charset="0"/>
              <a:buChar char="•"/>
            </a:pPr>
            <a:r>
              <a:rPr lang="en-US"/>
              <a:t>Third level</a:t>
            </a:r>
          </a:p>
          <a:p>
            <a:pPr marL="1600200" lvl="3" indent="-228600">
              <a:lnSpc>
                <a:spcPct val="90000"/>
              </a:lnSpc>
              <a:spcBef>
                <a:spcPts val="500"/>
              </a:spcBef>
            </a:pPr>
            <a:r>
              <a:rPr lang="en-US"/>
              <a:t>Fourth level</a:t>
            </a:r>
          </a:p>
          <a:p>
            <a:pPr marL="2057400" lvl="4" indent="-228600">
              <a:lnSpc>
                <a:spcPct val="90000"/>
              </a:lnSpc>
              <a:spcBef>
                <a:spcPts val="500"/>
              </a:spcBef>
            </a:pPr>
            <a:r>
              <a:rPr lang="en-US"/>
              <a:t>Fifth level</a:t>
            </a:r>
            <a:endParaRPr lang="en-CA"/>
          </a:p>
        </p:txBody>
      </p:sp>
      <p:sp>
        <p:nvSpPr>
          <p:cNvPr id="27" name="Slide Number Placeholder 1">
            <a:extLst>
              <a:ext uri="{FF2B5EF4-FFF2-40B4-BE49-F238E27FC236}">
                <a16:creationId xmlns:a16="http://schemas.microsoft.com/office/drawing/2014/main" id="{0C68CE05-9C70-4262-8FDB-F2DF6CE8160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6853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320AC582-AB81-41FB-85F7-9DF022EC89BA}"/>
              </a:ext>
            </a:extLst>
          </p:cNvPr>
          <p:cNvSpPr>
            <a:spLocks noGrp="1"/>
          </p:cNvSpPr>
          <p:nvPr>
            <p:ph type="title"/>
          </p:nvPr>
        </p:nvSpPr>
        <p:spPr>
          <a:xfrm>
            <a:off x="1828800" y="0"/>
            <a:ext cx="9600627" cy="1137300"/>
          </a:xfrm>
        </p:spPr>
        <p:txBody>
          <a:bodyPr>
            <a:normAutofit/>
          </a:bodyPr>
          <a:lstStyle>
            <a:lvl1pPr>
              <a:defRPr/>
            </a:lvl1pPr>
          </a:lstStyle>
          <a:p>
            <a:endParaRPr lang="en-US" i="1"/>
          </a:p>
        </p:txBody>
      </p:sp>
      <p:pic>
        <p:nvPicPr>
          <p:cNvPr id="6" name="Picture 5">
            <a:extLst>
              <a:ext uri="{FF2B5EF4-FFF2-40B4-BE49-F238E27FC236}">
                <a16:creationId xmlns:a16="http://schemas.microsoft.com/office/drawing/2014/main" id="{CF62F5F9-5C0D-41CE-AC0F-32A1689A34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3041" t="6748" r="17844" b="5975"/>
          <a:stretch/>
        </p:blipFill>
        <p:spPr>
          <a:xfrm>
            <a:off x="6939736" y="2027570"/>
            <a:ext cx="4812292" cy="4707186"/>
          </a:xfrm>
          <a:prstGeom prst="rect">
            <a:avLst/>
          </a:prstGeom>
        </p:spPr>
      </p:pic>
      <p:sp>
        <p:nvSpPr>
          <p:cNvPr id="12" name="Oval 11">
            <a:extLst>
              <a:ext uri="{FF2B5EF4-FFF2-40B4-BE49-F238E27FC236}">
                <a16:creationId xmlns:a16="http://schemas.microsoft.com/office/drawing/2014/main" id="{B5BE01AF-AFB1-4CCE-AB5D-EDC8B56C537D}"/>
              </a:ext>
            </a:extLst>
          </p:cNvPr>
          <p:cNvSpPr/>
          <p:nvPr userDrawn="1"/>
        </p:nvSpPr>
        <p:spPr>
          <a:xfrm>
            <a:off x="6150880" y="1943997"/>
            <a:ext cx="1787276" cy="1751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6350" lvl="0" algn="ctr">
              <a:lnSpc>
                <a:spcPct val="50000"/>
              </a:lnSpc>
              <a:spcAft>
                <a:spcPts val="400"/>
              </a:spcAft>
              <a:buNone/>
            </a:pPr>
            <a:endParaRPr lang="en-US" sz="1500" i="1">
              <a:solidFill>
                <a:schemeClr val="tx2"/>
              </a:solidFill>
              <a:latin typeface="Georgia" panose="02040502050405020303" pitchFamily="18" charset="0"/>
            </a:endParaRPr>
          </a:p>
        </p:txBody>
      </p:sp>
      <p:sp>
        <p:nvSpPr>
          <p:cNvPr id="13" name="Content Placeholder 12">
            <a:extLst>
              <a:ext uri="{FF2B5EF4-FFF2-40B4-BE49-F238E27FC236}">
                <a16:creationId xmlns:a16="http://schemas.microsoft.com/office/drawing/2014/main" id="{F2951828-B0B8-4CE3-BCD6-1DB39CEBA240}"/>
              </a:ext>
            </a:extLst>
          </p:cNvPr>
          <p:cNvSpPr>
            <a:spLocks noGrp="1"/>
          </p:cNvSpPr>
          <p:nvPr>
            <p:ph sz="quarter" idx="10"/>
          </p:nvPr>
        </p:nvSpPr>
        <p:spPr>
          <a:xfrm>
            <a:off x="2756909" y="1829191"/>
            <a:ext cx="2070100" cy="533009"/>
          </a:xfrm>
        </p:spPr>
        <p:txBody>
          <a:bodyPr/>
          <a:lstStyle>
            <a:lvl1pPr marL="0" marR="0" indent="0" algn="ctr" defTabSz="914400" rtl="0" eaLnBrk="1" fontAlgn="auto" latinLnBrk="0" hangingPunct="1">
              <a:lnSpc>
                <a:spcPct val="90000"/>
              </a:lnSpc>
              <a:spcBef>
                <a:spcPts val="0"/>
              </a:spcBef>
              <a:spcAft>
                <a:spcPts val="0"/>
              </a:spcAft>
              <a:buClrTx/>
              <a:buSzTx/>
              <a:buFontTx/>
              <a:buNone/>
              <a:tabLst/>
              <a:defRPr/>
            </a:lvl1pPr>
          </a:lstStyle>
          <a:p>
            <a:pPr algn="ctr">
              <a:lnSpc>
                <a:spcPts val="1800"/>
              </a:lnSpc>
              <a:spcAft>
                <a:spcPts val="600"/>
              </a:spcAft>
            </a:pPr>
            <a:endParaRPr lang="en-US" sz="2800">
              <a:solidFill>
                <a:schemeClr val="tx2"/>
              </a:solidFill>
            </a:endParaRPr>
          </a:p>
        </p:txBody>
      </p:sp>
      <p:sp>
        <p:nvSpPr>
          <p:cNvPr id="18" name="Content Placeholder 12">
            <a:extLst>
              <a:ext uri="{FF2B5EF4-FFF2-40B4-BE49-F238E27FC236}">
                <a16:creationId xmlns:a16="http://schemas.microsoft.com/office/drawing/2014/main" id="{B7789640-806E-4EB4-94AA-C64FCB1EB8F5}"/>
              </a:ext>
            </a:extLst>
          </p:cNvPr>
          <p:cNvSpPr>
            <a:spLocks noGrp="1"/>
          </p:cNvSpPr>
          <p:nvPr>
            <p:ph sz="quarter" idx="11"/>
          </p:nvPr>
        </p:nvSpPr>
        <p:spPr>
          <a:xfrm>
            <a:off x="2756909" y="2362200"/>
            <a:ext cx="2070100" cy="533009"/>
          </a:xfrm>
        </p:spPr>
        <p:txBody>
          <a:bodyPr/>
          <a:lstStyle>
            <a:lvl1pPr marL="0" marR="0" indent="0" algn="ctr" defTabSz="914400" rtl="0" eaLnBrk="1" fontAlgn="auto" latinLnBrk="0" hangingPunct="1">
              <a:lnSpc>
                <a:spcPct val="90000"/>
              </a:lnSpc>
              <a:spcBef>
                <a:spcPts val="0"/>
              </a:spcBef>
              <a:spcAft>
                <a:spcPts val="0"/>
              </a:spcAft>
              <a:buClrTx/>
              <a:buSzTx/>
              <a:buFontTx/>
              <a:buNone/>
              <a:tabLst/>
              <a:defRPr/>
            </a:lvl1pPr>
          </a:lstStyle>
          <a:p>
            <a:pPr algn="ctr">
              <a:lnSpc>
                <a:spcPts val="1800"/>
              </a:lnSpc>
              <a:spcAft>
                <a:spcPts val="600"/>
              </a:spcAft>
            </a:pPr>
            <a:endParaRPr lang="en-US" sz="2800">
              <a:solidFill>
                <a:schemeClr val="tx2"/>
              </a:solidFill>
            </a:endParaRPr>
          </a:p>
        </p:txBody>
      </p:sp>
      <p:sp>
        <p:nvSpPr>
          <p:cNvPr id="19" name="Content Placeholder 12">
            <a:extLst>
              <a:ext uri="{FF2B5EF4-FFF2-40B4-BE49-F238E27FC236}">
                <a16:creationId xmlns:a16="http://schemas.microsoft.com/office/drawing/2014/main" id="{B3F0E075-7A6D-4D5D-9CEE-A77714B570E3}"/>
              </a:ext>
            </a:extLst>
          </p:cNvPr>
          <p:cNvSpPr>
            <a:spLocks noGrp="1"/>
          </p:cNvSpPr>
          <p:nvPr>
            <p:ph sz="quarter" idx="12"/>
          </p:nvPr>
        </p:nvSpPr>
        <p:spPr>
          <a:xfrm>
            <a:off x="2756909" y="2895600"/>
            <a:ext cx="2070100" cy="533009"/>
          </a:xfrm>
        </p:spPr>
        <p:txBody>
          <a:bodyPr/>
          <a:lstStyle>
            <a:lvl1pPr marL="0" marR="0" indent="0" algn="ctr" defTabSz="914400" rtl="0" eaLnBrk="1" fontAlgn="auto" latinLnBrk="0" hangingPunct="1">
              <a:lnSpc>
                <a:spcPct val="90000"/>
              </a:lnSpc>
              <a:spcBef>
                <a:spcPts val="0"/>
              </a:spcBef>
              <a:spcAft>
                <a:spcPts val="0"/>
              </a:spcAft>
              <a:buClrTx/>
              <a:buSzTx/>
              <a:buFontTx/>
              <a:buNone/>
              <a:tabLst/>
              <a:defRPr/>
            </a:lvl1pPr>
          </a:lstStyle>
          <a:p>
            <a:pPr algn="ctr">
              <a:lnSpc>
                <a:spcPts val="1800"/>
              </a:lnSpc>
              <a:spcAft>
                <a:spcPts val="600"/>
              </a:spcAft>
            </a:pPr>
            <a:endParaRPr lang="en-US" sz="2800">
              <a:solidFill>
                <a:schemeClr val="tx2"/>
              </a:solidFill>
            </a:endParaRPr>
          </a:p>
        </p:txBody>
      </p:sp>
      <p:sp>
        <p:nvSpPr>
          <p:cNvPr id="21" name="Content Placeholder 20">
            <a:extLst>
              <a:ext uri="{FF2B5EF4-FFF2-40B4-BE49-F238E27FC236}">
                <a16:creationId xmlns:a16="http://schemas.microsoft.com/office/drawing/2014/main" id="{1A41F269-4D35-43BB-B96D-480CF971609C}"/>
              </a:ext>
            </a:extLst>
          </p:cNvPr>
          <p:cNvSpPr>
            <a:spLocks noGrp="1"/>
          </p:cNvSpPr>
          <p:nvPr>
            <p:ph sz="quarter" idx="13"/>
          </p:nvPr>
        </p:nvSpPr>
        <p:spPr>
          <a:xfrm>
            <a:off x="1231900" y="3784600"/>
            <a:ext cx="4673600" cy="223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22">
            <a:extLst>
              <a:ext uri="{FF2B5EF4-FFF2-40B4-BE49-F238E27FC236}">
                <a16:creationId xmlns:a16="http://schemas.microsoft.com/office/drawing/2014/main" id="{10531749-AA1B-47C9-A2DD-FD2EF7160694}"/>
              </a:ext>
            </a:extLst>
          </p:cNvPr>
          <p:cNvSpPr>
            <a:spLocks noGrp="1"/>
          </p:cNvSpPr>
          <p:nvPr>
            <p:ph sz="quarter" idx="14"/>
          </p:nvPr>
        </p:nvSpPr>
        <p:spPr>
          <a:xfrm>
            <a:off x="6388100" y="2209800"/>
            <a:ext cx="1295400" cy="12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Slide Number Placeholder 1">
            <a:extLst>
              <a:ext uri="{FF2B5EF4-FFF2-40B4-BE49-F238E27FC236}">
                <a16:creationId xmlns:a16="http://schemas.microsoft.com/office/drawing/2014/main" id="{25B030E2-EA00-4760-8969-D256CE2A5DD5}"/>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72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ivider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D7456-F3B0-4B2C-AE82-1A46168F5A2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34102" y="3611850"/>
            <a:ext cx="3843414" cy="3247210"/>
          </a:xfrm>
          <a:custGeom>
            <a:avLst/>
            <a:gdLst>
              <a:gd name="connsiteX0" fmla="*/ 1921707 w 3843414"/>
              <a:gd name="connsiteY0" fmla="*/ 0 h 3247210"/>
              <a:gd name="connsiteX1" fmla="*/ 3843414 w 3843414"/>
              <a:gd name="connsiteY1" fmla="*/ 1922374 h 3247210"/>
              <a:gd name="connsiteX2" fmla="*/ 3404589 w 3843414"/>
              <a:gd name="connsiteY2" fmla="*/ 3145183 h 3247210"/>
              <a:gd name="connsiteX3" fmla="*/ 3311893 w 3843414"/>
              <a:gd name="connsiteY3" fmla="*/ 3247210 h 3247210"/>
              <a:gd name="connsiteX4" fmla="*/ 531522 w 3843414"/>
              <a:gd name="connsiteY4" fmla="*/ 3247210 h 3247210"/>
              <a:gd name="connsiteX5" fmla="*/ 438825 w 3843414"/>
              <a:gd name="connsiteY5" fmla="*/ 3145183 h 3247210"/>
              <a:gd name="connsiteX6" fmla="*/ 0 w 3843414"/>
              <a:gd name="connsiteY6" fmla="*/ 1922374 h 3247210"/>
              <a:gd name="connsiteX7" fmla="*/ 1921707 w 3843414"/>
              <a:gd name="connsiteY7" fmla="*/ 0 h 324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3414" h="3247210">
                <a:moveTo>
                  <a:pt x="1921707" y="0"/>
                </a:moveTo>
                <a:cubicBezTo>
                  <a:pt x="2983036" y="0"/>
                  <a:pt x="3843414" y="860676"/>
                  <a:pt x="3843414" y="1922374"/>
                </a:cubicBezTo>
                <a:cubicBezTo>
                  <a:pt x="3843414" y="2386867"/>
                  <a:pt x="3678732" y="2812883"/>
                  <a:pt x="3404589" y="3145183"/>
                </a:cubicBezTo>
                <a:lnTo>
                  <a:pt x="3311893" y="3247210"/>
                </a:lnTo>
                <a:lnTo>
                  <a:pt x="531522" y="3247210"/>
                </a:lnTo>
                <a:lnTo>
                  <a:pt x="438825" y="3145183"/>
                </a:lnTo>
                <a:cubicBezTo>
                  <a:pt x="164682" y="2812883"/>
                  <a:pt x="0" y="2386867"/>
                  <a:pt x="0" y="1922374"/>
                </a:cubicBezTo>
                <a:cubicBezTo>
                  <a:pt x="0" y="860676"/>
                  <a:pt x="860378" y="0"/>
                  <a:pt x="1921707" y="0"/>
                </a:cubicBezTo>
                <a:close/>
              </a:path>
            </a:pathLst>
          </a:custGeom>
        </p:spPr>
      </p:pic>
      <p:pic>
        <p:nvPicPr>
          <p:cNvPr id="6" name="Picture 5">
            <a:extLst>
              <a:ext uri="{FF2B5EF4-FFF2-40B4-BE49-F238E27FC236}">
                <a16:creationId xmlns:a16="http://schemas.microsoft.com/office/drawing/2014/main" id="{7A1AC56C-1847-47FC-AB99-3700F62733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867150" y="4201979"/>
            <a:ext cx="2066952" cy="2066952"/>
          </a:xfrm>
          <a:prstGeom prst="ellipse">
            <a:avLst/>
          </a:prstGeom>
        </p:spPr>
      </p:pic>
      <p:pic>
        <p:nvPicPr>
          <p:cNvPr id="11" name="Picture 10">
            <a:extLst>
              <a:ext uri="{FF2B5EF4-FFF2-40B4-BE49-F238E27FC236}">
                <a16:creationId xmlns:a16="http://schemas.microsoft.com/office/drawing/2014/main" id="{CF3626DE-21DB-4DA5-A4EF-D040D921F99F}"/>
              </a:ext>
            </a:extLst>
          </p:cNvPr>
          <p:cNvPicPr>
            <a:picLocks/>
          </p:cNvPicPr>
          <p:nvPr userDrawn="1"/>
        </p:nvPicPr>
        <p:blipFill rotWithShape="1">
          <a:blip r:embed="rId4" cstate="email">
            <a:extLst>
              <a:ext uri="{28A0092B-C50C-407E-A947-70E740481C1C}">
                <a14:useLocalDpi xmlns:a14="http://schemas.microsoft.com/office/drawing/2010/main"/>
              </a:ext>
            </a:extLst>
          </a:blip>
          <a:srcRect t="-1"/>
          <a:stretch/>
        </p:blipFill>
        <p:spPr>
          <a:xfrm>
            <a:off x="8844123" y="19878"/>
            <a:ext cx="3347213" cy="5757333"/>
          </a:xfrm>
          <a:custGeom>
            <a:avLst/>
            <a:gdLst>
              <a:gd name="connsiteX0" fmla="*/ 1261174 w 3612543"/>
              <a:gd name="connsiteY0" fmla="*/ 0 h 5896800"/>
              <a:gd name="connsiteX1" fmla="*/ 3612543 w 3612543"/>
              <a:gd name="connsiteY1" fmla="*/ 0 h 5896800"/>
              <a:gd name="connsiteX2" fmla="*/ 3612543 w 3612543"/>
              <a:gd name="connsiteY2" fmla="*/ 5881930 h 5896800"/>
              <a:gd name="connsiteX3" fmla="*/ 3473522 w 3612543"/>
              <a:gd name="connsiteY3" fmla="*/ 5892502 h 5896800"/>
              <a:gd name="connsiteX4" fmla="*/ 3303523 w 3612543"/>
              <a:gd name="connsiteY4" fmla="*/ 5896800 h 5896800"/>
              <a:gd name="connsiteX5" fmla="*/ 0 w 3612543"/>
              <a:gd name="connsiteY5" fmla="*/ 2593277 h 5896800"/>
              <a:gd name="connsiteX6" fmla="*/ 1202176 w 3612543"/>
              <a:gd name="connsiteY6" fmla="*/ 44118 h 589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2543" h="5896800">
                <a:moveTo>
                  <a:pt x="1261174" y="0"/>
                </a:moveTo>
                <a:lnTo>
                  <a:pt x="3612543" y="0"/>
                </a:lnTo>
                <a:lnTo>
                  <a:pt x="3612543" y="5881930"/>
                </a:lnTo>
                <a:lnTo>
                  <a:pt x="3473522" y="5892502"/>
                </a:lnTo>
                <a:cubicBezTo>
                  <a:pt x="3417216" y="5895356"/>
                  <a:pt x="3360538" y="5896800"/>
                  <a:pt x="3303523" y="5896800"/>
                </a:cubicBezTo>
                <a:cubicBezTo>
                  <a:pt x="1479038" y="5896800"/>
                  <a:pt x="0" y="4417762"/>
                  <a:pt x="0" y="2593277"/>
                </a:cubicBezTo>
                <a:cubicBezTo>
                  <a:pt x="0" y="1567004"/>
                  <a:pt x="467977" y="650033"/>
                  <a:pt x="1202176" y="44118"/>
                </a:cubicBezTo>
                <a:close/>
              </a:path>
            </a:pathLst>
          </a:custGeom>
        </p:spPr>
      </p:pic>
      <p:sp>
        <p:nvSpPr>
          <p:cNvPr id="12" name="Title 1">
            <a:extLst>
              <a:ext uri="{FF2B5EF4-FFF2-40B4-BE49-F238E27FC236}">
                <a16:creationId xmlns:a16="http://schemas.microsoft.com/office/drawing/2014/main" id="{0338F180-1168-46F4-807D-A9020A6E9ABA}"/>
              </a:ext>
            </a:extLst>
          </p:cNvPr>
          <p:cNvSpPr>
            <a:spLocks noGrp="1"/>
          </p:cNvSpPr>
          <p:nvPr>
            <p:ph type="title"/>
          </p:nvPr>
        </p:nvSpPr>
        <p:spPr>
          <a:xfrm>
            <a:off x="1765300" y="1440084"/>
            <a:ext cx="9600627" cy="1137300"/>
          </a:xfrm>
        </p:spPr>
        <p:txBody>
          <a:bodyPr vert="horz" lIns="0" tIns="0" rIns="0" bIns="0" rtlCol="0">
            <a:noAutofit/>
          </a:bodyPr>
          <a:lstStyle>
            <a:lvl1pPr>
              <a:defRPr lang="en-CA" sz="2700">
                <a:solidFill>
                  <a:schemeClr val="bg2"/>
                </a:solidFill>
                <a:latin typeface="Georgia" panose="02040502050405020303" pitchFamily="18" charset="0"/>
                <a:ea typeface="+mn-ea"/>
              </a:defRPr>
            </a:lvl1pPr>
          </a:lstStyle>
          <a:p>
            <a:pPr marL="0" lvl="0" indent="0">
              <a:lnSpc>
                <a:spcPct val="100000"/>
              </a:lnSpc>
              <a:spcBef>
                <a:spcPts val="0"/>
              </a:spcBef>
              <a:spcAft>
                <a:spcPts val="1200"/>
              </a:spcAft>
              <a:buClr>
                <a:schemeClr val="tx1"/>
              </a:buClr>
              <a:buFont typeface="Arial" panose="020B0604020202020204" pitchFamily="34" charset="0"/>
              <a:tabLst/>
            </a:pPr>
            <a:r>
              <a:rPr lang="en-US"/>
              <a:t>Click to edit Master title style</a:t>
            </a:r>
            <a:endParaRPr lang="en-CA"/>
          </a:p>
        </p:txBody>
      </p:sp>
      <p:sp>
        <p:nvSpPr>
          <p:cNvPr id="13" name="Content Placeholder 13">
            <a:extLst>
              <a:ext uri="{FF2B5EF4-FFF2-40B4-BE49-F238E27FC236}">
                <a16:creationId xmlns:a16="http://schemas.microsoft.com/office/drawing/2014/main" id="{44886610-783C-449E-B69B-40DBBA8DA543}"/>
              </a:ext>
            </a:extLst>
          </p:cNvPr>
          <p:cNvSpPr>
            <a:spLocks noGrp="1"/>
          </p:cNvSpPr>
          <p:nvPr>
            <p:ph sz="quarter" idx="15"/>
          </p:nvPr>
        </p:nvSpPr>
        <p:spPr>
          <a:xfrm>
            <a:off x="1738313" y="2366963"/>
            <a:ext cx="6289675" cy="3594100"/>
          </a:xfrm>
        </p:spPr>
        <p:txBody>
          <a:bodyPr vert="horz" lIns="0" tIns="0" rIns="0" bIns="0" rtlCol="0">
            <a:normAutofit/>
          </a:bodyPr>
          <a:lstStyle>
            <a:lvl1pPr>
              <a:defRPr lang="en-US" sz="4000" cap="all" spc="-150" baseline="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82000"/>
              </a:lnSpc>
              <a:spcAft>
                <a:spcPts val="0"/>
              </a:spcAft>
            </a:pPr>
            <a:endParaRPr lang="en-CA"/>
          </a:p>
        </p:txBody>
      </p:sp>
      <p:sp>
        <p:nvSpPr>
          <p:cNvPr id="7" name="Slide Number Placeholder 1">
            <a:extLst>
              <a:ext uri="{FF2B5EF4-FFF2-40B4-BE49-F238E27FC236}">
                <a16:creationId xmlns:a16="http://schemas.microsoft.com/office/drawing/2014/main" id="{668C84B9-3873-4DBA-B90B-E3456E21465C}"/>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4395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563CD9-8CCF-4104-A1C8-1F500381BC9A}"/>
              </a:ext>
            </a:extLst>
          </p:cNvPr>
          <p:cNvSpPr>
            <a:spLocks noGrp="1"/>
          </p:cNvSpPr>
          <p:nvPr>
            <p:ph type="title"/>
          </p:nvPr>
        </p:nvSpPr>
        <p:spPr>
          <a:xfrm>
            <a:off x="1828800" y="0"/>
            <a:ext cx="6874525" cy="1137300"/>
          </a:xfrm>
        </p:spPr>
        <p:txBody>
          <a:bodyPr/>
          <a:lstStyle/>
          <a:p>
            <a:endParaRPr lang="en-US"/>
          </a:p>
        </p:txBody>
      </p:sp>
      <p:sp>
        <p:nvSpPr>
          <p:cNvPr id="7" name="Oval 6">
            <a:extLst>
              <a:ext uri="{FF2B5EF4-FFF2-40B4-BE49-F238E27FC236}">
                <a16:creationId xmlns:a16="http://schemas.microsoft.com/office/drawing/2014/main" id="{78785574-71EE-4A87-806F-B7430D7069CD}"/>
              </a:ext>
            </a:extLst>
          </p:cNvPr>
          <p:cNvSpPr/>
          <p:nvPr userDrawn="1"/>
        </p:nvSpPr>
        <p:spPr>
          <a:xfrm>
            <a:off x="1371600" y="1682496"/>
            <a:ext cx="2700059" cy="27000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CA" sz="1500" i="1">
              <a:solidFill>
                <a:schemeClr val="accent3"/>
              </a:solidFill>
              <a:latin typeface="Georgia" panose="02040502050405020303" pitchFamily="18" charset="0"/>
            </a:endParaRPr>
          </a:p>
        </p:txBody>
      </p:sp>
      <p:pic>
        <p:nvPicPr>
          <p:cNvPr id="9" name="Picture 8">
            <a:extLst>
              <a:ext uri="{FF2B5EF4-FFF2-40B4-BE49-F238E27FC236}">
                <a16:creationId xmlns:a16="http://schemas.microsoft.com/office/drawing/2014/main" id="{A2618A74-21D0-4E17-8D0B-9D7AF4FB477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136392" y="3099816"/>
            <a:ext cx="4462272" cy="3049407"/>
          </a:xfrm>
          <a:prstGeom prst="rect">
            <a:avLst/>
          </a:prstGeom>
        </p:spPr>
      </p:pic>
      <p:sp>
        <p:nvSpPr>
          <p:cNvPr id="10" name="Content Placeholder 9">
            <a:extLst>
              <a:ext uri="{FF2B5EF4-FFF2-40B4-BE49-F238E27FC236}">
                <a16:creationId xmlns:a16="http://schemas.microsoft.com/office/drawing/2014/main" id="{65DEC06D-A656-4ED7-A135-49320DF02E42}"/>
              </a:ext>
            </a:extLst>
          </p:cNvPr>
          <p:cNvSpPr>
            <a:spLocks noGrp="1"/>
          </p:cNvSpPr>
          <p:nvPr>
            <p:ph sz="quarter" idx="10"/>
          </p:nvPr>
        </p:nvSpPr>
        <p:spPr>
          <a:xfrm>
            <a:off x="1371600" y="1682750"/>
            <a:ext cx="2700338" cy="2700338"/>
          </a:xfrm>
        </p:spPr>
        <p:txBody>
          <a:bodyPr vert="horz" lIns="0" tIns="0" rIns="0" bIns="0" rtlCol="0" anchor="ctr" anchorCtr="0">
            <a:noAutofit/>
          </a:bodyPr>
          <a:lstStyle>
            <a:lvl1pPr>
              <a:defRPr kumimoji="0" lang="en-US" sz="1500" b="0" i="1" u="none" strike="noStrike" cap="none" spc="0" normalizeH="0" baseline="0" smtClean="0">
                <a:ln>
                  <a:noFill/>
                </a:ln>
                <a:solidFill>
                  <a:srgbClr val="324165"/>
                </a:solidFill>
                <a:effectLst/>
                <a:uLnTx/>
                <a:uFillTx/>
                <a:latin typeface="Georgia" panose="02040502050405020303" pitchFamily="18" charset="0"/>
                <a:cs typeface="+mn-cs"/>
              </a:defRPr>
            </a:lvl1pPr>
            <a:lvl2pPr>
              <a:defRPr lang="en-US" smtClean="0"/>
            </a:lvl2pPr>
            <a:lvl3pPr>
              <a:defRPr lang="en-US" smtClean="0"/>
            </a:lvl3pPr>
            <a:lvl4pPr>
              <a:defRPr lang="en-US" smtClean="0"/>
            </a:lvl4pPr>
            <a:lvl5pPr>
              <a:defRPr lang="en-CA"/>
            </a:lvl5pPr>
          </a:lstStyle>
          <a:p>
            <a:pPr marR="0" lvl="0" algn="ctr" fontAlgn="auto">
              <a:lnSpc>
                <a:spcPts val="2000"/>
              </a:lnSpc>
              <a:spcAft>
                <a:spcPts val="0"/>
              </a:spcAft>
              <a:buClrTx/>
              <a:buSzTx/>
              <a:buFontTx/>
            </a:pPr>
            <a:endParaRPr lang="en-CA"/>
          </a:p>
        </p:txBody>
      </p:sp>
      <p:sp>
        <p:nvSpPr>
          <p:cNvPr id="14" name="Content Placeholder 13">
            <a:extLst>
              <a:ext uri="{FF2B5EF4-FFF2-40B4-BE49-F238E27FC236}">
                <a16:creationId xmlns:a16="http://schemas.microsoft.com/office/drawing/2014/main" id="{DCD419BA-AC51-4BE7-BB50-313F8F4C3A58}"/>
              </a:ext>
            </a:extLst>
          </p:cNvPr>
          <p:cNvSpPr>
            <a:spLocks noGrp="1"/>
          </p:cNvSpPr>
          <p:nvPr>
            <p:ph sz="quarter" idx="11"/>
          </p:nvPr>
        </p:nvSpPr>
        <p:spPr>
          <a:xfrm>
            <a:off x="8027988" y="2487613"/>
            <a:ext cx="2535237" cy="1355725"/>
          </a:xfrm>
        </p:spPr>
        <p:txBody>
          <a:bodyPr/>
          <a:lstStyle/>
          <a:p>
            <a:pPr lvl="0"/>
            <a:endParaRPr lang="en-CA"/>
          </a:p>
        </p:txBody>
      </p:sp>
      <p:sp>
        <p:nvSpPr>
          <p:cNvPr id="16" name="Content Placeholder 15">
            <a:extLst>
              <a:ext uri="{FF2B5EF4-FFF2-40B4-BE49-F238E27FC236}">
                <a16:creationId xmlns:a16="http://schemas.microsoft.com/office/drawing/2014/main" id="{9BCE11C2-04FD-43A6-99EA-F1C7A967756C}"/>
              </a:ext>
            </a:extLst>
          </p:cNvPr>
          <p:cNvSpPr>
            <a:spLocks noGrp="1"/>
          </p:cNvSpPr>
          <p:nvPr>
            <p:ph sz="quarter" idx="12"/>
          </p:nvPr>
        </p:nvSpPr>
        <p:spPr>
          <a:xfrm>
            <a:off x="7712075" y="4078288"/>
            <a:ext cx="3589338" cy="923370"/>
          </a:xfrm>
          <a:noFill/>
        </p:spPr>
        <p:txBody>
          <a:bodyPr wrap="square" lIns="0" tIns="0" rIns="0" bIns="0" rtlCol="0">
            <a:noAutofit/>
          </a:bodyPr>
          <a:lstStyle>
            <a:lvl1pPr>
              <a:defRPr lang="en-US" sz="1500" smtClean="0">
                <a:solidFill>
                  <a:schemeClr val="bg2"/>
                </a:solidFill>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marL="174625" lvl="0" indent="-158750">
              <a:lnSpc>
                <a:spcPct val="120000"/>
              </a:lnSpc>
              <a:buChar char="•"/>
            </a:pPr>
            <a:endParaRPr lang="en-CA"/>
          </a:p>
        </p:txBody>
      </p:sp>
      <p:sp>
        <p:nvSpPr>
          <p:cNvPr id="8" name="Slide Number Placeholder 1">
            <a:extLst>
              <a:ext uri="{FF2B5EF4-FFF2-40B4-BE49-F238E27FC236}">
                <a16:creationId xmlns:a16="http://schemas.microsoft.com/office/drawing/2014/main" id="{2C6616CE-7E88-4C11-A242-B3095F10E88D}"/>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45791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28796-2590-4DD4-8FA7-70B9141BFFC1}"/>
              </a:ext>
            </a:extLst>
          </p:cNvPr>
          <p:cNvSpPr>
            <a:spLocks noGrp="1"/>
          </p:cNvSpPr>
          <p:nvPr>
            <p:ph type="title"/>
          </p:nvPr>
        </p:nvSpPr>
        <p:spPr/>
        <p:txBody>
          <a:bodyPr/>
          <a:lstStyle/>
          <a:p>
            <a:r>
              <a:rPr lang="en-US"/>
              <a:t>Click to edit Master title style</a:t>
            </a:r>
            <a:endParaRPr lang="en-CA"/>
          </a:p>
        </p:txBody>
      </p:sp>
      <p:sp>
        <p:nvSpPr>
          <p:cNvPr id="7" name="Content Placeholder 6">
            <a:extLst>
              <a:ext uri="{FF2B5EF4-FFF2-40B4-BE49-F238E27FC236}">
                <a16:creationId xmlns:a16="http://schemas.microsoft.com/office/drawing/2014/main" id="{DC8F24EC-9C8B-41D2-8E94-2517FE30F6A4}"/>
              </a:ext>
            </a:extLst>
          </p:cNvPr>
          <p:cNvSpPr>
            <a:spLocks noGrp="1"/>
          </p:cNvSpPr>
          <p:nvPr>
            <p:ph sz="quarter" idx="10"/>
          </p:nvPr>
        </p:nvSpPr>
        <p:spPr>
          <a:xfrm>
            <a:off x="1828800" y="1646238"/>
            <a:ext cx="9358313" cy="461962"/>
          </a:xfrm>
          <a:noFill/>
        </p:spPr>
        <p:txBody>
          <a:bodyPr wrap="square" lIns="0" tIns="0" rIns="0" bIns="0" rtlCol="0" anchor="t" anchorCtr="0">
            <a:noAutofit/>
          </a:bodyPr>
          <a:lstStyle>
            <a:lvl1pPr>
              <a:defRPr lang="en-US" sz="2000" smtClean="0">
                <a:solidFill>
                  <a:schemeClr val="tx2"/>
                </a:solidFill>
                <a:latin typeface="Arial" charset="0"/>
                <a:ea typeface="Arial" charset="0"/>
                <a:cs typeface="Arial" charset="0"/>
              </a:defRPr>
            </a:lvl1pPr>
            <a:lvl2pPr>
              <a:defRPr lang="en-US" sz="2000" i="1" smtClean="0">
                <a:solidFill>
                  <a:schemeClr val="tx1"/>
                </a:solidFill>
                <a:latin typeface="Arial" charset="0"/>
                <a:ea typeface="Arial" charset="0"/>
                <a:cs typeface="Arial" charset="0"/>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40000"/>
              </a:lnSpc>
              <a:tabLst>
                <a:tab pos="395288" algn="l"/>
              </a:tabLst>
            </a:pPr>
            <a:endParaRPr lang="en-CA"/>
          </a:p>
        </p:txBody>
      </p:sp>
      <p:sp>
        <p:nvSpPr>
          <p:cNvPr id="9" name="Content Placeholder 8">
            <a:extLst>
              <a:ext uri="{FF2B5EF4-FFF2-40B4-BE49-F238E27FC236}">
                <a16:creationId xmlns:a16="http://schemas.microsoft.com/office/drawing/2014/main" id="{8730A677-7A31-4219-AA88-F1085EB36B64}"/>
              </a:ext>
            </a:extLst>
          </p:cNvPr>
          <p:cNvSpPr>
            <a:spLocks noGrp="1"/>
          </p:cNvSpPr>
          <p:nvPr>
            <p:ph sz="quarter" idx="11"/>
          </p:nvPr>
        </p:nvSpPr>
        <p:spPr>
          <a:xfrm>
            <a:off x="2222500" y="2108200"/>
            <a:ext cx="8964613" cy="1790700"/>
          </a:xfrm>
          <a:noFill/>
        </p:spPr>
        <p:txBody>
          <a:bodyPr vert="horz" wrap="square" lIns="0" tIns="0" rIns="0" bIns="0" rtlCol="0" anchor="t" anchorCtr="0">
            <a:noAutofit/>
          </a:bodyPr>
          <a:lstStyle>
            <a:lvl2pPr>
              <a:defRPr lang="en-CA" sz="2000" i="1" dirty="0">
                <a:solidFill>
                  <a:schemeClr val="tx1"/>
                </a:solidFill>
                <a:latin typeface="Arial" charset="0"/>
                <a:ea typeface="Arial" charset="0"/>
                <a:cs typeface="Arial" charset="0"/>
              </a:defRPr>
            </a:lvl2pPr>
          </a:lstStyle>
          <a:p>
            <a:pPr marL="914400" lvl="1" indent="-342900">
              <a:lnSpc>
                <a:spcPct val="140000"/>
              </a:lnSpc>
              <a:tabLst>
                <a:tab pos="1023938" algn="l"/>
              </a:tabLst>
            </a:pPr>
            <a:endParaRPr lang="en-CA"/>
          </a:p>
        </p:txBody>
      </p:sp>
      <p:sp>
        <p:nvSpPr>
          <p:cNvPr id="10" name="Content Placeholder 6">
            <a:extLst>
              <a:ext uri="{FF2B5EF4-FFF2-40B4-BE49-F238E27FC236}">
                <a16:creationId xmlns:a16="http://schemas.microsoft.com/office/drawing/2014/main" id="{88619F64-AD99-42EC-84B4-C32F0FE823CF}"/>
              </a:ext>
            </a:extLst>
          </p:cNvPr>
          <p:cNvSpPr>
            <a:spLocks noGrp="1"/>
          </p:cNvSpPr>
          <p:nvPr>
            <p:ph sz="quarter" idx="12"/>
          </p:nvPr>
        </p:nvSpPr>
        <p:spPr>
          <a:xfrm>
            <a:off x="1828799" y="4138469"/>
            <a:ext cx="9358313" cy="461962"/>
          </a:xfrm>
          <a:noFill/>
        </p:spPr>
        <p:txBody>
          <a:bodyPr wrap="square" lIns="0" tIns="0" rIns="0" bIns="0" rtlCol="0" anchor="t" anchorCtr="0">
            <a:noAutofit/>
          </a:bodyPr>
          <a:lstStyle>
            <a:lvl1pPr>
              <a:defRPr lang="en-US" sz="2000" smtClean="0">
                <a:solidFill>
                  <a:schemeClr val="tx2"/>
                </a:solidFill>
                <a:latin typeface="Arial" charset="0"/>
                <a:ea typeface="Arial" charset="0"/>
                <a:cs typeface="Arial" charset="0"/>
              </a:defRPr>
            </a:lvl1pPr>
            <a:lvl2pPr>
              <a:defRPr lang="en-US" sz="2000" i="1" smtClean="0">
                <a:solidFill>
                  <a:schemeClr val="tx1"/>
                </a:solidFill>
                <a:latin typeface="Arial" charset="0"/>
                <a:ea typeface="Arial" charset="0"/>
                <a:cs typeface="Arial" charset="0"/>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40000"/>
              </a:lnSpc>
              <a:tabLst>
                <a:tab pos="395288" algn="l"/>
              </a:tabLst>
            </a:pPr>
            <a:endParaRPr lang="en-CA"/>
          </a:p>
        </p:txBody>
      </p:sp>
      <p:sp>
        <p:nvSpPr>
          <p:cNvPr id="11" name="Content Placeholder 6">
            <a:extLst>
              <a:ext uri="{FF2B5EF4-FFF2-40B4-BE49-F238E27FC236}">
                <a16:creationId xmlns:a16="http://schemas.microsoft.com/office/drawing/2014/main" id="{BBE90C57-CB60-4216-818B-3C42D210AD6F}"/>
              </a:ext>
            </a:extLst>
          </p:cNvPr>
          <p:cNvSpPr>
            <a:spLocks noGrp="1"/>
          </p:cNvSpPr>
          <p:nvPr>
            <p:ph sz="quarter" idx="13"/>
          </p:nvPr>
        </p:nvSpPr>
        <p:spPr>
          <a:xfrm>
            <a:off x="1828798" y="4726781"/>
            <a:ext cx="9358313" cy="461962"/>
          </a:xfrm>
          <a:noFill/>
        </p:spPr>
        <p:txBody>
          <a:bodyPr wrap="square" lIns="0" tIns="0" rIns="0" bIns="0" rtlCol="0" anchor="t" anchorCtr="0">
            <a:noAutofit/>
          </a:bodyPr>
          <a:lstStyle>
            <a:lvl1pPr>
              <a:defRPr lang="en-US" sz="2000" smtClean="0">
                <a:solidFill>
                  <a:schemeClr val="tx2"/>
                </a:solidFill>
                <a:latin typeface="Arial" charset="0"/>
                <a:ea typeface="Arial" charset="0"/>
                <a:cs typeface="Arial" charset="0"/>
              </a:defRPr>
            </a:lvl1pPr>
            <a:lvl2pPr>
              <a:defRPr lang="en-US" sz="2000" i="1" smtClean="0">
                <a:solidFill>
                  <a:schemeClr val="tx1"/>
                </a:solidFill>
                <a:latin typeface="Arial" charset="0"/>
                <a:ea typeface="Arial" charset="0"/>
                <a:cs typeface="Arial" charset="0"/>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40000"/>
              </a:lnSpc>
              <a:tabLst>
                <a:tab pos="395288" algn="l"/>
              </a:tabLst>
            </a:pPr>
            <a:endParaRPr lang="en-CA"/>
          </a:p>
        </p:txBody>
      </p:sp>
      <p:sp>
        <p:nvSpPr>
          <p:cNvPr id="12" name="Content Placeholder 6">
            <a:extLst>
              <a:ext uri="{FF2B5EF4-FFF2-40B4-BE49-F238E27FC236}">
                <a16:creationId xmlns:a16="http://schemas.microsoft.com/office/drawing/2014/main" id="{26C5D1E7-0A50-4CBC-A98A-CA871DE94322}"/>
              </a:ext>
            </a:extLst>
          </p:cNvPr>
          <p:cNvSpPr>
            <a:spLocks noGrp="1"/>
          </p:cNvSpPr>
          <p:nvPr>
            <p:ph sz="quarter" idx="14"/>
          </p:nvPr>
        </p:nvSpPr>
        <p:spPr>
          <a:xfrm>
            <a:off x="1828801" y="5301312"/>
            <a:ext cx="9358313" cy="461962"/>
          </a:xfrm>
          <a:noFill/>
        </p:spPr>
        <p:txBody>
          <a:bodyPr wrap="square" lIns="0" tIns="0" rIns="0" bIns="0" rtlCol="0" anchor="t" anchorCtr="0">
            <a:noAutofit/>
          </a:bodyPr>
          <a:lstStyle>
            <a:lvl1pPr>
              <a:defRPr lang="en-US" sz="2000" smtClean="0">
                <a:solidFill>
                  <a:schemeClr val="tx2"/>
                </a:solidFill>
                <a:latin typeface="Arial" charset="0"/>
                <a:ea typeface="Arial" charset="0"/>
                <a:cs typeface="Arial" charset="0"/>
              </a:defRPr>
            </a:lvl1pPr>
            <a:lvl2pPr>
              <a:defRPr lang="en-US" sz="2000" i="1" smtClean="0">
                <a:solidFill>
                  <a:schemeClr val="tx1"/>
                </a:solidFill>
                <a:latin typeface="Arial" charset="0"/>
                <a:ea typeface="Arial" charset="0"/>
                <a:cs typeface="Arial" charset="0"/>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40000"/>
              </a:lnSpc>
              <a:tabLst>
                <a:tab pos="395288" algn="l"/>
              </a:tabLst>
            </a:pPr>
            <a:endParaRPr lang="en-CA"/>
          </a:p>
        </p:txBody>
      </p:sp>
      <p:sp>
        <p:nvSpPr>
          <p:cNvPr id="13" name="Content Placeholder 6">
            <a:extLst>
              <a:ext uri="{FF2B5EF4-FFF2-40B4-BE49-F238E27FC236}">
                <a16:creationId xmlns:a16="http://schemas.microsoft.com/office/drawing/2014/main" id="{F53E7DB5-5728-48A5-A0D7-B65B252BCF5A}"/>
              </a:ext>
            </a:extLst>
          </p:cNvPr>
          <p:cNvSpPr>
            <a:spLocks noGrp="1"/>
          </p:cNvSpPr>
          <p:nvPr>
            <p:ph sz="quarter" idx="15"/>
          </p:nvPr>
        </p:nvSpPr>
        <p:spPr>
          <a:xfrm>
            <a:off x="1828800" y="5864224"/>
            <a:ext cx="9358313" cy="461962"/>
          </a:xfrm>
          <a:noFill/>
        </p:spPr>
        <p:txBody>
          <a:bodyPr wrap="square" lIns="0" tIns="0" rIns="0" bIns="0" rtlCol="0" anchor="t" anchorCtr="0">
            <a:noAutofit/>
          </a:bodyPr>
          <a:lstStyle>
            <a:lvl1pPr>
              <a:defRPr lang="en-US" sz="2000" smtClean="0">
                <a:solidFill>
                  <a:schemeClr val="tx2"/>
                </a:solidFill>
                <a:latin typeface="Arial" charset="0"/>
                <a:ea typeface="Arial" charset="0"/>
                <a:cs typeface="Arial" charset="0"/>
              </a:defRPr>
            </a:lvl1pPr>
            <a:lvl2pPr>
              <a:defRPr lang="en-US" sz="2000" i="1" smtClean="0">
                <a:solidFill>
                  <a:schemeClr val="tx1"/>
                </a:solidFill>
                <a:latin typeface="Arial" charset="0"/>
                <a:ea typeface="Arial" charset="0"/>
                <a:cs typeface="Arial" charset="0"/>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40000"/>
              </a:lnSpc>
              <a:tabLst>
                <a:tab pos="395288" algn="l"/>
              </a:tabLst>
            </a:pPr>
            <a:endParaRPr lang="en-CA"/>
          </a:p>
        </p:txBody>
      </p:sp>
      <p:sp>
        <p:nvSpPr>
          <p:cNvPr id="14" name="Slide Number Placeholder 1">
            <a:extLst>
              <a:ext uri="{FF2B5EF4-FFF2-40B4-BE49-F238E27FC236}">
                <a16:creationId xmlns:a16="http://schemas.microsoft.com/office/drawing/2014/main" id="{AC302734-B1AC-4888-9409-A6B7CC6BFC98}"/>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286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59E2BCB5-7DDA-4B35-A62F-2D30CC75E450}"/>
              </a:ext>
            </a:extLst>
          </p:cNvPr>
          <p:cNvSpPr>
            <a:spLocks noGrp="1"/>
          </p:cNvSpPr>
          <p:nvPr>
            <p:ph type="title"/>
          </p:nvPr>
        </p:nvSpPr>
        <p:spPr>
          <a:xfrm>
            <a:off x="1828800" y="0"/>
            <a:ext cx="9600627" cy="1137300"/>
          </a:xfrm>
        </p:spPr>
        <p:txBody>
          <a:bodyPr/>
          <a:lstStyle/>
          <a:p>
            <a:endParaRPr lang="en-US"/>
          </a:p>
        </p:txBody>
      </p:sp>
      <p:sp>
        <p:nvSpPr>
          <p:cNvPr id="7" name="Oval 6">
            <a:extLst>
              <a:ext uri="{FF2B5EF4-FFF2-40B4-BE49-F238E27FC236}">
                <a16:creationId xmlns:a16="http://schemas.microsoft.com/office/drawing/2014/main" id="{1BB0468F-8A88-497C-991A-573123AD5D74}"/>
              </a:ext>
            </a:extLst>
          </p:cNvPr>
          <p:cNvSpPr/>
          <p:nvPr/>
        </p:nvSpPr>
        <p:spPr>
          <a:xfrm>
            <a:off x="2399915" y="1983480"/>
            <a:ext cx="3696083" cy="36960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150000"/>
              </a:lnSpc>
              <a:spcAft>
                <a:spcPts val="3000"/>
              </a:spcAft>
            </a:pPr>
            <a:endParaRPr lang="en-US" sz="1200" b="1">
              <a:latin typeface="Georgia" panose="02040502050405020303" pitchFamily="18" charset="0"/>
            </a:endParaRPr>
          </a:p>
        </p:txBody>
      </p:sp>
      <p:pic>
        <p:nvPicPr>
          <p:cNvPr id="14" name="Picture 13">
            <a:extLst>
              <a:ext uri="{FF2B5EF4-FFF2-40B4-BE49-F238E27FC236}">
                <a16:creationId xmlns:a16="http://schemas.microsoft.com/office/drawing/2014/main" id="{B8DE015D-8AC3-4663-95B4-B374278EED75}"/>
              </a:ext>
            </a:extLst>
          </p:cNvPr>
          <p:cNvPicPr>
            <a:picLocks noChangeAspect="1"/>
          </p:cNvPicPr>
          <p:nvPr userDrawn="1"/>
        </p:nvPicPr>
        <p:blipFill>
          <a:blip r:embed="rId2" cstate="email">
            <a:extLst>
              <a:ext uri="{28A0092B-C50C-407E-A947-70E740481C1C}">
                <a14:useLocalDpi xmlns:a14="http://schemas.microsoft.com/office/drawing/2010/main"/>
              </a:ext>
            </a:extLst>
          </a:blip>
          <a:srcRect b="19993"/>
          <a:stretch>
            <a:fillRect/>
          </a:stretch>
        </p:blipFill>
        <p:spPr>
          <a:xfrm>
            <a:off x="6769425" y="3429000"/>
            <a:ext cx="4594002" cy="3442695"/>
          </a:xfrm>
          <a:custGeom>
            <a:avLst/>
            <a:gdLst>
              <a:gd name="connsiteX0" fmla="*/ 0 w 5470503"/>
              <a:gd name="connsiteY0" fmla="*/ 0 h 4099536"/>
              <a:gd name="connsiteX1" fmla="*/ 5470503 w 5470503"/>
              <a:gd name="connsiteY1" fmla="*/ 0 h 4099536"/>
              <a:gd name="connsiteX2" fmla="*/ 5470503 w 5470503"/>
              <a:gd name="connsiteY2" fmla="*/ 4099536 h 4099536"/>
              <a:gd name="connsiteX3" fmla="*/ 0 w 5470503"/>
              <a:gd name="connsiteY3" fmla="*/ 4099536 h 4099536"/>
            </a:gdLst>
            <a:ahLst/>
            <a:cxnLst>
              <a:cxn ang="0">
                <a:pos x="connsiteX0" y="connsiteY0"/>
              </a:cxn>
              <a:cxn ang="0">
                <a:pos x="connsiteX1" y="connsiteY1"/>
              </a:cxn>
              <a:cxn ang="0">
                <a:pos x="connsiteX2" y="connsiteY2"/>
              </a:cxn>
              <a:cxn ang="0">
                <a:pos x="connsiteX3" y="connsiteY3"/>
              </a:cxn>
            </a:cxnLst>
            <a:rect l="l" t="t" r="r" b="b"/>
            <a:pathLst>
              <a:path w="5470503" h="4099536">
                <a:moveTo>
                  <a:pt x="0" y="0"/>
                </a:moveTo>
                <a:lnTo>
                  <a:pt x="5470503" y="0"/>
                </a:lnTo>
                <a:lnTo>
                  <a:pt x="5470503" y="4099536"/>
                </a:lnTo>
                <a:lnTo>
                  <a:pt x="0" y="4099536"/>
                </a:lnTo>
                <a:close/>
              </a:path>
            </a:pathLst>
          </a:custGeom>
        </p:spPr>
      </p:pic>
      <p:sp>
        <p:nvSpPr>
          <p:cNvPr id="15" name="Content Placeholder 14">
            <a:extLst>
              <a:ext uri="{FF2B5EF4-FFF2-40B4-BE49-F238E27FC236}">
                <a16:creationId xmlns:a16="http://schemas.microsoft.com/office/drawing/2014/main" id="{406C1B6D-CF43-44A9-9653-F03D21918FB2}"/>
              </a:ext>
            </a:extLst>
          </p:cNvPr>
          <p:cNvSpPr>
            <a:spLocks noGrp="1"/>
          </p:cNvSpPr>
          <p:nvPr>
            <p:ph sz="quarter" idx="10"/>
          </p:nvPr>
        </p:nvSpPr>
        <p:spPr>
          <a:xfrm>
            <a:off x="2278373" y="2319777"/>
            <a:ext cx="3962400" cy="2843658"/>
          </a:xfrm>
          <a:noFill/>
        </p:spPr>
        <p:txBody>
          <a:bodyPr wrap="square" lIns="0" tIns="0" rIns="0" bIns="0" rtlCol="0">
            <a:noAutofit/>
          </a:bodyPr>
          <a:lstStyle>
            <a:lvl1pPr>
              <a:defRPr lang="en-US" sz="1500" i="1" smtClean="0">
                <a:solidFill>
                  <a:srgbClr val="DAE5EF"/>
                </a:solidFill>
                <a:latin typeface="Georgia" panose="02040502050405020303" pitchFamily="18" charset="0"/>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17" name="Content Placeholder 16">
            <a:extLst>
              <a:ext uri="{FF2B5EF4-FFF2-40B4-BE49-F238E27FC236}">
                <a16:creationId xmlns:a16="http://schemas.microsoft.com/office/drawing/2014/main" id="{475BBEA2-1EB4-4EBE-9826-9FDB97B63F3C}"/>
              </a:ext>
            </a:extLst>
          </p:cNvPr>
          <p:cNvSpPr>
            <a:spLocks noGrp="1"/>
          </p:cNvSpPr>
          <p:nvPr>
            <p:ph sz="quarter" idx="11"/>
          </p:nvPr>
        </p:nvSpPr>
        <p:spPr>
          <a:xfrm>
            <a:off x="7273925" y="1879600"/>
            <a:ext cx="3556000" cy="1549400"/>
          </a:xfrm>
          <a:noFill/>
        </p:spPr>
        <p:txBody>
          <a:bodyPr wrap="square" lIns="0" tIns="0" rIns="0" bIns="0" rtlCol="0">
            <a:noAutofit/>
          </a:bodyPr>
          <a:lstStyle>
            <a:lvl1pPr>
              <a:defRPr lang="en-US" sz="1400" smtClean="0"/>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120000"/>
              </a:lnSpc>
            </a:pPr>
            <a:endParaRPr lang="en-CA"/>
          </a:p>
        </p:txBody>
      </p:sp>
      <p:sp>
        <p:nvSpPr>
          <p:cNvPr id="8" name="Slide Number Placeholder 1">
            <a:extLst>
              <a:ext uri="{FF2B5EF4-FFF2-40B4-BE49-F238E27FC236}">
                <a16:creationId xmlns:a16="http://schemas.microsoft.com/office/drawing/2014/main" id="{0809547D-FC26-44C1-BCBF-304F115BCF3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71998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43EC5F-3907-497B-89F5-E6883AE8CD62}"/>
              </a:ext>
            </a:extLst>
          </p:cNvPr>
          <p:cNvSpPr/>
          <p:nvPr userDrawn="1"/>
        </p:nvSpPr>
        <p:spPr>
          <a:xfrm>
            <a:off x="4262247"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08CC340-A5DA-4B67-9135-7952441EBA13}"/>
              </a:ext>
            </a:extLst>
          </p:cNvPr>
          <p:cNvSpPr/>
          <p:nvPr userDrawn="1"/>
        </p:nvSpPr>
        <p:spPr>
          <a:xfrm>
            <a:off x="6759194"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0CE34C-1F80-42A6-AE59-FED08507B2E8}"/>
              </a:ext>
            </a:extLst>
          </p:cNvPr>
          <p:cNvSpPr/>
          <p:nvPr userDrawn="1"/>
        </p:nvSpPr>
        <p:spPr>
          <a:xfrm>
            <a:off x="9207734"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5DA53D-556A-446A-9F98-50AA73DB5226}"/>
              </a:ext>
            </a:extLst>
          </p:cNvPr>
          <p:cNvSpPr/>
          <p:nvPr userDrawn="1"/>
        </p:nvSpPr>
        <p:spPr>
          <a:xfrm>
            <a:off x="1765300"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5">
            <a:extLst>
              <a:ext uri="{FF2B5EF4-FFF2-40B4-BE49-F238E27FC236}">
                <a16:creationId xmlns:a16="http://schemas.microsoft.com/office/drawing/2014/main" id="{521827C6-0245-472B-B239-EBD9C11471E2}"/>
              </a:ext>
            </a:extLst>
          </p:cNvPr>
          <p:cNvSpPr>
            <a:spLocks noGrp="1"/>
          </p:cNvSpPr>
          <p:nvPr>
            <p:ph type="title"/>
          </p:nvPr>
        </p:nvSpPr>
        <p:spPr>
          <a:xfrm>
            <a:off x="1828800" y="0"/>
            <a:ext cx="9600627" cy="1137300"/>
          </a:xfrm>
        </p:spPr>
        <p:txBody>
          <a:bodyPr>
            <a:normAutofit/>
          </a:bodyPr>
          <a:lstStyle/>
          <a:p>
            <a:endParaRPr lang="en-US" i="1"/>
          </a:p>
        </p:txBody>
      </p:sp>
      <p:cxnSp>
        <p:nvCxnSpPr>
          <p:cNvPr id="18" name="Straight Connector 17">
            <a:extLst>
              <a:ext uri="{FF2B5EF4-FFF2-40B4-BE49-F238E27FC236}">
                <a16:creationId xmlns:a16="http://schemas.microsoft.com/office/drawing/2014/main" id="{54E21687-4FC9-4690-8283-7F5601443997}"/>
              </a:ext>
            </a:extLst>
          </p:cNvPr>
          <p:cNvCxnSpPr>
            <a:cxnSpLocks/>
          </p:cNvCxnSpPr>
          <p:nvPr userDrawn="1"/>
        </p:nvCxnSpPr>
        <p:spPr>
          <a:xfrm>
            <a:off x="2086377" y="5306980"/>
            <a:ext cx="15316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BC39C1-F991-4DD3-950A-4D70C0407510}"/>
              </a:ext>
            </a:extLst>
          </p:cNvPr>
          <p:cNvCxnSpPr>
            <a:cxnSpLocks/>
          </p:cNvCxnSpPr>
          <p:nvPr userDrawn="1"/>
        </p:nvCxnSpPr>
        <p:spPr>
          <a:xfrm>
            <a:off x="4564338" y="5306980"/>
            <a:ext cx="15316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3D68A5-FECD-42B5-BFA0-FB962036E0B7}"/>
              </a:ext>
            </a:extLst>
          </p:cNvPr>
          <p:cNvCxnSpPr>
            <a:cxnSpLocks/>
          </p:cNvCxnSpPr>
          <p:nvPr userDrawn="1"/>
        </p:nvCxnSpPr>
        <p:spPr>
          <a:xfrm>
            <a:off x="9509825" y="5306980"/>
            <a:ext cx="1531662"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A8E9B9A2-1BC6-4E15-9FE8-73BA3D6FC4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1176" y="3253152"/>
            <a:ext cx="1184603" cy="1184603"/>
          </a:xfrm>
          <a:prstGeom prst="rect">
            <a:avLst/>
          </a:prstGeom>
        </p:spPr>
      </p:pic>
      <p:pic>
        <p:nvPicPr>
          <p:cNvPr id="23" name="Picture 22">
            <a:extLst>
              <a:ext uri="{FF2B5EF4-FFF2-40B4-BE49-F238E27FC236}">
                <a16:creationId xmlns:a16="http://schemas.microsoft.com/office/drawing/2014/main" id="{3EC06BFF-BFBF-477C-93C6-667D3A7B270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1105" t="7357" b="29894"/>
          <a:stretch/>
        </p:blipFill>
        <p:spPr>
          <a:xfrm>
            <a:off x="4582766" y="3253152"/>
            <a:ext cx="1494805" cy="1202587"/>
          </a:xfrm>
          <a:prstGeom prst="rect">
            <a:avLst/>
          </a:prstGeom>
        </p:spPr>
      </p:pic>
      <p:pic>
        <p:nvPicPr>
          <p:cNvPr id="24" name="Picture 23">
            <a:extLst>
              <a:ext uri="{FF2B5EF4-FFF2-40B4-BE49-F238E27FC236}">
                <a16:creationId xmlns:a16="http://schemas.microsoft.com/office/drawing/2014/main" id="{0AAB3150-139A-4CD9-A416-FB918E759F5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6134" r="8153"/>
          <a:stretch/>
        </p:blipFill>
        <p:spPr>
          <a:xfrm>
            <a:off x="7218139" y="3253152"/>
            <a:ext cx="1217954" cy="1186210"/>
          </a:xfrm>
          <a:prstGeom prst="rect">
            <a:avLst/>
          </a:prstGeom>
        </p:spPr>
      </p:pic>
      <p:pic>
        <p:nvPicPr>
          <p:cNvPr id="25" name="Picture 24">
            <a:extLst>
              <a:ext uri="{FF2B5EF4-FFF2-40B4-BE49-F238E27FC236}">
                <a16:creationId xmlns:a16="http://schemas.microsoft.com/office/drawing/2014/main" id="{1B5AAFBD-3E8D-40C4-97D6-04D1A0396BC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9103" t="9388" r="16669" b="13239"/>
          <a:stretch/>
        </p:blipFill>
        <p:spPr>
          <a:xfrm>
            <a:off x="9691883" y="3253152"/>
            <a:ext cx="1187990" cy="1186210"/>
          </a:xfrm>
          <a:prstGeom prst="ellipse">
            <a:avLst/>
          </a:prstGeom>
        </p:spPr>
      </p:pic>
      <p:sp>
        <p:nvSpPr>
          <p:cNvPr id="27" name="Content Placeholder 26">
            <a:extLst>
              <a:ext uri="{FF2B5EF4-FFF2-40B4-BE49-F238E27FC236}">
                <a16:creationId xmlns:a16="http://schemas.microsoft.com/office/drawing/2014/main" id="{A11CDD30-B87E-4AB0-937D-DDFF0AB3B388}"/>
              </a:ext>
            </a:extLst>
          </p:cNvPr>
          <p:cNvSpPr>
            <a:spLocks noGrp="1"/>
          </p:cNvSpPr>
          <p:nvPr>
            <p:ph sz="quarter" idx="10"/>
          </p:nvPr>
        </p:nvSpPr>
        <p:spPr>
          <a:xfrm>
            <a:off x="1828800" y="1646238"/>
            <a:ext cx="3810000" cy="276225"/>
          </a:xfrm>
          <a:noFill/>
        </p:spPr>
        <p:txBody>
          <a:bodyPr wrap="square" lIns="0" tIns="0" rIns="0" bIns="0" rtlCol="0">
            <a:noAutofit/>
          </a:bodyPr>
          <a:lstStyle>
            <a:lvl1pPr>
              <a:defRPr lang="en-US" sz="2000" smtClean="0">
                <a:solidFill>
                  <a:schemeClr val="tx2"/>
                </a:solidFill>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90000"/>
              </a:lnSpc>
              <a:spcBef>
                <a:spcPts val="1000"/>
              </a:spcBef>
            </a:pPr>
            <a:endParaRPr lang="en-CA"/>
          </a:p>
        </p:txBody>
      </p:sp>
      <p:sp>
        <p:nvSpPr>
          <p:cNvPr id="29" name="Content Placeholder 28">
            <a:extLst>
              <a:ext uri="{FF2B5EF4-FFF2-40B4-BE49-F238E27FC236}">
                <a16:creationId xmlns:a16="http://schemas.microsoft.com/office/drawing/2014/main" id="{B7D21462-AE86-474D-9AD0-19D1291D244B}"/>
              </a:ext>
            </a:extLst>
          </p:cNvPr>
          <p:cNvSpPr>
            <a:spLocks noGrp="1"/>
          </p:cNvSpPr>
          <p:nvPr>
            <p:ph sz="quarter" idx="11"/>
          </p:nvPr>
        </p:nvSpPr>
        <p:spPr>
          <a:xfrm>
            <a:off x="1762125" y="232410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a:p>
        </p:txBody>
      </p:sp>
      <p:sp>
        <p:nvSpPr>
          <p:cNvPr id="31" name="Content Placeholder 30">
            <a:extLst>
              <a:ext uri="{FF2B5EF4-FFF2-40B4-BE49-F238E27FC236}">
                <a16:creationId xmlns:a16="http://schemas.microsoft.com/office/drawing/2014/main" id="{B7F04183-8275-4E10-9064-2A4506E163E0}"/>
              </a:ext>
            </a:extLst>
          </p:cNvPr>
          <p:cNvSpPr>
            <a:spLocks noGrp="1"/>
          </p:cNvSpPr>
          <p:nvPr>
            <p:ph sz="quarter" idx="12"/>
          </p:nvPr>
        </p:nvSpPr>
        <p:spPr>
          <a:xfrm>
            <a:off x="2361670" y="292080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a:p>
        </p:txBody>
      </p:sp>
      <p:sp>
        <p:nvSpPr>
          <p:cNvPr id="33" name="Content Placeholder 32">
            <a:extLst>
              <a:ext uri="{FF2B5EF4-FFF2-40B4-BE49-F238E27FC236}">
                <a16:creationId xmlns:a16="http://schemas.microsoft.com/office/drawing/2014/main" id="{CBF5488C-D5FA-4562-8340-1361EAD8FFB4}"/>
              </a:ext>
            </a:extLst>
          </p:cNvPr>
          <p:cNvSpPr>
            <a:spLocks noGrp="1"/>
          </p:cNvSpPr>
          <p:nvPr>
            <p:ph sz="quarter" idx="13"/>
          </p:nvPr>
        </p:nvSpPr>
        <p:spPr>
          <a:xfrm>
            <a:off x="1762125" y="4583113"/>
            <a:ext cx="2138363" cy="278442"/>
          </a:xfrm>
        </p:spPr>
        <p:txBody>
          <a:bodyPr/>
          <a:lstStyle>
            <a:lvl1pPr algn="ctr">
              <a:defRPr/>
            </a:lvl1pPr>
          </a:lstStyle>
          <a:p>
            <a:pPr lvl="0"/>
            <a:endParaRPr lang="en-CA"/>
          </a:p>
        </p:txBody>
      </p:sp>
      <p:sp>
        <p:nvSpPr>
          <p:cNvPr id="34" name="Content Placeholder 32">
            <a:extLst>
              <a:ext uri="{FF2B5EF4-FFF2-40B4-BE49-F238E27FC236}">
                <a16:creationId xmlns:a16="http://schemas.microsoft.com/office/drawing/2014/main" id="{86253CC5-9A44-4857-A087-F9FFD8445CEC}"/>
              </a:ext>
            </a:extLst>
          </p:cNvPr>
          <p:cNvSpPr>
            <a:spLocks noGrp="1"/>
          </p:cNvSpPr>
          <p:nvPr>
            <p:ph sz="quarter" idx="14"/>
          </p:nvPr>
        </p:nvSpPr>
        <p:spPr>
          <a:xfrm>
            <a:off x="1765300" y="4892034"/>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a:p>
        </p:txBody>
      </p:sp>
      <p:sp>
        <p:nvSpPr>
          <p:cNvPr id="35" name="Content Placeholder 32">
            <a:extLst>
              <a:ext uri="{FF2B5EF4-FFF2-40B4-BE49-F238E27FC236}">
                <a16:creationId xmlns:a16="http://schemas.microsoft.com/office/drawing/2014/main" id="{A2AA6FE8-C773-480F-BF4B-4B5CB175089D}"/>
              </a:ext>
            </a:extLst>
          </p:cNvPr>
          <p:cNvSpPr>
            <a:spLocks noGrp="1"/>
          </p:cNvSpPr>
          <p:nvPr>
            <p:ph sz="quarter" idx="15"/>
          </p:nvPr>
        </p:nvSpPr>
        <p:spPr>
          <a:xfrm>
            <a:off x="1756245" y="5347208"/>
            <a:ext cx="2138363" cy="278442"/>
          </a:xfrm>
        </p:spPr>
        <p:txBody>
          <a:bodyPr/>
          <a:lstStyle>
            <a:lvl1pPr algn="ctr">
              <a:defRPr/>
            </a:lvl1pPr>
          </a:lstStyle>
          <a:p>
            <a:pPr lvl="0"/>
            <a:endParaRPr lang="en-CA"/>
          </a:p>
        </p:txBody>
      </p:sp>
      <p:sp>
        <p:nvSpPr>
          <p:cNvPr id="36" name="Content Placeholder 32">
            <a:extLst>
              <a:ext uri="{FF2B5EF4-FFF2-40B4-BE49-F238E27FC236}">
                <a16:creationId xmlns:a16="http://schemas.microsoft.com/office/drawing/2014/main" id="{C1876D23-9029-41EC-A62E-51A200D9A73B}"/>
              </a:ext>
            </a:extLst>
          </p:cNvPr>
          <p:cNvSpPr>
            <a:spLocks noGrp="1"/>
          </p:cNvSpPr>
          <p:nvPr>
            <p:ph sz="quarter" idx="16"/>
          </p:nvPr>
        </p:nvSpPr>
        <p:spPr>
          <a:xfrm>
            <a:off x="1759420" y="5656129"/>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a:p>
        </p:txBody>
      </p:sp>
      <p:sp>
        <p:nvSpPr>
          <p:cNvPr id="38" name="Content Placeholder 37">
            <a:extLst>
              <a:ext uri="{FF2B5EF4-FFF2-40B4-BE49-F238E27FC236}">
                <a16:creationId xmlns:a16="http://schemas.microsoft.com/office/drawing/2014/main" id="{B68369C7-7905-4BD6-8266-68ED71F9E48A}"/>
              </a:ext>
            </a:extLst>
          </p:cNvPr>
          <p:cNvSpPr>
            <a:spLocks noGrp="1"/>
          </p:cNvSpPr>
          <p:nvPr>
            <p:ph sz="quarter" idx="17"/>
          </p:nvPr>
        </p:nvSpPr>
        <p:spPr>
          <a:xfrm>
            <a:off x="1981200" y="6111875"/>
            <a:ext cx="1722438" cy="390006"/>
          </a:xfrm>
          <a:noFill/>
        </p:spPr>
        <p:txBody>
          <a:bodyPr wrap="square" lIns="0" tIns="0" rIns="0" bIns="0" rtlCol="0">
            <a:noAutofit/>
          </a:bodyPr>
          <a:lstStyle>
            <a:lvl1pPr>
              <a:defRPr lang="en-US" sz="1200" i="1"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marL="63500" lvl="0" indent="-53975"/>
            <a:endParaRPr lang="en-CA"/>
          </a:p>
        </p:txBody>
      </p:sp>
      <p:sp>
        <p:nvSpPr>
          <p:cNvPr id="39" name="Content Placeholder 28">
            <a:extLst>
              <a:ext uri="{FF2B5EF4-FFF2-40B4-BE49-F238E27FC236}">
                <a16:creationId xmlns:a16="http://schemas.microsoft.com/office/drawing/2014/main" id="{B0DAE176-575E-4A0F-B311-0705450016F3}"/>
              </a:ext>
            </a:extLst>
          </p:cNvPr>
          <p:cNvSpPr>
            <a:spLocks noGrp="1"/>
          </p:cNvSpPr>
          <p:nvPr>
            <p:ph sz="quarter" idx="18"/>
          </p:nvPr>
        </p:nvSpPr>
        <p:spPr>
          <a:xfrm>
            <a:off x="4261591" y="232410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a:p>
        </p:txBody>
      </p:sp>
      <p:sp>
        <p:nvSpPr>
          <p:cNvPr id="40" name="Content Placeholder 30">
            <a:extLst>
              <a:ext uri="{FF2B5EF4-FFF2-40B4-BE49-F238E27FC236}">
                <a16:creationId xmlns:a16="http://schemas.microsoft.com/office/drawing/2014/main" id="{DC8D003E-7F93-48D9-9893-FD6743C1E0E6}"/>
              </a:ext>
            </a:extLst>
          </p:cNvPr>
          <p:cNvSpPr>
            <a:spLocks noGrp="1"/>
          </p:cNvSpPr>
          <p:nvPr>
            <p:ph sz="quarter" idx="19"/>
          </p:nvPr>
        </p:nvSpPr>
        <p:spPr>
          <a:xfrm>
            <a:off x="4861136" y="292080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a:p>
        </p:txBody>
      </p:sp>
      <p:sp>
        <p:nvSpPr>
          <p:cNvPr id="41" name="Content Placeholder 32">
            <a:extLst>
              <a:ext uri="{FF2B5EF4-FFF2-40B4-BE49-F238E27FC236}">
                <a16:creationId xmlns:a16="http://schemas.microsoft.com/office/drawing/2014/main" id="{782E4A83-4FB6-4ABE-8768-BFD412FF4DE0}"/>
              </a:ext>
            </a:extLst>
          </p:cNvPr>
          <p:cNvSpPr>
            <a:spLocks noGrp="1"/>
          </p:cNvSpPr>
          <p:nvPr>
            <p:ph sz="quarter" idx="20"/>
          </p:nvPr>
        </p:nvSpPr>
        <p:spPr>
          <a:xfrm>
            <a:off x="4261591" y="4583113"/>
            <a:ext cx="2138363" cy="278442"/>
          </a:xfrm>
        </p:spPr>
        <p:txBody>
          <a:bodyPr/>
          <a:lstStyle>
            <a:lvl1pPr algn="ctr">
              <a:defRPr/>
            </a:lvl1pPr>
          </a:lstStyle>
          <a:p>
            <a:pPr lvl="0"/>
            <a:endParaRPr lang="en-CA"/>
          </a:p>
        </p:txBody>
      </p:sp>
      <p:sp>
        <p:nvSpPr>
          <p:cNvPr id="42" name="Content Placeholder 32">
            <a:extLst>
              <a:ext uri="{FF2B5EF4-FFF2-40B4-BE49-F238E27FC236}">
                <a16:creationId xmlns:a16="http://schemas.microsoft.com/office/drawing/2014/main" id="{962FE601-22F7-41AB-BEF5-F6931EFD023D}"/>
              </a:ext>
            </a:extLst>
          </p:cNvPr>
          <p:cNvSpPr>
            <a:spLocks noGrp="1"/>
          </p:cNvSpPr>
          <p:nvPr>
            <p:ph sz="quarter" idx="21"/>
          </p:nvPr>
        </p:nvSpPr>
        <p:spPr>
          <a:xfrm>
            <a:off x="4264766" y="4892034"/>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a:p>
        </p:txBody>
      </p:sp>
      <p:sp>
        <p:nvSpPr>
          <p:cNvPr id="43" name="Content Placeholder 32">
            <a:extLst>
              <a:ext uri="{FF2B5EF4-FFF2-40B4-BE49-F238E27FC236}">
                <a16:creationId xmlns:a16="http://schemas.microsoft.com/office/drawing/2014/main" id="{84FC76CF-437C-4F75-8126-0179D26A2A3E}"/>
              </a:ext>
            </a:extLst>
          </p:cNvPr>
          <p:cNvSpPr>
            <a:spLocks noGrp="1"/>
          </p:cNvSpPr>
          <p:nvPr>
            <p:ph sz="quarter" idx="22"/>
          </p:nvPr>
        </p:nvSpPr>
        <p:spPr>
          <a:xfrm>
            <a:off x="4255711" y="5347208"/>
            <a:ext cx="2138363" cy="278442"/>
          </a:xfrm>
        </p:spPr>
        <p:txBody>
          <a:bodyPr/>
          <a:lstStyle>
            <a:lvl1pPr algn="ctr">
              <a:defRPr/>
            </a:lvl1pPr>
          </a:lstStyle>
          <a:p>
            <a:pPr lvl="0"/>
            <a:endParaRPr lang="en-CA"/>
          </a:p>
        </p:txBody>
      </p:sp>
      <p:sp>
        <p:nvSpPr>
          <p:cNvPr id="44" name="Content Placeholder 32">
            <a:extLst>
              <a:ext uri="{FF2B5EF4-FFF2-40B4-BE49-F238E27FC236}">
                <a16:creationId xmlns:a16="http://schemas.microsoft.com/office/drawing/2014/main" id="{2B72D641-1DB0-465B-A082-17043F544754}"/>
              </a:ext>
            </a:extLst>
          </p:cNvPr>
          <p:cNvSpPr>
            <a:spLocks noGrp="1"/>
          </p:cNvSpPr>
          <p:nvPr>
            <p:ph sz="quarter" idx="23"/>
          </p:nvPr>
        </p:nvSpPr>
        <p:spPr>
          <a:xfrm>
            <a:off x="4258886" y="5656129"/>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a:p>
        </p:txBody>
      </p:sp>
      <p:sp>
        <p:nvSpPr>
          <p:cNvPr id="45" name="Content Placeholder 28">
            <a:extLst>
              <a:ext uri="{FF2B5EF4-FFF2-40B4-BE49-F238E27FC236}">
                <a16:creationId xmlns:a16="http://schemas.microsoft.com/office/drawing/2014/main" id="{DAE6F958-122A-408B-8919-B8A23C67D1D9}"/>
              </a:ext>
            </a:extLst>
          </p:cNvPr>
          <p:cNvSpPr>
            <a:spLocks noGrp="1"/>
          </p:cNvSpPr>
          <p:nvPr>
            <p:ph sz="quarter" idx="24"/>
          </p:nvPr>
        </p:nvSpPr>
        <p:spPr>
          <a:xfrm>
            <a:off x="6761057" y="233172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a:p>
        </p:txBody>
      </p:sp>
      <p:sp>
        <p:nvSpPr>
          <p:cNvPr id="46" name="Content Placeholder 30">
            <a:extLst>
              <a:ext uri="{FF2B5EF4-FFF2-40B4-BE49-F238E27FC236}">
                <a16:creationId xmlns:a16="http://schemas.microsoft.com/office/drawing/2014/main" id="{13266D4B-071F-4D19-88E1-21BAAA652461}"/>
              </a:ext>
            </a:extLst>
          </p:cNvPr>
          <p:cNvSpPr>
            <a:spLocks noGrp="1"/>
          </p:cNvSpPr>
          <p:nvPr>
            <p:ph sz="quarter" idx="25"/>
          </p:nvPr>
        </p:nvSpPr>
        <p:spPr>
          <a:xfrm>
            <a:off x="7360602" y="301732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a:p>
        </p:txBody>
      </p:sp>
      <p:sp>
        <p:nvSpPr>
          <p:cNvPr id="47" name="Content Placeholder 32">
            <a:extLst>
              <a:ext uri="{FF2B5EF4-FFF2-40B4-BE49-F238E27FC236}">
                <a16:creationId xmlns:a16="http://schemas.microsoft.com/office/drawing/2014/main" id="{EC2606C2-129F-4D99-8339-192967412561}"/>
              </a:ext>
            </a:extLst>
          </p:cNvPr>
          <p:cNvSpPr>
            <a:spLocks noGrp="1"/>
          </p:cNvSpPr>
          <p:nvPr>
            <p:ph sz="quarter" idx="26"/>
          </p:nvPr>
        </p:nvSpPr>
        <p:spPr>
          <a:xfrm>
            <a:off x="6761057" y="4590733"/>
            <a:ext cx="2138363" cy="278442"/>
          </a:xfrm>
        </p:spPr>
        <p:txBody>
          <a:bodyPr/>
          <a:lstStyle>
            <a:lvl1pPr algn="ctr">
              <a:defRPr/>
            </a:lvl1pPr>
          </a:lstStyle>
          <a:p>
            <a:pPr lvl="0"/>
            <a:endParaRPr lang="en-CA"/>
          </a:p>
        </p:txBody>
      </p:sp>
      <p:sp>
        <p:nvSpPr>
          <p:cNvPr id="48" name="Content Placeholder 32">
            <a:extLst>
              <a:ext uri="{FF2B5EF4-FFF2-40B4-BE49-F238E27FC236}">
                <a16:creationId xmlns:a16="http://schemas.microsoft.com/office/drawing/2014/main" id="{73803661-FD91-49B8-B0EF-CFCC4506CAAC}"/>
              </a:ext>
            </a:extLst>
          </p:cNvPr>
          <p:cNvSpPr>
            <a:spLocks noGrp="1"/>
          </p:cNvSpPr>
          <p:nvPr>
            <p:ph sz="quarter" idx="27"/>
          </p:nvPr>
        </p:nvSpPr>
        <p:spPr>
          <a:xfrm>
            <a:off x="6764232" y="4899654"/>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a:p>
        </p:txBody>
      </p:sp>
      <p:sp>
        <p:nvSpPr>
          <p:cNvPr id="49" name="Content Placeholder 32">
            <a:extLst>
              <a:ext uri="{FF2B5EF4-FFF2-40B4-BE49-F238E27FC236}">
                <a16:creationId xmlns:a16="http://schemas.microsoft.com/office/drawing/2014/main" id="{7B9D1AFC-2E8E-4453-BA3E-346DEC24FB54}"/>
              </a:ext>
            </a:extLst>
          </p:cNvPr>
          <p:cNvSpPr>
            <a:spLocks noGrp="1"/>
          </p:cNvSpPr>
          <p:nvPr>
            <p:ph sz="quarter" idx="28"/>
          </p:nvPr>
        </p:nvSpPr>
        <p:spPr>
          <a:xfrm>
            <a:off x="6755177" y="5354828"/>
            <a:ext cx="2138363" cy="278442"/>
          </a:xfrm>
        </p:spPr>
        <p:txBody>
          <a:bodyPr/>
          <a:lstStyle>
            <a:lvl1pPr algn="ctr">
              <a:defRPr/>
            </a:lvl1pPr>
          </a:lstStyle>
          <a:p>
            <a:pPr lvl="0"/>
            <a:endParaRPr lang="en-CA"/>
          </a:p>
        </p:txBody>
      </p:sp>
      <p:sp>
        <p:nvSpPr>
          <p:cNvPr id="50" name="Content Placeholder 28">
            <a:extLst>
              <a:ext uri="{FF2B5EF4-FFF2-40B4-BE49-F238E27FC236}">
                <a16:creationId xmlns:a16="http://schemas.microsoft.com/office/drawing/2014/main" id="{3F3836E7-558B-4EF1-9FCE-A58AF0DC3474}"/>
              </a:ext>
            </a:extLst>
          </p:cNvPr>
          <p:cNvSpPr>
            <a:spLocks noGrp="1"/>
          </p:cNvSpPr>
          <p:nvPr>
            <p:ph sz="quarter" idx="29"/>
          </p:nvPr>
        </p:nvSpPr>
        <p:spPr>
          <a:xfrm>
            <a:off x="9209381" y="233172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a:p>
        </p:txBody>
      </p:sp>
      <p:sp>
        <p:nvSpPr>
          <p:cNvPr id="51" name="Content Placeholder 30">
            <a:extLst>
              <a:ext uri="{FF2B5EF4-FFF2-40B4-BE49-F238E27FC236}">
                <a16:creationId xmlns:a16="http://schemas.microsoft.com/office/drawing/2014/main" id="{A5EDD11E-2E8F-449F-9A92-D41FCDCE232A}"/>
              </a:ext>
            </a:extLst>
          </p:cNvPr>
          <p:cNvSpPr>
            <a:spLocks noGrp="1"/>
          </p:cNvSpPr>
          <p:nvPr>
            <p:ph sz="quarter" idx="30"/>
          </p:nvPr>
        </p:nvSpPr>
        <p:spPr>
          <a:xfrm>
            <a:off x="9808926" y="292842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a:p>
        </p:txBody>
      </p:sp>
      <p:sp>
        <p:nvSpPr>
          <p:cNvPr id="52" name="Content Placeholder 32">
            <a:extLst>
              <a:ext uri="{FF2B5EF4-FFF2-40B4-BE49-F238E27FC236}">
                <a16:creationId xmlns:a16="http://schemas.microsoft.com/office/drawing/2014/main" id="{E075A9BD-39CC-4EF3-8090-2DD47CE0BD1D}"/>
              </a:ext>
            </a:extLst>
          </p:cNvPr>
          <p:cNvSpPr>
            <a:spLocks noGrp="1"/>
          </p:cNvSpPr>
          <p:nvPr>
            <p:ph sz="quarter" idx="31"/>
          </p:nvPr>
        </p:nvSpPr>
        <p:spPr>
          <a:xfrm>
            <a:off x="9209381" y="4590733"/>
            <a:ext cx="2138363" cy="278442"/>
          </a:xfrm>
        </p:spPr>
        <p:txBody>
          <a:bodyPr/>
          <a:lstStyle>
            <a:lvl1pPr algn="ctr">
              <a:defRPr/>
            </a:lvl1pPr>
          </a:lstStyle>
          <a:p>
            <a:pPr lvl="0"/>
            <a:endParaRPr lang="en-CA"/>
          </a:p>
        </p:txBody>
      </p:sp>
      <p:sp>
        <p:nvSpPr>
          <p:cNvPr id="53" name="Content Placeholder 32">
            <a:extLst>
              <a:ext uri="{FF2B5EF4-FFF2-40B4-BE49-F238E27FC236}">
                <a16:creationId xmlns:a16="http://schemas.microsoft.com/office/drawing/2014/main" id="{C8B40961-A92B-4A67-987C-F5AC4B397231}"/>
              </a:ext>
            </a:extLst>
          </p:cNvPr>
          <p:cNvSpPr>
            <a:spLocks noGrp="1"/>
          </p:cNvSpPr>
          <p:nvPr>
            <p:ph sz="quarter" idx="32"/>
          </p:nvPr>
        </p:nvSpPr>
        <p:spPr>
          <a:xfrm>
            <a:off x="9212556" y="4899654"/>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a:p>
        </p:txBody>
      </p:sp>
      <p:sp>
        <p:nvSpPr>
          <p:cNvPr id="54" name="Content Placeholder 32">
            <a:extLst>
              <a:ext uri="{FF2B5EF4-FFF2-40B4-BE49-F238E27FC236}">
                <a16:creationId xmlns:a16="http://schemas.microsoft.com/office/drawing/2014/main" id="{1A5B646A-667B-4911-B6A9-A8045EADE526}"/>
              </a:ext>
            </a:extLst>
          </p:cNvPr>
          <p:cNvSpPr>
            <a:spLocks noGrp="1"/>
          </p:cNvSpPr>
          <p:nvPr>
            <p:ph sz="quarter" idx="33"/>
          </p:nvPr>
        </p:nvSpPr>
        <p:spPr>
          <a:xfrm>
            <a:off x="9203501" y="5354828"/>
            <a:ext cx="2138363" cy="278442"/>
          </a:xfrm>
        </p:spPr>
        <p:txBody>
          <a:bodyPr/>
          <a:lstStyle>
            <a:lvl1pPr algn="ctr">
              <a:defRPr/>
            </a:lvl1pPr>
          </a:lstStyle>
          <a:p>
            <a:pPr lvl="0"/>
            <a:endParaRPr lang="en-CA"/>
          </a:p>
        </p:txBody>
      </p:sp>
      <p:sp>
        <p:nvSpPr>
          <p:cNvPr id="55" name="Content Placeholder 32">
            <a:extLst>
              <a:ext uri="{FF2B5EF4-FFF2-40B4-BE49-F238E27FC236}">
                <a16:creationId xmlns:a16="http://schemas.microsoft.com/office/drawing/2014/main" id="{A0AC38DB-42A2-45F7-84EE-5527BAAAE157}"/>
              </a:ext>
            </a:extLst>
          </p:cNvPr>
          <p:cNvSpPr>
            <a:spLocks noGrp="1"/>
          </p:cNvSpPr>
          <p:nvPr>
            <p:ph sz="quarter" idx="34"/>
          </p:nvPr>
        </p:nvSpPr>
        <p:spPr>
          <a:xfrm>
            <a:off x="9206676" y="5663749"/>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a:p>
        </p:txBody>
      </p:sp>
      <p:sp>
        <p:nvSpPr>
          <p:cNvPr id="56" name="Slide Number Placeholder 1">
            <a:extLst>
              <a:ext uri="{FF2B5EF4-FFF2-40B4-BE49-F238E27FC236}">
                <a16:creationId xmlns:a16="http://schemas.microsoft.com/office/drawing/2014/main" id="{CD3BFE27-ABA2-4CE3-B33C-C2B0D3DA8D0B}"/>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7634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Freeform 39">
            <a:extLst>
              <a:ext uri="{FF2B5EF4-FFF2-40B4-BE49-F238E27FC236}">
                <a16:creationId xmlns:a16="http://schemas.microsoft.com/office/drawing/2014/main" id="{2409A5E4-2AAF-494A-B78A-E507B51C91D4}"/>
              </a:ext>
            </a:extLst>
          </p:cNvPr>
          <p:cNvSpPr/>
          <p:nvPr userDrawn="1"/>
        </p:nvSpPr>
        <p:spPr>
          <a:xfrm>
            <a:off x="7779490" y="2666186"/>
            <a:ext cx="4412510" cy="4191815"/>
          </a:xfrm>
          <a:custGeom>
            <a:avLst/>
            <a:gdLst>
              <a:gd name="connsiteX0" fmla="*/ 2670200 w 4412510"/>
              <a:gd name="connsiteY0" fmla="*/ 0 h 4191815"/>
              <a:gd name="connsiteX1" fmla="*/ 4368695 w 4412510"/>
              <a:gd name="connsiteY1" fmla="*/ 609744 h 4191815"/>
              <a:gd name="connsiteX2" fmla="*/ 4412510 w 4412510"/>
              <a:gd name="connsiteY2" fmla="*/ 649566 h 4191815"/>
              <a:gd name="connsiteX3" fmla="*/ 4412510 w 4412510"/>
              <a:gd name="connsiteY3" fmla="*/ 4191815 h 4191815"/>
              <a:gd name="connsiteX4" fmla="*/ 477476 w 4412510"/>
              <a:gd name="connsiteY4" fmla="*/ 4191815 h 4191815"/>
              <a:gd name="connsiteX5" fmla="*/ 456028 w 4412510"/>
              <a:gd name="connsiteY5" fmla="*/ 4163135 h 4191815"/>
              <a:gd name="connsiteX6" fmla="*/ 0 w 4412510"/>
              <a:gd name="connsiteY6" fmla="*/ 2670200 h 4191815"/>
              <a:gd name="connsiteX7" fmla="*/ 2670200 w 4412510"/>
              <a:gd name="connsiteY7" fmla="*/ 0 h 41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2510" h="4191815">
                <a:moveTo>
                  <a:pt x="2670200" y="0"/>
                </a:moveTo>
                <a:cubicBezTo>
                  <a:pt x="3315386" y="0"/>
                  <a:pt x="3907127" y="228824"/>
                  <a:pt x="4368695" y="609744"/>
                </a:cubicBezTo>
                <a:lnTo>
                  <a:pt x="4412510" y="649566"/>
                </a:lnTo>
                <a:lnTo>
                  <a:pt x="4412510" y="4191815"/>
                </a:lnTo>
                <a:lnTo>
                  <a:pt x="477476" y="4191815"/>
                </a:lnTo>
                <a:lnTo>
                  <a:pt x="456028" y="4163135"/>
                </a:lnTo>
                <a:cubicBezTo>
                  <a:pt x="168116" y="3736968"/>
                  <a:pt x="0" y="3223217"/>
                  <a:pt x="0" y="2670200"/>
                </a:cubicBezTo>
                <a:cubicBezTo>
                  <a:pt x="0" y="1195489"/>
                  <a:pt x="1195489" y="0"/>
                  <a:pt x="2670200" y="0"/>
                </a:cubicBez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D91EDC9-962A-4288-B56C-031B948BA2C4}"/>
              </a:ext>
            </a:extLst>
          </p:cNvPr>
          <p:cNvSpPr>
            <a:spLocks noGrp="1"/>
          </p:cNvSpPr>
          <p:nvPr>
            <p:ph type="title"/>
          </p:nvPr>
        </p:nvSpPr>
        <p:spPr>
          <a:xfrm>
            <a:off x="1828800" y="0"/>
            <a:ext cx="9600627" cy="1137300"/>
          </a:xfrm>
        </p:spPr>
        <p:txBody>
          <a:bodyPr>
            <a:normAutofit/>
          </a:bodyPr>
          <a:lstStyle/>
          <a:p>
            <a:endParaRPr lang="en-US" i="1"/>
          </a:p>
        </p:txBody>
      </p:sp>
      <p:sp>
        <p:nvSpPr>
          <p:cNvPr id="9" name="Oval 8">
            <a:extLst>
              <a:ext uri="{FF2B5EF4-FFF2-40B4-BE49-F238E27FC236}">
                <a16:creationId xmlns:a16="http://schemas.microsoft.com/office/drawing/2014/main" id="{09AAA590-DA2A-4200-9B5E-0596FAB74B9E}"/>
              </a:ext>
            </a:extLst>
          </p:cNvPr>
          <p:cNvSpPr/>
          <p:nvPr/>
        </p:nvSpPr>
        <p:spPr>
          <a:xfrm>
            <a:off x="4806654" y="1995635"/>
            <a:ext cx="472292" cy="4722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F1B999F-7ABC-421D-AA81-82273FC2C985}"/>
              </a:ext>
            </a:extLst>
          </p:cNvPr>
          <p:cNvSpPr/>
          <p:nvPr/>
        </p:nvSpPr>
        <p:spPr>
          <a:xfrm>
            <a:off x="4806654" y="2588237"/>
            <a:ext cx="472292" cy="4722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2D3DACF-4C82-47E7-A299-ED2A22068D72}"/>
              </a:ext>
            </a:extLst>
          </p:cNvPr>
          <p:cNvSpPr/>
          <p:nvPr/>
        </p:nvSpPr>
        <p:spPr>
          <a:xfrm>
            <a:off x="4806654" y="3186866"/>
            <a:ext cx="472292" cy="4722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B736483-F021-4FB0-92AA-4C723FFD2BF0}"/>
              </a:ext>
            </a:extLst>
          </p:cNvPr>
          <p:cNvSpPr/>
          <p:nvPr/>
        </p:nvSpPr>
        <p:spPr>
          <a:xfrm>
            <a:off x="4806654" y="3790808"/>
            <a:ext cx="472292" cy="472291"/>
          </a:xfrm>
          <a:prstGeom prst="ellipse">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20A9AA7-5729-41EE-8CAE-03D9DFBFF111}"/>
              </a:ext>
            </a:extLst>
          </p:cNvPr>
          <p:cNvSpPr/>
          <p:nvPr/>
        </p:nvSpPr>
        <p:spPr>
          <a:xfrm>
            <a:off x="4806654" y="4400063"/>
            <a:ext cx="472292" cy="47229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9" name="Oval 28">
            <a:extLst>
              <a:ext uri="{FF2B5EF4-FFF2-40B4-BE49-F238E27FC236}">
                <a16:creationId xmlns:a16="http://schemas.microsoft.com/office/drawing/2014/main" id="{FF29E5D5-1764-47DA-8AA8-503EBB4CE5E0}"/>
              </a:ext>
            </a:extLst>
          </p:cNvPr>
          <p:cNvSpPr/>
          <p:nvPr/>
        </p:nvSpPr>
        <p:spPr>
          <a:xfrm>
            <a:off x="4806654" y="5014631"/>
            <a:ext cx="472292" cy="472291"/>
          </a:xfrm>
          <a:prstGeom prst="ellipse">
            <a:avLst/>
          </a:prstGeom>
          <a:solidFill>
            <a:srgbClr val="DAE5E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AF55BA6-FD45-474D-9942-5B13D0DE567B}"/>
              </a:ext>
            </a:extLst>
          </p:cNvPr>
          <p:cNvSpPr/>
          <p:nvPr/>
        </p:nvSpPr>
        <p:spPr>
          <a:xfrm>
            <a:off x="4806654" y="5627284"/>
            <a:ext cx="472292" cy="472291"/>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E95F4FE0-5747-4A98-BF6B-AA94443EA1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4900" y="3550107"/>
            <a:ext cx="4080753" cy="2762870"/>
          </a:xfrm>
          <a:prstGeom prst="rect">
            <a:avLst/>
          </a:prstGeom>
        </p:spPr>
      </p:pic>
      <p:graphicFrame>
        <p:nvGraphicFramePr>
          <p:cNvPr id="36" name="Chart 35">
            <a:extLst>
              <a:ext uri="{FF2B5EF4-FFF2-40B4-BE49-F238E27FC236}">
                <a16:creationId xmlns:a16="http://schemas.microsoft.com/office/drawing/2014/main" id="{899C1F88-D0B9-412F-A1E8-3738A286B0C9}"/>
              </a:ext>
            </a:extLst>
          </p:cNvPr>
          <p:cNvGraphicFramePr/>
          <p:nvPr userDrawn="1">
            <p:extLst>
              <p:ext uri="{D42A27DB-BD31-4B8C-83A1-F6EECF244321}">
                <p14:modId xmlns:p14="http://schemas.microsoft.com/office/powerpoint/2010/main" val="649907775"/>
              </p:ext>
            </p:extLst>
          </p:nvPr>
        </p:nvGraphicFramePr>
        <p:xfrm>
          <a:off x="1000452" y="1962228"/>
          <a:ext cx="3412060" cy="3477969"/>
        </p:xfrm>
        <a:graphic>
          <a:graphicData uri="http://schemas.openxmlformats.org/drawingml/2006/chart">
            <c:chart xmlns:c="http://schemas.openxmlformats.org/drawingml/2006/chart" xmlns:r="http://schemas.openxmlformats.org/officeDocument/2006/relationships" r:id="rId3"/>
          </a:graphicData>
        </a:graphic>
      </p:graphicFrame>
      <p:sp>
        <p:nvSpPr>
          <p:cNvPr id="38" name="Content Placeholder 37">
            <a:extLst>
              <a:ext uri="{FF2B5EF4-FFF2-40B4-BE49-F238E27FC236}">
                <a16:creationId xmlns:a16="http://schemas.microsoft.com/office/drawing/2014/main" id="{4DB18059-54A5-4108-AE98-BCF1125502A6}"/>
              </a:ext>
            </a:extLst>
          </p:cNvPr>
          <p:cNvSpPr>
            <a:spLocks noGrp="1"/>
          </p:cNvSpPr>
          <p:nvPr>
            <p:ph sz="quarter" idx="10"/>
          </p:nvPr>
        </p:nvSpPr>
        <p:spPr>
          <a:xfrm>
            <a:off x="1735138" y="3303588"/>
            <a:ext cx="1939925" cy="849076"/>
          </a:xfrm>
          <a:noFill/>
        </p:spPr>
        <p:txBody>
          <a:bodyPr wrap="square" lIns="0" tIns="0" rIns="0" bIns="0" rtlCol="0">
            <a:noAutofit/>
          </a:bodyPr>
          <a:lstStyle>
            <a:lvl1pPr>
              <a:defRPr lang="en-US" sz="1800" smtClean="0">
                <a:solidFill>
                  <a:schemeClr val="tx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40" name="Content Placeholder 39">
            <a:extLst>
              <a:ext uri="{FF2B5EF4-FFF2-40B4-BE49-F238E27FC236}">
                <a16:creationId xmlns:a16="http://schemas.microsoft.com/office/drawing/2014/main" id="{AF07B1DA-50B9-4AC1-A5EB-0F47AE32BEE1}"/>
              </a:ext>
            </a:extLst>
          </p:cNvPr>
          <p:cNvSpPr>
            <a:spLocks noGrp="1"/>
          </p:cNvSpPr>
          <p:nvPr>
            <p:ph sz="quarter" idx="11"/>
          </p:nvPr>
        </p:nvSpPr>
        <p:spPr>
          <a:xfrm>
            <a:off x="4824413" y="2116138"/>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42" name="Content Placeholder 41">
            <a:extLst>
              <a:ext uri="{FF2B5EF4-FFF2-40B4-BE49-F238E27FC236}">
                <a16:creationId xmlns:a16="http://schemas.microsoft.com/office/drawing/2014/main" id="{5677AC55-E56B-424A-AEE9-BB9487B9FB6A}"/>
              </a:ext>
            </a:extLst>
          </p:cNvPr>
          <p:cNvSpPr>
            <a:spLocks noGrp="1"/>
          </p:cNvSpPr>
          <p:nvPr>
            <p:ph sz="quarter" idx="12"/>
          </p:nvPr>
        </p:nvSpPr>
        <p:spPr>
          <a:xfrm>
            <a:off x="5481638" y="2122848"/>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43" name="Content Placeholder 39">
            <a:extLst>
              <a:ext uri="{FF2B5EF4-FFF2-40B4-BE49-F238E27FC236}">
                <a16:creationId xmlns:a16="http://schemas.microsoft.com/office/drawing/2014/main" id="{AE1E2068-B019-4BBB-80E0-436854029576}"/>
              </a:ext>
            </a:extLst>
          </p:cNvPr>
          <p:cNvSpPr>
            <a:spLocks noGrp="1"/>
          </p:cNvSpPr>
          <p:nvPr>
            <p:ph sz="quarter" idx="13"/>
          </p:nvPr>
        </p:nvSpPr>
        <p:spPr>
          <a:xfrm>
            <a:off x="4805355" y="2706688"/>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44" name="Content Placeholder 41">
            <a:extLst>
              <a:ext uri="{FF2B5EF4-FFF2-40B4-BE49-F238E27FC236}">
                <a16:creationId xmlns:a16="http://schemas.microsoft.com/office/drawing/2014/main" id="{EF36D203-B821-4E27-A58D-8FE9A33CD735}"/>
              </a:ext>
            </a:extLst>
          </p:cNvPr>
          <p:cNvSpPr>
            <a:spLocks noGrp="1"/>
          </p:cNvSpPr>
          <p:nvPr>
            <p:ph sz="quarter" idx="14"/>
          </p:nvPr>
        </p:nvSpPr>
        <p:spPr>
          <a:xfrm>
            <a:off x="5462580" y="2713398"/>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45" name="Content Placeholder 39">
            <a:extLst>
              <a:ext uri="{FF2B5EF4-FFF2-40B4-BE49-F238E27FC236}">
                <a16:creationId xmlns:a16="http://schemas.microsoft.com/office/drawing/2014/main" id="{25677492-3A34-49D7-BA0B-AF9911B58017}"/>
              </a:ext>
            </a:extLst>
          </p:cNvPr>
          <p:cNvSpPr>
            <a:spLocks noGrp="1"/>
          </p:cNvSpPr>
          <p:nvPr>
            <p:ph sz="quarter" idx="15"/>
          </p:nvPr>
        </p:nvSpPr>
        <p:spPr>
          <a:xfrm>
            <a:off x="4805360" y="3306778"/>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46" name="Content Placeholder 41">
            <a:extLst>
              <a:ext uri="{FF2B5EF4-FFF2-40B4-BE49-F238E27FC236}">
                <a16:creationId xmlns:a16="http://schemas.microsoft.com/office/drawing/2014/main" id="{63A870F0-EB63-4396-A5DB-813877E4C0BA}"/>
              </a:ext>
            </a:extLst>
          </p:cNvPr>
          <p:cNvSpPr>
            <a:spLocks noGrp="1"/>
          </p:cNvSpPr>
          <p:nvPr>
            <p:ph sz="quarter" idx="16"/>
          </p:nvPr>
        </p:nvSpPr>
        <p:spPr>
          <a:xfrm>
            <a:off x="5462585" y="3313488"/>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47" name="Content Placeholder 39">
            <a:extLst>
              <a:ext uri="{FF2B5EF4-FFF2-40B4-BE49-F238E27FC236}">
                <a16:creationId xmlns:a16="http://schemas.microsoft.com/office/drawing/2014/main" id="{22A16010-682A-43A5-BEBC-0834AB485FAF}"/>
              </a:ext>
            </a:extLst>
          </p:cNvPr>
          <p:cNvSpPr>
            <a:spLocks noGrp="1"/>
          </p:cNvSpPr>
          <p:nvPr>
            <p:ph sz="quarter" idx="17"/>
          </p:nvPr>
        </p:nvSpPr>
        <p:spPr>
          <a:xfrm>
            <a:off x="4805355" y="3911617"/>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48" name="Content Placeholder 41">
            <a:extLst>
              <a:ext uri="{FF2B5EF4-FFF2-40B4-BE49-F238E27FC236}">
                <a16:creationId xmlns:a16="http://schemas.microsoft.com/office/drawing/2014/main" id="{B961BABE-8215-4258-AFD0-E91EB79C06E6}"/>
              </a:ext>
            </a:extLst>
          </p:cNvPr>
          <p:cNvSpPr>
            <a:spLocks noGrp="1"/>
          </p:cNvSpPr>
          <p:nvPr>
            <p:ph sz="quarter" idx="18"/>
          </p:nvPr>
        </p:nvSpPr>
        <p:spPr>
          <a:xfrm>
            <a:off x="5462580" y="3918327"/>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49" name="Content Placeholder 39">
            <a:extLst>
              <a:ext uri="{FF2B5EF4-FFF2-40B4-BE49-F238E27FC236}">
                <a16:creationId xmlns:a16="http://schemas.microsoft.com/office/drawing/2014/main" id="{E8179DBC-C383-4F6D-B0E0-8A52B9D02D77}"/>
              </a:ext>
            </a:extLst>
          </p:cNvPr>
          <p:cNvSpPr>
            <a:spLocks noGrp="1"/>
          </p:cNvSpPr>
          <p:nvPr>
            <p:ph sz="quarter" idx="19"/>
          </p:nvPr>
        </p:nvSpPr>
        <p:spPr>
          <a:xfrm>
            <a:off x="4805359" y="4521211"/>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50" name="Content Placeholder 41">
            <a:extLst>
              <a:ext uri="{FF2B5EF4-FFF2-40B4-BE49-F238E27FC236}">
                <a16:creationId xmlns:a16="http://schemas.microsoft.com/office/drawing/2014/main" id="{07DE03C4-72FE-4A9F-A88B-7D460411007B}"/>
              </a:ext>
            </a:extLst>
          </p:cNvPr>
          <p:cNvSpPr>
            <a:spLocks noGrp="1"/>
          </p:cNvSpPr>
          <p:nvPr>
            <p:ph sz="quarter" idx="20"/>
          </p:nvPr>
        </p:nvSpPr>
        <p:spPr>
          <a:xfrm>
            <a:off x="5462584" y="4527921"/>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51" name="Content Placeholder 39">
            <a:extLst>
              <a:ext uri="{FF2B5EF4-FFF2-40B4-BE49-F238E27FC236}">
                <a16:creationId xmlns:a16="http://schemas.microsoft.com/office/drawing/2014/main" id="{83331BB7-ECFD-4AB9-9A73-FCE6335E41B1}"/>
              </a:ext>
            </a:extLst>
          </p:cNvPr>
          <p:cNvSpPr>
            <a:spLocks noGrp="1"/>
          </p:cNvSpPr>
          <p:nvPr>
            <p:ph sz="quarter" idx="21"/>
          </p:nvPr>
        </p:nvSpPr>
        <p:spPr>
          <a:xfrm>
            <a:off x="4814881" y="5135582"/>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52" name="Content Placeholder 41">
            <a:extLst>
              <a:ext uri="{FF2B5EF4-FFF2-40B4-BE49-F238E27FC236}">
                <a16:creationId xmlns:a16="http://schemas.microsoft.com/office/drawing/2014/main" id="{005B666F-A4BF-45F6-9F65-6293C70BF5CA}"/>
              </a:ext>
            </a:extLst>
          </p:cNvPr>
          <p:cNvSpPr>
            <a:spLocks noGrp="1"/>
          </p:cNvSpPr>
          <p:nvPr>
            <p:ph sz="quarter" idx="22"/>
          </p:nvPr>
        </p:nvSpPr>
        <p:spPr>
          <a:xfrm>
            <a:off x="5472106" y="5142292"/>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53" name="Content Placeholder 39">
            <a:extLst>
              <a:ext uri="{FF2B5EF4-FFF2-40B4-BE49-F238E27FC236}">
                <a16:creationId xmlns:a16="http://schemas.microsoft.com/office/drawing/2014/main" id="{EAA39ADB-67E0-4F6B-B2E3-F0463D37F040}"/>
              </a:ext>
            </a:extLst>
          </p:cNvPr>
          <p:cNvSpPr>
            <a:spLocks noGrp="1"/>
          </p:cNvSpPr>
          <p:nvPr>
            <p:ph sz="quarter" idx="23"/>
          </p:nvPr>
        </p:nvSpPr>
        <p:spPr>
          <a:xfrm>
            <a:off x="4805361" y="5745175"/>
            <a:ext cx="473075" cy="235001"/>
          </a:xfrm>
          <a:noFill/>
        </p:spPr>
        <p:txBody>
          <a:bodyPr wrap="square" lIns="0" tIns="0" rIns="0" bIns="0" rtlCol="0">
            <a:spAutoFit/>
          </a:bodyPr>
          <a:lstStyle>
            <a:lvl1pPr>
              <a:defRPr lang="en-US" sz="1500" dirty="0" smtClean="0">
                <a:solidFill>
                  <a:schemeClr val="bg1"/>
                </a:solidFill>
                <a:latin typeface="Georgia" panose="02040502050405020303" pitchFamily="18" charset="0"/>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54" name="Content Placeholder 41">
            <a:extLst>
              <a:ext uri="{FF2B5EF4-FFF2-40B4-BE49-F238E27FC236}">
                <a16:creationId xmlns:a16="http://schemas.microsoft.com/office/drawing/2014/main" id="{1A273B1A-C745-4055-8071-F9C7787BFBC4}"/>
              </a:ext>
            </a:extLst>
          </p:cNvPr>
          <p:cNvSpPr>
            <a:spLocks noGrp="1"/>
          </p:cNvSpPr>
          <p:nvPr>
            <p:ph sz="quarter" idx="24"/>
          </p:nvPr>
        </p:nvSpPr>
        <p:spPr>
          <a:xfrm>
            <a:off x="5462586" y="5751885"/>
            <a:ext cx="2662237" cy="234231"/>
          </a:xfrm>
          <a:noFill/>
        </p:spPr>
        <p:txBody>
          <a:bodyPr wrap="square" lIns="0" tIns="0" rIns="0" bIns="0" rtlCol="0" anchor="ctr" anchorCtr="0">
            <a:spAutoFit/>
          </a:bodyPr>
          <a:lstStyle>
            <a:lvl1pPr>
              <a:defRPr lang="en-US" sz="1500" smtClean="0">
                <a:solidFill>
                  <a:schemeClr val="bg2"/>
                </a:solidFill>
                <a:latin typeface="Arial" charset="0"/>
                <a:ea typeface="Arial" charset="0"/>
                <a:cs typeface="Arial" charset="0"/>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55" name="Slide Number Placeholder 1">
            <a:extLst>
              <a:ext uri="{FF2B5EF4-FFF2-40B4-BE49-F238E27FC236}">
                <a16:creationId xmlns:a16="http://schemas.microsoft.com/office/drawing/2014/main" id="{F76674D4-A937-4E09-A95C-3B56442A97BE}"/>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1417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CD315AA5-69BB-4694-9021-54CDBFD812B4}"/>
              </a:ext>
            </a:extLst>
          </p:cNvPr>
          <p:cNvSpPr>
            <a:spLocks noGrp="1"/>
          </p:cNvSpPr>
          <p:nvPr>
            <p:ph type="title"/>
          </p:nvPr>
        </p:nvSpPr>
        <p:spPr>
          <a:xfrm>
            <a:off x="1828800" y="0"/>
            <a:ext cx="9600627" cy="1137300"/>
          </a:xfrm>
        </p:spPr>
        <p:txBody>
          <a:bodyPr/>
          <a:lstStyle/>
          <a:p>
            <a:endParaRPr lang="en-US" i="1"/>
          </a:p>
        </p:txBody>
      </p:sp>
      <p:cxnSp>
        <p:nvCxnSpPr>
          <p:cNvPr id="15" name="Straight Connector 14">
            <a:extLst>
              <a:ext uri="{FF2B5EF4-FFF2-40B4-BE49-F238E27FC236}">
                <a16:creationId xmlns:a16="http://schemas.microsoft.com/office/drawing/2014/main" id="{5325D76B-515A-41F1-A801-6EB9C4435D03}"/>
              </a:ext>
            </a:extLst>
          </p:cNvPr>
          <p:cNvCxnSpPr>
            <a:cxnSpLocks/>
          </p:cNvCxnSpPr>
          <p:nvPr userDrawn="1"/>
        </p:nvCxnSpPr>
        <p:spPr>
          <a:xfrm>
            <a:off x="3656385" y="2743200"/>
            <a:ext cx="0" cy="2728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9F3211-B513-4B00-8A58-A95553DA2DFF}"/>
              </a:ext>
            </a:extLst>
          </p:cNvPr>
          <p:cNvCxnSpPr>
            <a:cxnSpLocks/>
          </p:cNvCxnSpPr>
          <p:nvPr userDrawn="1"/>
        </p:nvCxnSpPr>
        <p:spPr>
          <a:xfrm>
            <a:off x="5638203" y="2743200"/>
            <a:ext cx="0" cy="2728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61DB4E-08C5-4758-9D65-99A5C899B31E}"/>
              </a:ext>
            </a:extLst>
          </p:cNvPr>
          <p:cNvCxnSpPr>
            <a:cxnSpLocks/>
          </p:cNvCxnSpPr>
          <p:nvPr userDrawn="1"/>
        </p:nvCxnSpPr>
        <p:spPr>
          <a:xfrm>
            <a:off x="7620021" y="2743200"/>
            <a:ext cx="0" cy="2728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705C90-6E6B-4E36-BA8F-C6FD03F920E5}"/>
              </a:ext>
            </a:extLst>
          </p:cNvPr>
          <p:cNvCxnSpPr>
            <a:cxnSpLocks/>
          </p:cNvCxnSpPr>
          <p:nvPr userDrawn="1"/>
        </p:nvCxnSpPr>
        <p:spPr>
          <a:xfrm>
            <a:off x="9601839" y="2743200"/>
            <a:ext cx="0" cy="2728913"/>
          </a:xfrm>
          <a:prstGeom prst="line">
            <a:avLst/>
          </a:prstGeom>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6E22908-D190-4247-BF5B-6FB9729A5F56}"/>
              </a:ext>
            </a:extLst>
          </p:cNvPr>
          <p:cNvSpPr>
            <a:spLocks noGrp="1"/>
          </p:cNvSpPr>
          <p:nvPr>
            <p:ph type="pic" sz="quarter" idx="10"/>
          </p:nvPr>
        </p:nvSpPr>
        <p:spPr>
          <a:xfrm>
            <a:off x="2162175" y="2217738"/>
            <a:ext cx="1003300" cy="1003300"/>
          </a:xfrm>
        </p:spPr>
        <p:txBody>
          <a:bodyPr/>
          <a:lstStyle/>
          <a:p>
            <a:endParaRPr lang="en-CA"/>
          </a:p>
        </p:txBody>
      </p:sp>
      <p:sp>
        <p:nvSpPr>
          <p:cNvPr id="22" name="Content Placeholder 21">
            <a:extLst>
              <a:ext uri="{FF2B5EF4-FFF2-40B4-BE49-F238E27FC236}">
                <a16:creationId xmlns:a16="http://schemas.microsoft.com/office/drawing/2014/main" id="{92DBEE9F-F6B7-45A8-96CE-BC4670D83D78}"/>
              </a:ext>
            </a:extLst>
          </p:cNvPr>
          <p:cNvSpPr>
            <a:spLocks noGrp="1"/>
          </p:cNvSpPr>
          <p:nvPr>
            <p:ph sz="quarter" idx="11"/>
          </p:nvPr>
        </p:nvSpPr>
        <p:spPr>
          <a:xfrm>
            <a:off x="1828800" y="3436938"/>
            <a:ext cx="1673225" cy="1908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4" name="Picture Placeholder 23">
            <a:extLst>
              <a:ext uri="{FF2B5EF4-FFF2-40B4-BE49-F238E27FC236}">
                <a16:creationId xmlns:a16="http://schemas.microsoft.com/office/drawing/2014/main" id="{B93D19A4-1D99-4673-BD20-8450C3C325EA}"/>
              </a:ext>
            </a:extLst>
          </p:cNvPr>
          <p:cNvSpPr>
            <a:spLocks noGrp="1"/>
          </p:cNvSpPr>
          <p:nvPr>
            <p:ph type="pic" sz="quarter" idx="12"/>
          </p:nvPr>
        </p:nvSpPr>
        <p:spPr>
          <a:xfrm>
            <a:off x="4143375" y="2217738"/>
            <a:ext cx="1004888" cy="1003300"/>
          </a:xfrm>
        </p:spPr>
        <p:txBody>
          <a:bodyPr/>
          <a:lstStyle/>
          <a:p>
            <a:endParaRPr lang="en-CA"/>
          </a:p>
        </p:txBody>
      </p:sp>
      <p:sp>
        <p:nvSpPr>
          <p:cNvPr id="26" name="Content Placeholder 25">
            <a:extLst>
              <a:ext uri="{FF2B5EF4-FFF2-40B4-BE49-F238E27FC236}">
                <a16:creationId xmlns:a16="http://schemas.microsoft.com/office/drawing/2014/main" id="{839BE2D4-5D76-4C58-BEF3-EAE13622B6B3}"/>
              </a:ext>
            </a:extLst>
          </p:cNvPr>
          <p:cNvSpPr>
            <a:spLocks noGrp="1"/>
          </p:cNvSpPr>
          <p:nvPr>
            <p:ph sz="quarter" idx="13"/>
          </p:nvPr>
        </p:nvSpPr>
        <p:spPr>
          <a:xfrm>
            <a:off x="3810000" y="3436938"/>
            <a:ext cx="1673225" cy="1708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8" name="Picture Placeholder 27">
            <a:extLst>
              <a:ext uri="{FF2B5EF4-FFF2-40B4-BE49-F238E27FC236}">
                <a16:creationId xmlns:a16="http://schemas.microsoft.com/office/drawing/2014/main" id="{C3B91F5F-B721-4B79-9851-36FCF95C5072}"/>
              </a:ext>
            </a:extLst>
          </p:cNvPr>
          <p:cNvSpPr>
            <a:spLocks noGrp="1"/>
          </p:cNvSpPr>
          <p:nvPr>
            <p:ph type="pic" sz="quarter" idx="14"/>
          </p:nvPr>
        </p:nvSpPr>
        <p:spPr>
          <a:xfrm>
            <a:off x="6126163" y="2217738"/>
            <a:ext cx="1003300" cy="1003300"/>
          </a:xfrm>
        </p:spPr>
        <p:txBody>
          <a:bodyPr/>
          <a:lstStyle/>
          <a:p>
            <a:endParaRPr lang="en-CA"/>
          </a:p>
        </p:txBody>
      </p:sp>
      <p:sp>
        <p:nvSpPr>
          <p:cNvPr id="30" name="Content Placeholder 29">
            <a:extLst>
              <a:ext uri="{FF2B5EF4-FFF2-40B4-BE49-F238E27FC236}">
                <a16:creationId xmlns:a16="http://schemas.microsoft.com/office/drawing/2014/main" id="{092A99C2-A1E2-4B4A-9821-4DED3D0757D0}"/>
              </a:ext>
            </a:extLst>
          </p:cNvPr>
          <p:cNvSpPr>
            <a:spLocks noGrp="1"/>
          </p:cNvSpPr>
          <p:nvPr>
            <p:ph sz="quarter" idx="15"/>
          </p:nvPr>
        </p:nvSpPr>
        <p:spPr>
          <a:xfrm>
            <a:off x="5792788" y="3429000"/>
            <a:ext cx="1673225"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2" name="Picture Placeholder 31">
            <a:extLst>
              <a:ext uri="{FF2B5EF4-FFF2-40B4-BE49-F238E27FC236}">
                <a16:creationId xmlns:a16="http://schemas.microsoft.com/office/drawing/2014/main" id="{FF9EEA7A-05E7-427D-B6C1-F7724CCC014E}"/>
              </a:ext>
            </a:extLst>
          </p:cNvPr>
          <p:cNvSpPr>
            <a:spLocks noGrp="1"/>
          </p:cNvSpPr>
          <p:nvPr>
            <p:ph type="pic" sz="quarter" idx="16"/>
          </p:nvPr>
        </p:nvSpPr>
        <p:spPr>
          <a:xfrm>
            <a:off x="8107363" y="2217738"/>
            <a:ext cx="1004887" cy="1003300"/>
          </a:xfrm>
        </p:spPr>
        <p:txBody>
          <a:bodyPr/>
          <a:lstStyle/>
          <a:p>
            <a:endParaRPr lang="en-CA"/>
          </a:p>
        </p:txBody>
      </p:sp>
      <p:sp>
        <p:nvSpPr>
          <p:cNvPr id="34" name="Content Placeholder 33">
            <a:extLst>
              <a:ext uri="{FF2B5EF4-FFF2-40B4-BE49-F238E27FC236}">
                <a16:creationId xmlns:a16="http://schemas.microsoft.com/office/drawing/2014/main" id="{419EAC84-A089-4F2D-A78B-79E6E72B79CF}"/>
              </a:ext>
            </a:extLst>
          </p:cNvPr>
          <p:cNvSpPr>
            <a:spLocks noGrp="1"/>
          </p:cNvSpPr>
          <p:nvPr>
            <p:ph sz="quarter" idx="17"/>
          </p:nvPr>
        </p:nvSpPr>
        <p:spPr>
          <a:xfrm>
            <a:off x="7773988" y="3429000"/>
            <a:ext cx="1673225"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6" name="Picture Placeholder 35">
            <a:extLst>
              <a:ext uri="{FF2B5EF4-FFF2-40B4-BE49-F238E27FC236}">
                <a16:creationId xmlns:a16="http://schemas.microsoft.com/office/drawing/2014/main" id="{9C477B3C-CE6A-4DE8-A72C-CC911B4F1B04}"/>
              </a:ext>
            </a:extLst>
          </p:cNvPr>
          <p:cNvSpPr>
            <a:spLocks noGrp="1"/>
          </p:cNvSpPr>
          <p:nvPr>
            <p:ph type="pic" sz="quarter" idx="18"/>
          </p:nvPr>
        </p:nvSpPr>
        <p:spPr>
          <a:xfrm>
            <a:off x="10088563" y="2217738"/>
            <a:ext cx="1006475" cy="1000125"/>
          </a:xfrm>
        </p:spPr>
        <p:txBody>
          <a:bodyPr/>
          <a:lstStyle/>
          <a:p>
            <a:endParaRPr lang="en-CA"/>
          </a:p>
        </p:txBody>
      </p:sp>
      <p:sp>
        <p:nvSpPr>
          <p:cNvPr id="38" name="Content Placeholder 37">
            <a:extLst>
              <a:ext uri="{FF2B5EF4-FFF2-40B4-BE49-F238E27FC236}">
                <a16:creationId xmlns:a16="http://schemas.microsoft.com/office/drawing/2014/main" id="{E78029B3-388E-463C-BE75-83DD57F12221}"/>
              </a:ext>
            </a:extLst>
          </p:cNvPr>
          <p:cNvSpPr>
            <a:spLocks noGrp="1"/>
          </p:cNvSpPr>
          <p:nvPr>
            <p:ph sz="quarter" idx="19"/>
          </p:nvPr>
        </p:nvSpPr>
        <p:spPr>
          <a:xfrm>
            <a:off x="9756775" y="3429000"/>
            <a:ext cx="1673225" cy="1000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9" name="Slide Number Placeholder 1">
            <a:extLst>
              <a:ext uri="{FF2B5EF4-FFF2-40B4-BE49-F238E27FC236}">
                <a16:creationId xmlns:a16="http://schemas.microsoft.com/office/drawing/2014/main" id="{DEAFE576-A3B3-4A1C-9031-73B8341EBF60}"/>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737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9_half text, half images">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85B65EB-3578-42CD-AF19-9C4DAB6D8085}"/>
              </a:ext>
            </a:extLst>
          </p:cNvPr>
          <p:cNvGrpSpPr/>
          <p:nvPr userDrawn="1"/>
        </p:nvGrpSpPr>
        <p:grpSpPr>
          <a:xfrm>
            <a:off x="10105207" y="4589064"/>
            <a:ext cx="1145340" cy="509993"/>
            <a:chOff x="1731588" y="5014573"/>
            <a:chExt cx="1145340" cy="509993"/>
          </a:xfrm>
        </p:grpSpPr>
        <p:sp>
          <p:nvSpPr>
            <p:cNvPr id="12" name="Oval 11">
              <a:extLst>
                <a:ext uri="{FF2B5EF4-FFF2-40B4-BE49-F238E27FC236}">
                  <a16:creationId xmlns:a16="http://schemas.microsoft.com/office/drawing/2014/main" id="{A70FE3FE-DD99-4F53-B713-DA5170CFCA86}"/>
                </a:ext>
              </a:extLst>
            </p:cNvPr>
            <p:cNvSpPr/>
            <p:nvPr/>
          </p:nvSpPr>
          <p:spPr>
            <a:xfrm>
              <a:off x="1772533" y="5014573"/>
              <a:ext cx="160672" cy="1606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9B1A1F9-792C-44B7-B807-1CF1656657EA}"/>
                </a:ext>
              </a:extLst>
            </p:cNvPr>
            <p:cNvSpPr/>
            <p:nvPr/>
          </p:nvSpPr>
          <p:spPr>
            <a:xfrm>
              <a:off x="2070484" y="5014573"/>
              <a:ext cx="160672" cy="16067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3414531-232A-477A-A87E-4BD352CFAA15}"/>
                </a:ext>
              </a:extLst>
            </p:cNvPr>
            <p:cNvSpPr/>
            <p:nvPr/>
          </p:nvSpPr>
          <p:spPr>
            <a:xfrm>
              <a:off x="2374667" y="5014573"/>
              <a:ext cx="160672" cy="1606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24DA636-780A-4AFF-8CF3-F882D2636C05}"/>
                </a:ext>
              </a:extLst>
            </p:cNvPr>
            <p:cNvSpPr/>
            <p:nvPr/>
          </p:nvSpPr>
          <p:spPr>
            <a:xfrm>
              <a:off x="2678143" y="5014573"/>
              <a:ext cx="160672" cy="1606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B35DF77-7A83-4F7B-A979-911E806DF5DD}"/>
                </a:ext>
              </a:extLst>
            </p:cNvPr>
            <p:cNvSpPr txBox="1"/>
            <p:nvPr/>
          </p:nvSpPr>
          <p:spPr>
            <a:xfrm>
              <a:off x="1731588" y="5293734"/>
              <a:ext cx="1145340" cy="230832"/>
            </a:xfrm>
            <a:prstGeom prst="rect">
              <a:avLst/>
            </a:prstGeom>
            <a:noFill/>
          </p:spPr>
          <p:txBody>
            <a:bodyPr wrap="square" lIns="0" tIns="0" rIns="0" bIns="0" rtlCol="0">
              <a:spAutoFit/>
            </a:bodyPr>
            <a:lstStyle/>
            <a:p>
              <a:pPr algn="ctr"/>
              <a:r>
                <a:rPr lang="en-US" sz="1500" b="1">
                  <a:solidFill>
                    <a:srgbClr val="004C8E"/>
                  </a:solidFill>
                  <a:latin typeface="Arial" panose="020B0604020202020204" pitchFamily="34" charset="0"/>
                  <a:ea typeface="Arial Black" charset="0"/>
                  <a:cs typeface="Arial" panose="020B0604020202020204" pitchFamily="34" charset="0"/>
                </a:rPr>
                <a:t>26 </a:t>
              </a:r>
              <a:r>
                <a:rPr lang="en-US" sz="1500">
                  <a:solidFill>
                    <a:srgbClr val="004C8E"/>
                  </a:solidFill>
                  <a:latin typeface="Arial" panose="020B0604020202020204" pitchFamily="34" charset="0"/>
                  <a:ea typeface="Arial Black" charset="0"/>
                  <a:cs typeface="Arial" panose="020B0604020202020204" pitchFamily="34" charset="0"/>
                </a:rPr>
                <a:t>———</a:t>
              </a:r>
              <a:r>
                <a:rPr lang="en-US" sz="1500" b="1">
                  <a:solidFill>
                    <a:srgbClr val="004C8E"/>
                  </a:solidFill>
                  <a:latin typeface="Arial" panose="020B0604020202020204" pitchFamily="34" charset="0"/>
                  <a:ea typeface="Arial Black" charset="0"/>
                  <a:cs typeface="Arial" panose="020B0604020202020204" pitchFamily="34" charset="0"/>
                </a:rPr>
                <a:t>  0</a:t>
              </a:r>
            </a:p>
          </p:txBody>
        </p:sp>
      </p:grpSp>
      <p:sp>
        <p:nvSpPr>
          <p:cNvPr id="19" name="Oval 18">
            <a:extLst>
              <a:ext uri="{FF2B5EF4-FFF2-40B4-BE49-F238E27FC236}">
                <a16:creationId xmlns:a16="http://schemas.microsoft.com/office/drawing/2014/main" id="{B218962C-082C-4FEE-9B7D-837D46F41514}"/>
              </a:ext>
            </a:extLst>
          </p:cNvPr>
          <p:cNvSpPr/>
          <p:nvPr userDrawn="1"/>
        </p:nvSpPr>
        <p:spPr>
          <a:xfrm>
            <a:off x="5649998" y="3256133"/>
            <a:ext cx="2330877" cy="23308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CA" sz="1500" i="1">
              <a:solidFill>
                <a:schemeClr val="accent3"/>
              </a:solidFill>
              <a:latin typeface="Georgia" panose="02040502050405020303" pitchFamily="18" charset="0"/>
            </a:endParaRPr>
          </a:p>
        </p:txBody>
      </p:sp>
      <p:sp>
        <p:nvSpPr>
          <p:cNvPr id="21" name="TextBox 20">
            <a:extLst>
              <a:ext uri="{FF2B5EF4-FFF2-40B4-BE49-F238E27FC236}">
                <a16:creationId xmlns:a16="http://schemas.microsoft.com/office/drawing/2014/main" id="{A37E1DDD-EB60-482F-86FA-CD9F9019E17E}"/>
              </a:ext>
            </a:extLst>
          </p:cNvPr>
          <p:cNvSpPr txBox="1"/>
          <p:nvPr userDrawn="1"/>
        </p:nvSpPr>
        <p:spPr>
          <a:xfrm>
            <a:off x="10003184" y="5114802"/>
            <a:ext cx="1419684" cy="184666"/>
          </a:xfrm>
          <a:prstGeom prst="rect">
            <a:avLst/>
          </a:prstGeom>
          <a:noFill/>
        </p:spPr>
        <p:txBody>
          <a:bodyPr wrap="square" lIns="0" tIns="0" rIns="0" bIns="0" rtlCol="0">
            <a:spAutoFit/>
          </a:bodyPr>
          <a:lstStyle/>
          <a:p>
            <a:pPr algn="l"/>
            <a:r>
              <a:rPr lang="en-US" sz="1200" b="1">
                <a:solidFill>
                  <a:srgbClr val="800000"/>
                </a:solidFill>
                <a:latin typeface="+mj-lt"/>
              </a:rPr>
              <a:t>HPSA Score Range</a:t>
            </a:r>
          </a:p>
        </p:txBody>
      </p:sp>
      <p:sp>
        <p:nvSpPr>
          <p:cNvPr id="4" name="Content Placeholder 3">
            <a:extLst>
              <a:ext uri="{FF2B5EF4-FFF2-40B4-BE49-F238E27FC236}">
                <a16:creationId xmlns:a16="http://schemas.microsoft.com/office/drawing/2014/main" id="{7AE23FEB-82E8-4BF1-AC3E-5CFE5EEABAAE}"/>
              </a:ext>
            </a:extLst>
          </p:cNvPr>
          <p:cNvSpPr>
            <a:spLocks noGrp="1"/>
          </p:cNvSpPr>
          <p:nvPr>
            <p:ph sz="quarter" idx="12"/>
          </p:nvPr>
        </p:nvSpPr>
        <p:spPr>
          <a:xfrm>
            <a:off x="1916113" y="1898650"/>
            <a:ext cx="2151062" cy="1357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22">
            <a:extLst>
              <a:ext uri="{FF2B5EF4-FFF2-40B4-BE49-F238E27FC236}">
                <a16:creationId xmlns:a16="http://schemas.microsoft.com/office/drawing/2014/main" id="{95BFA09F-CE76-47CE-96F2-AB3F8521E9EE}"/>
              </a:ext>
            </a:extLst>
          </p:cNvPr>
          <p:cNvSpPr>
            <a:spLocks noGrp="1"/>
          </p:cNvSpPr>
          <p:nvPr>
            <p:ph sz="quarter" idx="13"/>
          </p:nvPr>
        </p:nvSpPr>
        <p:spPr>
          <a:xfrm>
            <a:off x="1504950" y="3398838"/>
            <a:ext cx="3017838"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Content Placeholder 24">
            <a:extLst>
              <a:ext uri="{FF2B5EF4-FFF2-40B4-BE49-F238E27FC236}">
                <a16:creationId xmlns:a16="http://schemas.microsoft.com/office/drawing/2014/main" id="{9436DAC8-4CD8-4517-B79C-39AF7CD31633}"/>
              </a:ext>
            </a:extLst>
          </p:cNvPr>
          <p:cNvSpPr>
            <a:spLocks noGrp="1"/>
          </p:cNvSpPr>
          <p:nvPr>
            <p:ph sz="quarter" idx="14"/>
          </p:nvPr>
        </p:nvSpPr>
        <p:spPr>
          <a:xfrm>
            <a:off x="6846888" y="1882775"/>
            <a:ext cx="3989387" cy="293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7" name="Picture Placeholder 26">
            <a:extLst>
              <a:ext uri="{FF2B5EF4-FFF2-40B4-BE49-F238E27FC236}">
                <a16:creationId xmlns:a16="http://schemas.microsoft.com/office/drawing/2014/main" id="{C324DA9C-2F47-4DB2-848D-71A3F8A06290}"/>
              </a:ext>
            </a:extLst>
          </p:cNvPr>
          <p:cNvSpPr>
            <a:spLocks noGrp="1"/>
          </p:cNvSpPr>
          <p:nvPr>
            <p:ph type="pic" sz="quarter" idx="15"/>
          </p:nvPr>
        </p:nvSpPr>
        <p:spPr>
          <a:xfrm>
            <a:off x="7091363" y="2268538"/>
            <a:ext cx="4275137" cy="2301875"/>
          </a:xfrm>
        </p:spPr>
        <p:txBody>
          <a:bodyPr/>
          <a:lstStyle/>
          <a:p>
            <a:endParaRPr lang="en-CA"/>
          </a:p>
        </p:txBody>
      </p:sp>
      <p:sp>
        <p:nvSpPr>
          <p:cNvPr id="31" name="Content Placeholder 30">
            <a:extLst>
              <a:ext uri="{FF2B5EF4-FFF2-40B4-BE49-F238E27FC236}">
                <a16:creationId xmlns:a16="http://schemas.microsoft.com/office/drawing/2014/main" id="{DC898DC3-F725-4E2C-BE4A-AB24E45B8016}"/>
              </a:ext>
            </a:extLst>
          </p:cNvPr>
          <p:cNvSpPr>
            <a:spLocks noGrp="1"/>
          </p:cNvSpPr>
          <p:nvPr>
            <p:ph sz="quarter" idx="16"/>
          </p:nvPr>
        </p:nvSpPr>
        <p:spPr>
          <a:xfrm>
            <a:off x="5865813" y="3255963"/>
            <a:ext cx="1896294" cy="2330450"/>
          </a:xfrm>
        </p:spPr>
        <p:txBody>
          <a:bodyPr anchor="ctr" anchorCtr="0"/>
          <a:lstStyle>
            <a:lvl1pPr marL="0" marR="0" indent="0" algn="ctr" defTabSz="914400" rtl="0" eaLnBrk="1" fontAlgn="auto" latinLnBrk="0" hangingPunct="1">
              <a:lnSpc>
                <a:spcPts val="2000"/>
              </a:lnSpc>
              <a:spcBef>
                <a:spcPts val="0"/>
              </a:spcBef>
              <a:spcAft>
                <a:spcPts val="0"/>
              </a:spcAft>
              <a:buClrTx/>
              <a:buSzTx/>
              <a:buFontTx/>
              <a:buNone/>
              <a:tabLst/>
              <a:defRPr/>
            </a:lvl1pPr>
            <a:lvl2pPr marL="9525" indent="0">
              <a:buNone/>
              <a:defRPr/>
            </a:lvl2pP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CA" sz="1500" b="0" i="1" u="none" strike="noStrike" kern="1200" cap="none" spc="0" normalizeH="0" baseline="0" noProof="0">
              <a:ln>
                <a:noFill/>
              </a:ln>
              <a:solidFill>
                <a:srgbClr val="324165"/>
              </a:solidFill>
              <a:effectLst/>
              <a:uLnTx/>
              <a:uFillTx/>
              <a:latin typeface="Georgia" panose="02040502050405020303" pitchFamily="18" charset="0"/>
              <a:ea typeface="+mn-ea"/>
              <a:cs typeface="+mn-cs"/>
            </a:endParaRPr>
          </a:p>
        </p:txBody>
      </p:sp>
      <p:sp>
        <p:nvSpPr>
          <p:cNvPr id="33" name="Content Placeholder 32">
            <a:extLst>
              <a:ext uri="{FF2B5EF4-FFF2-40B4-BE49-F238E27FC236}">
                <a16:creationId xmlns:a16="http://schemas.microsoft.com/office/drawing/2014/main" id="{A5E453D4-A03D-452A-89BA-184627DAF76E}"/>
              </a:ext>
            </a:extLst>
          </p:cNvPr>
          <p:cNvSpPr>
            <a:spLocks noGrp="1"/>
          </p:cNvSpPr>
          <p:nvPr>
            <p:ph sz="quarter" idx="17"/>
          </p:nvPr>
        </p:nvSpPr>
        <p:spPr>
          <a:xfrm>
            <a:off x="1765300" y="5980113"/>
            <a:ext cx="9601200" cy="234231"/>
          </a:xfrm>
          <a:noFill/>
        </p:spPr>
        <p:txBody>
          <a:bodyPr wrap="square" lIns="0" tIns="0" rIns="0" bIns="0" rtlCol="0">
            <a:spAutoFit/>
          </a:bodyPr>
          <a:lstStyle>
            <a:lvl1pPr>
              <a:defRPr lang="en-US" sz="1500" smtClean="0"/>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17" name="Slide Number Placeholder 1">
            <a:extLst>
              <a:ext uri="{FF2B5EF4-FFF2-40B4-BE49-F238E27FC236}">
                <a16:creationId xmlns:a16="http://schemas.microsoft.com/office/drawing/2014/main" id="{5ED97225-11BC-438C-BDDD-EE0F51CB15C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7389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Main 15-pt text Layout">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858B4D60-B196-4130-9D3F-54EF182B0C1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22" name="Title Placeholder 1">
            <a:extLst>
              <a:ext uri="{FF2B5EF4-FFF2-40B4-BE49-F238E27FC236}">
                <a16:creationId xmlns:a16="http://schemas.microsoft.com/office/drawing/2014/main" id="{4F898D2F-C620-814E-AD55-B15C4DE5345B}"/>
              </a:ext>
            </a:extLst>
          </p:cNvPr>
          <p:cNvSpPr>
            <a:spLocks noGrp="1"/>
          </p:cNvSpPr>
          <p:nvPr>
            <p:ph type="title"/>
          </p:nvPr>
        </p:nvSpPr>
        <p:spPr>
          <a:xfrm>
            <a:off x="1971040" y="332802"/>
            <a:ext cx="9458387" cy="804497"/>
          </a:xfrm>
          <a:prstGeom prst="rect">
            <a:avLst/>
          </a:prstGeom>
        </p:spPr>
        <p:txBody>
          <a:bodyPr vert="horz" lIns="0" tIns="0" rIns="0" bIns="0" rtlCol="0" anchor="ctr" anchorCtr="0">
            <a:noAutofit/>
          </a:bodyPr>
          <a:lstStyle/>
          <a:p>
            <a:r>
              <a:rPr lang="en-US"/>
              <a:t>Click to edit Master title style</a:t>
            </a:r>
          </a:p>
        </p:txBody>
      </p:sp>
      <p:sp>
        <p:nvSpPr>
          <p:cNvPr id="24" name="Text Placeholder 2">
            <a:extLst>
              <a:ext uri="{FF2B5EF4-FFF2-40B4-BE49-F238E27FC236}">
                <a16:creationId xmlns:a16="http://schemas.microsoft.com/office/drawing/2014/main" id="{F40C8E18-EF85-0945-8720-25C7FE601DA3}"/>
              </a:ext>
            </a:extLst>
          </p:cNvPr>
          <p:cNvSpPr>
            <a:spLocks noGrp="1"/>
          </p:cNvSpPr>
          <p:nvPr>
            <p:ph type="body" idx="1"/>
          </p:nvPr>
        </p:nvSpPr>
        <p:spPr>
          <a:xfrm>
            <a:off x="1971040" y="1645920"/>
            <a:ext cx="9458388"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0652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Agenda Mas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754A-74C9-1640-A2A7-74FE5FC29A76}"/>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280160"/>
            <a:ext cx="9588500" cy="4754880"/>
          </a:xfrm>
          <a:ln>
            <a:noFill/>
          </a:ln>
        </p:spPr>
        <p:txBody>
          <a:bodyPr>
            <a:noAutofit/>
          </a:bodyPr>
          <a:lstStyle>
            <a:lvl1pPr marL="234950" indent="-234950">
              <a:spcBef>
                <a:spcPts val="0"/>
              </a:spcBef>
              <a:spcAft>
                <a:spcPts val="1200"/>
              </a:spcAft>
              <a:buClr>
                <a:schemeClr val="tx1"/>
              </a:buClr>
              <a:buFont typeface="Arial" panose="020B0604020202020204" pitchFamily="34" charset="0"/>
              <a:buChar char="•"/>
              <a:tabLst/>
              <a:defRPr sz="2000"/>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1566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sp>
        <p:nvSpPr>
          <p:cNvPr id="3" name="Content Placeholder 3"/>
          <p:cNvSpPr>
            <a:spLocks noGrp="1"/>
          </p:cNvSpPr>
          <p:nvPr>
            <p:ph idx="1"/>
          </p:nvPr>
        </p:nvSpPr>
        <p:spPr>
          <a:xfrm>
            <a:off x="838200" y="14478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8F0A1256-0401-4A91-9AFD-E8AEED17D4CC}"/>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43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Divider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108E94-2838-4F57-A3CA-4D2A5FE4A8E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a:stretch/>
        </p:blipFill>
        <p:spPr>
          <a:xfrm>
            <a:off x="8903098" y="1"/>
            <a:ext cx="3288902" cy="5896801"/>
          </a:xfrm>
          <a:custGeom>
            <a:avLst/>
            <a:gdLst>
              <a:gd name="connsiteX0" fmla="*/ 1569143 w 3288902"/>
              <a:gd name="connsiteY0" fmla="*/ 0 h 5896801"/>
              <a:gd name="connsiteX1" fmla="*/ 3288902 w 3288902"/>
              <a:gd name="connsiteY1" fmla="*/ 0 h 5896801"/>
              <a:gd name="connsiteX2" fmla="*/ 3288902 w 3288902"/>
              <a:gd name="connsiteY2" fmla="*/ 5893760 h 5896801"/>
              <a:gd name="connsiteX3" fmla="*/ 3168534 w 3288902"/>
              <a:gd name="connsiteY3" fmla="*/ 5896801 h 5896801"/>
              <a:gd name="connsiteX4" fmla="*/ 0 w 3288902"/>
              <a:gd name="connsiteY4" fmla="*/ 2730267 h 5896801"/>
              <a:gd name="connsiteX5" fmla="*/ 1396977 w 3288902"/>
              <a:gd name="connsiteY5" fmla="*/ 104528 h 589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8902" h="5896801">
                <a:moveTo>
                  <a:pt x="1569143" y="0"/>
                </a:moveTo>
                <a:lnTo>
                  <a:pt x="3288902" y="0"/>
                </a:lnTo>
                <a:lnTo>
                  <a:pt x="3288902" y="5893760"/>
                </a:lnTo>
                <a:lnTo>
                  <a:pt x="3168534" y="5896801"/>
                </a:lnTo>
                <a:cubicBezTo>
                  <a:pt x="1418601" y="5896801"/>
                  <a:pt x="0" y="4479095"/>
                  <a:pt x="0" y="2730267"/>
                </a:cubicBezTo>
                <a:cubicBezTo>
                  <a:pt x="0" y="1637250"/>
                  <a:pt x="554141" y="673577"/>
                  <a:pt x="1396977" y="104528"/>
                </a:cubicBezTo>
                <a:close/>
              </a:path>
            </a:pathLst>
          </a:custGeom>
        </p:spPr>
      </p:pic>
      <p:pic>
        <p:nvPicPr>
          <p:cNvPr id="9" name="Picture 8">
            <a:extLst>
              <a:ext uri="{FF2B5EF4-FFF2-40B4-BE49-F238E27FC236}">
                <a16:creationId xmlns:a16="http://schemas.microsoft.com/office/drawing/2014/main" id="{52B1CB86-8418-4687-B8A7-C3E4ABF0B42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16901"/>
          <a:stretch/>
        </p:blipFill>
        <p:spPr>
          <a:xfrm>
            <a:off x="5970087" y="3627622"/>
            <a:ext cx="3774675" cy="3776341"/>
          </a:xfrm>
          <a:prstGeom prst="ellipse">
            <a:avLst/>
          </a:prstGeom>
        </p:spPr>
      </p:pic>
      <p:pic>
        <p:nvPicPr>
          <p:cNvPr id="11" name="Picture 10">
            <a:extLst>
              <a:ext uri="{FF2B5EF4-FFF2-40B4-BE49-F238E27FC236}">
                <a16:creationId xmlns:a16="http://schemas.microsoft.com/office/drawing/2014/main" id="{509F1DD3-EE78-4697-AAD5-1DF85D10921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931825" y="4145915"/>
            <a:ext cx="2066544" cy="2066544"/>
          </a:xfrm>
          <a:prstGeom prst="ellipse">
            <a:avLst/>
          </a:prstGeom>
        </p:spPr>
      </p:pic>
      <p:sp>
        <p:nvSpPr>
          <p:cNvPr id="12" name="Title 1">
            <a:extLst>
              <a:ext uri="{FF2B5EF4-FFF2-40B4-BE49-F238E27FC236}">
                <a16:creationId xmlns:a16="http://schemas.microsoft.com/office/drawing/2014/main" id="{A010F54D-70B2-4241-AD93-3D7C4E9666AC}"/>
              </a:ext>
            </a:extLst>
          </p:cNvPr>
          <p:cNvSpPr>
            <a:spLocks noGrp="1"/>
          </p:cNvSpPr>
          <p:nvPr>
            <p:ph type="title"/>
          </p:nvPr>
        </p:nvSpPr>
        <p:spPr>
          <a:xfrm>
            <a:off x="1765300" y="1440084"/>
            <a:ext cx="9600627" cy="1137300"/>
          </a:xfrm>
        </p:spPr>
        <p:txBody>
          <a:bodyPr vert="horz" lIns="0" tIns="0" rIns="0" bIns="0" rtlCol="0">
            <a:noAutofit/>
          </a:bodyPr>
          <a:lstStyle>
            <a:lvl1pPr>
              <a:defRPr lang="en-CA" sz="2700">
                <a:solidFill>
                  <a:schemeClr val="bg2"/>
                </a:solidFill>
                <a:latin typeface="Georgia" panose="02040502050405020303" pitchFamily="18" charset="0"/>
                <a:ea typeface="+mn-ea"/>
              </a:defRPr>
            </a:lvl1pPr>
          </a:lstStyle>
          <a:p>
            <a:pPr marL="0" lvl="0" indent="0">
              <a:lnSpc>
                <a:spcPct val="100000"/>
              </a:lnSpc>
              <a:spcBef>
                <a:spcPts val="0"/>
              </a:spcBef>
              <a:spcAft>
                <a:spcPts val="1200"/>
              </a:spcAft>
              <a:buClr>
                <a:schemeClr val="tx1"/>
              </a:buClr>
              <a:buFont typeface="Arial" panose="020B0604020202020204" pitchFamily="34" charset="0"/>
              <a:tabLst/>
            </a:pPr>
            <a:r>
              <a:rPr lang="en-US"/>
              <a:t>Click to edit Master title style</a:t>
            </a:r>
            <a:endParaRPr lang="en-CA"/>
          </a:p>
        </p:txBody>
      </p:sp>
      <p:sp>
        <p:nvSpPr>
          <p:cNvPr id="13" name="Content Placeholder 13">
            <a:extLst>
              <a:ext uri="{FF2B5EF4-FFF2-40B4-BE49-F238E27FC236}">
                <a16:creationId xmlns:a16="http://schemas.microsoft.com/office/drawing/2014/main" id="{8A58CA29-399C-4E8D-8671-C3D2E15778EC}"/>
              </a:ext>
            </a:extLst>
          </p:cNvPr>
          <p:cNvSpPr>
            <a:spLocks noGrp="1"/>
          </p:cNvSpPr>
          <p:nvPr>
            <p:ph sz="quarter" idx="15"/>
          </p:nvPr>
        </p:nvSpPr>
        <p:spPr>
          <a:xfrm>
            <a:off x="1738313" y="2366963"/>
            <a:ext cx="6289675" cy="3594100"/>
          </a:xfrm>
        </p:spPr>
        <p:txBody>
          <a:bodyPr vert="horz" lIns="0" tIns="0" rIns="0" bIns="0" rtlCol="0">
            <a:normAutofit/>
          </a:bodyPr>
          <a:lstStyle>
            <a:lvl1pPr>
              <a:defRPr lang="en-US" sz="4000" cap="all" spc="-150" baseline="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82000"/>
              </a:lnSpc>
              <a:spcAft>
                <a:spcPts val="0"/>
              </a:spcAft>
            </a:pPr>
            <a:endParaRPr lang="en-CA"/>
          </a:p>
        </p:txBody>
      </p:sp>
      <p:sp>
        <p:nvSpPr>
          <p:cNvPr id="14" name="Slide Number Placeholder 1">
            <a:extLst>
              <a:ext uri="{FF2B5EF4-FFF2-40B4-BE49-F238E27FC236}">
                <a16:creationId xmlns:a16="http://schemas.microsoft.com/office/drawing/2014/main" id="{A469C89E-E6BB-4D91-A773-5E9A23F29E1F}"/>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4731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4D8308B-6CC7-4B54-AE00-C98EA497BDCE}"/>
              </a:ext>
            </a:extLst>
          </p:cNvPr>
          <p:cNvGrpSpPr/>
          <p:nvPr userDrawn="1"/>
        </p:nvGrpSpPr>
        <p:grpSpPr>
          <a:xfrm>
            <a:off x="4175761" y="1508760"/>
            <a:ext cx="3840481" cy="3840480"/>
            <a:chOff x="2403029" y="1714141"/>
            <a:chExt cx="1300049" cy="1733399"/>
          </a:xfrm>
        </p:grpSpPr>
        <p:sp>
          <p:nvSpPr>
            <p:cNvPr id="5" name="Oval 4">
              <a:extLst>
                <a:ext uri="{FF2B5EF4-FFF2-40B4-BE49-F238E27FC236}">
                  <a16:creationId xmlns:a16="http://schemas.microsoft.com/office/drawing/2014/main" id="{72E6C599-B243-4A3B-9B8C-87F52BFA84E5}"/>
                </a:ext>
              </a:extLst>
            </p:cNvPr>
            <p:cNvSpPr/>
            <p:nvPr/>
          </p:nvSpPr>
          <p:spPr>
            <a:xfrm>
              <a:off x="2403029" y="1714141"/>
              <a:ext cx="1300049" cy="173339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5C1799E3-A7CA-4302-A25E-F292A79F0672}"/>
                </a:ext>
              </a:extLst>
            </p:cNvPr>
            <p:cNvPicPr>
              <a:picLocks noChangeAspect="1"/>
            </p:cNvPicPr>
            <p:nvPr/>
          </p:nvPicPr>
          <p:blipFill>
            <a:blip r:embed="rId2"/>
            <a:stretch>
              <a:fillRect/>
            </a:stretch>
          </p:blipFill>
          <p:spPr>
            <a:xfrm>
              <a:off x="2663885" y="2165728"/>
              <a:ext cx="778336" cy="830226"/>
            </a:xfrm>
            <a:prstGeom prst="rect">
              <a:avLst/>
            </a:prstGeom>
          </p:spPr>
        </p:pic>
      </p:grpSp>
      <p:sp>
        <p:nvSpPr>
          <p:cNvPr id="2" name="Title 1">
            <a:extLst>
              <a:ext uri="{FF2B5EF4-FFF2-40B4-BE49-F238E27FC236}">
                <a16:creationId xmlns:a16="http://schemas.microsoft.com/office/drawing/2014/main" id="{B8686B8D-04A0-B94B-8B84-6AD42D6234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48522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9BB884D-224B-4B7C-B1AD-3D8C75F988D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723376" y="0"/>
            <a:ext cx="3488443" cy="5624423"/>
          </a:xfrm>
          <a:custGeom>
            <a:avLst/>
            <a:gdLst>
              <a:gd name="connsiteX0" fmla="*/ 1767050 w 3488443"/>
              <a:gd name="connsiteY0" fmla="*/ 0 h 6224507"/>
              <a:gd name="connsiteX1" fmla="*/ 3488443 w 3488443"/>
              <a:gd name="connsiteY1" fmla="*/ 0 h 6224507"/>
              <a:gd name="connsiteX2" fmla="*/ 3488443 w 3488443"/>
              <a:gd name="connsiteY2" fmla="*/ 6220608 h 6224507"/>
              <a:gd name="connsiteX3" fmla="*/ 3332989 w 3488443"/>
              <a:gd name="connsiteY3" fmla="*/ 6224507 h 6224507"/>
              <a:gd name="connsiteX4" fmla="*/ 0 w 3488443"/>
              <a:gd name="connsiteY4" fmla="*/ 2918163 h 6224507"/>
              <a:gd name="connsiteX5" fmla="*/ 1744289 w 3488443"/>
              <a:gd name="connsiteY5" fmla="*/ 10877 h 622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8443" h="6224507">
                <a:moveTo>
                  <a:pt x="1767050" y="0"/>
                </a:moveTo>
                <a:lnTo>
                  <a:pt x="3488443" y="0"/>
                </a:lnTo>
                <a:lnTo>
                  <a:pt x="3488443" y="6220608"/>
                </a:lnTo>
                <a:lnTo>
                  <a:pt x="3332989" y="6224507"/>
                </a:lnTo>
                <a:cubicBezTo>
                  <a:pt x="1492230" y="6224507"/>
                  <a:pt x="0" y="4744206"/>
                  <a:pt x="0" y="2918163"/>
                </a:cubicBezTo>
                <a:cubicBezTo>
                  <a:pt x="0" y="1662759"/>
                  <a:pt x="705312" y="570771"/>
                  <a:pt x="1744289" y="10877"/>
                </a:cubicBezTo>
                <a:close/>
              </a:path>
            </a:pathLst>
          </a:custGeom>
        </p:spPr>
      </p:pic>
      <p:pic>
        <p:nvPicPr>
          <p:cNvPr id="25" name="Picture 24">
            <a:extLst>
              <a:ext uri="{FF2B5EF4-FFF2-40B4-BE49-F238E27FC236}">
                <a16:creationId xmlns:a16="http://schemas.microsoft.com/office/drawing/2014/main" id="{166EA0A6-4872-4B10-B54B-AD17196D7D0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293188" y="3885719"/>
            <a:ext cx="2909760" cy="2807967"/>
          </a:xfrm>
          <a:prstGeom prst="ellipse">
            <a:avLst/>
          </a:prstGeom>
        </p:spPr>
      </p:pic>
      <p:pic>
        <p:nvPicPr>
          <p:cNvPr id="26" name="Picture 25">
            <a:extLst>
              <a:ext uri="{FF2B5EF4-FFF2-40B4-BE49-F238E27FC236}">
                <a16:creationId xmlns:a16="http://schemas.microsoft.com/office/drawing/2014/main" id="{DDFAA748-D770-47C9-95BB-2447563991E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025638" y="97367"/>
            <a:ext cx="1395476" cy="1395476"/>
          </a:xfrm>
          <a:prstGeom prst="ellipse">
            <a:avLst/>
          </a:prstGeom>
        </p:spPr>
      </p:pic>
      <p:sp>
        <p:nvSpPr>
          <p:cNvPr id="3" name="Title 2">
            <a:extLst>
              <a:ext uri="{FF2B5EF4-FFF2-40B4-BE49-F238E27FC236}">
                <a16:creationId xmlns:a16="http://schemas.microsoft.com/office/drawing/2014/main" id="{70D775E0-2E33-4595-B663-FB8CE86F2421}"/>
              </a:ext>
            </a:extLst>
          </p:cNvPr>
          <p:cNvSpPr>
            <a:spLocks noGrp="1"/>
          </p:cNvSpPr>
          <p:nvPr>
            <p:ph type="title"/>
          </p:nvPr>
        </p:nvSpPr>
        <p:spPr>
          <a:xfrm>
            <a:off x="1204634" y="2570848"/>
            <a:ext cx="10515600" cy="1325563"/>
          </a:xfrm>
          <a:prstGeom prst="rect">
            <a:avLst/>
          </a:prstGeom>
        </p:spPr>
        <p:txBody>
          <a:bodyPr lIns="0" tIns="0" rIns="0" bIns="0"/>
          <a:lstStyle>
            <a:lvl1pPr>
              <a:defRPr lang="en-CA" sz="8000" spc="-150">
                <a:solidFill>
                  <a:schemeClr val="tx2"/>
                </a:solidFill>
                <a:latin typeface="Arial" panose="020B0604020202020204" pitchFamily="34" charset="0"/>
                <a:ea typeface="+mn-ea"/>
                <a:cs typeface="Arial" panose="020B0604020202020204" pitchFamily="34" charset="0"/>
              </a:defRPr>
            </a:lvl1pPr>
          </a:lstStyle>
          <a:p>
            <a:pPr marL="0" lvl="0" indent="0">
              <a:lnSpc>
                <a:spcPct val="100000"/>
              </a:lnSpc>
              <a:spcBef>
                <a:spcPts val="1000"/>
              </a:spcBef>
              <a:buFont typeface="Arial" panose="020B0604020202020204" pitchFamily="34" charset="0"/>
            </a:pPr>
            <a:endParaRPr lang="en-CA" dirty="0"/>
          </a:p>
        </p:txBody>
      </p:sp>
      <p:sp>
        <p:nvSpPr>
          <p:cNvPr id="35" name="Content Placeholder 2">
            <a:extLst>
              <a:ext uri="{FF2B5EF4-FFF2-40B4-BE49-F238E27FC236}">
                <a16:creationId xmlns:a16="http://schemas.microsoft.com/office/drawing/2014/main" id="{F39CCA55-6196-4D28-9439-0010EB9BEA63}"/>
              </a:ext>
            </a:extLst>
          </p:cNvPr>
          <p:cNvSpPr>
            <a:spLocks noGrp="1"/>
          </p:cNvSpPr>
          <p:nvPr>
            <p:ph sz="quarter" idx="17"/>
          </p:nvPr>
        </p:nvSpPr>
        <p:spPr>
          <a:xfrm>
            <a:off x="1306513" y="3708400"/>
            <a:ext cx="6619875" cy="544513"/>
          </a:xfrm>
          <a:prstGeom prst="rect">
            <a:avLst/>
          </a:prstGeom>
        </p:spPr>
        <p:txBody>
          <a:bodyPr lIns="0" tIns="0" rIns="0" bIns="0"/>
          <a:lstStyle>
            <a:lvl1pPr>
              <a:defRPr lang="en-US" sz="2400" i="0" smtClean="0">
                <a:solidFill>
                  <a:srgbClr val="0070C0"/>
                </a:solidFill>
                <a:latin typeface="Georgia" panose="02040502050405020303" pitchFamily="18" charset="0"/>
              </a:defRPr>
            </a:lvl1pPr>
            <a:lvl2pPr>
              <a:defRPr lang="en-US" sz="2400" b="1" smtClean="0">
                <a:solidFill>
                  <a:schemeClr val="bg1"/>
                </a:solidFill>
                <a:latin typeface="Georgia" panose="02040502050405020303" pitchFamily="18" charset="0"/>
              </a:defRPr>
            </a:lvl2pPr>
            <a:lvl3pPr>
              <a:defRPr lang="en-US" sz="2400" b="1" smtClean="0">
                <a:solidFill>
                  <a:schemeClr val="bg1"/>
                </a:solidFill>
                <a:latin typeface="Georgia" panose="02040502050405020303" pitchFamily="18" charset="0"/>
              </a:defRPr>
            </a:lvl3pPr>
            <a:lvl4pPr>
              <a:defRPr lang="en-US" sz="2400" b="1" smtClean="0">
                <a:solidFill>
                  <a:schemeClr val="bg1"/>
                </a:solidFill>
                <a:latin typeface="Georgia" panose="02040502050405020303" pitchFamily="18" charset="0"/>
              </a:defRPr>
            </a:lvl4pPr>
            <a:lvl5pPr>
              <a:defRPr lang="en-CA" sz="2400" b="1">
                <a:solidFill>
                  <a:schemeClr val="bg1"/>
                </a:solidFill>
                <a:latin typeface="Georgia" panose="02040502050405020303" pitchFamily="18" charset="0"/>
              </a:defRPr>
            </a:lvl5pPr>
          </a:lstStyle>
          <a:p>
            <a:pPr lvl="0">
              <a:lnSpc>
                <a:spcPct val="100000"/>
              </a:lnSpc>
            </a:pPr>
            <a:endParaRPr lang="en-CA" dirty="0"/>
          </a:p>
        </p:txBody>
      </p:sp>
      <p:sp>
        <p:nvSpPr>
          <p:cNvPr id="36" name="Content Placeholder 4">
            <a:extLst>
              <a:ext uri="{FF2B5EF4-FFF2-40B4-BE49-F238E27FC236}">
                <a16:creationId xmlns:a16="http://schemas.microsoft.com/office/drawing/2014/main" id="{57ABE6D8-2585-46A8-8880-188D5B60C4C9}"/>
              </a:ext>
            </a:extLst>
          </p:cNvPr>
          <p:cNvSpPr>
            <a:spLocks noGrp="1"/>
          </p:cNvSpPr>
          <p:nvPr>
            <p:ph sz="quarter" idx="18"/>
          </p:nvPr>
        </p:nvSpPr>
        <p:spPr>
          <a:xfrm>
            <a:off x="1306513" y="4160838"/>
            <a:ext cx="5427662" cy="312737"/>
          </a:xfrm>
          <a:prstGeom prst="rect">
            <a:avLst/>
          </a:prstGeom>
        </p:spPr>
        <p:txBody>
          <a:bodyPr lIns="0" tIns="0" rIns="0" bIns="0"/>
          <a:lstStyle>
            <a:lvl1pPr>
              <a:defRPr lang="en-US" smtClean="0"/>
            </a:lvl1pPr>
            <a:lvl2pPr>
              <a:defRPr lang="en-US" smtClean="0"/>
            </a:lvl2pPr>
            <a:lvl3pPr>
              <a:defRPr lang="en-US" smtClean="0"/>
            </a:lvl3pPr>
            <a:lvl4pPr>
              <a:defRPr lang="en-US" smtClean="0"/>
            </a:lvl4pPr>
            <a:lvl5pPr>
              <a:defRPr lang="en-CA"/>
            </a:lvl5pPr>
          </a:lstStyle>
          <a:p>
            <a:pPr lvl="0"/>
            <a:endParaRPr lang="en-CA" dirty="0"/>
          </a:p>
        </p:txBody>
      </p:sp>
      <p:sp>
        <p:nvSpPr>
          <p:cNvPr id="37" name="Content Placeholder 4">
            <a:extLst>
              <a:ext uri="{FF2B5EF4-FFF2-40B4-BE49-F238E27FC236}">
                <a16:creationId xmlns:a16="http://schemas.microsoft.com/office/drawing/2014/main" id="{424B986E-1B32-4C3D-B0EB-4EF502251B8B}"/>
              </a:ext>
            </a:extLst>
          </p:cNvPr>
          <p:cNvSpPr>
            <a:spLocks noGrp="1"/>
          </p:cNvSpPr>
          <p:nvPr>
            <p:ph sz="quarter" idx="19"/>
          </p:nvPr>
        </p:nvSpPr>
        <p:spPr>
          <a:xfrm>
            <a:off x="1311456" y="4877221"/>
            <a:ext cx="5427662" cy="312737"/>
          </a:xfrm>
          <a:prstGeom prst="rect">
            <a:avLst/>
          </a:prstGeom>
        </p:spPr>
        <p:txBody>
          <a:bodyPr lIns="0" tIns="0" rIns="0" bIns="0"/>
          <a:lstStyle>
            <a:lvl1pPr>
              <a:defRPr lang="en-US" smtClean="0"/>
            </a:lvl1pPr>
            <a:lvl2pPr>
              <a:defRPr lang="en-US" smtClean="0"/>
            </a:lvl2pPr>
            <a:lvl3pPr>
              <a:defRPr lang="en-US" smtClean="0"/>
            </a:lvl3pPr>
            <a:lvl4pPr>
              <a:defRPr lang="en-US" smtClean="0"/>
            </a:lvl4pPr>
            <a:lvl5pPr>
              <a:defRPr lang="en-CA"/>
            </a:lvl5pPr>
          </a:lstStyle>
          <a:p>
            <a:pPr lvl="0"/>
            <a:endParaRPr lang="en-CA" dirty="0"/>
          </a:p>
        </p:txBody>
      </p:sp>
      <p:sp>
        <p:nvSpPr>
          <p:cNvPr id="5" name="Content Placeholder 4">
            <a:extLst>
              <a:ext uri="{FF2B5EF4-FFF2-40B4-BE49-F238E27FC236}">
                <a16:creationId xmlns:a16="http://schemas.microsoft.com/office/drawing/2014/main" id="{F9BFE954-1CB1-42B8-9C3C-E8B450BB80E1}"/>
              </a:ext>
            </a:extLst>
          </p:cNvPr>
          <p:cNvSpPr>
            <a:spLocks noGrp="1"/>
          </p:cNvSpPr>
          <p:nvPr>
            <p:ph sz="quarter" idx="20"/>
          </p:nvPr>
        </p:nvSpPr>
        <p:spPr>
          <a:xfrm>
            <a:off x="1306513" y="5175250"/>
            <a:ext cx="5899150" cy="787400"/>
          </a:xfrm>
          <a:prstGeom prst="rect">
            <a:avLst/>
          </a:prstGeom>
        </p:spPr>
        <p:txBody>
          <a:bodyPr vert="horz" lIns="0" tIns="0" rIns="0" bIns="0" rtlCol="0">
            <a:noAutofit/>
          </a:bodyPr>
          <a:lstStyle>
            <a:lvl1pPr>
              <a:defRPr lang="en-US" b="0" smtClean="0">
                <a:solidFill>
                  <a:schemeClr val="bg2"/>
                </a:solidFill>
              </a:defRPr>
            </a:lvl1pPr>
            <a:lvl2pPr>
              <a:defRPr lang="en-US" smtClean="0"/>
            </a:lvl2pPr>
            <a:lvl3pPr>
              <a:defRPr lang="en-US" smtClean="0"/>
            </a:lvl3pPr>
            <a:lvl4pPr>
              <a:defRPr lang="en-US" smtClean="0"/>
            </a:lvl4pPr>
            <a:lvl5pPr>
              <a:defRPr lang="en-CA"/>
            </a:lvl5pPr>
          </a:lstStyle>
          <a:p>
            <a:pPr marR="0" lvl="0" fontAlgn="auto">
              <a:lnSpc>
                <a:spcPct val="100000"/>
              </a:lnSpc>
              <a:spcBef>
                <a:spcPts val="0"/>
              </a:spcBef>
              <a:spcAft>
                <a:spcPts val="0"/>
              </a:spcAft>
              <a:buClrTx/>
              <a:buSzTx/>
              <a:tabLst/>
            </a:pPr>
            <a:endParaRPr lang="en-CA" dirty="0"/>
          </a:p>
        </p:txBody>
      </p:sp>
    </p:spTree>
    <p:extLst>
      <p:ext uri="{BB962C8B-B14F-4D97-AF65-F5344CB8AC3E}">
        <p14:creationId xmlns:p14="http://schemas.microsoft.com/office/powerpoint/2010/main" val="135482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43EC5F-3907-497B-89F5-E6883AE8CD62}"/>
              </a:ext>
            </a:extLst>
          </p:cNvPr>
          <p:cNvSpPr/>
          <p:nvPr userDrawn="1"/>
        </p:nvSpPr>
        <p:spPr>
          <a:xfrm>
            <a:off x="4262247"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08CC340-A5DA-4B67-9135-7952441EBA13}"/>
              </a:ext>
            </a:extLst>
          </p:cNvPr>
          <p:cNvSpPr/>
          <p:nvPr userDrawn="1"/>
        </p:nvSpPr>
        <p:spPr>
          <a:xfrm>
            <a:off x="6759194"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00CE34C-1F80-42A6-AE59-FED08507B2E8}"/>
              </a:ext>
            </a:extLst>
          </p:cNvPr>
          <p:cNvSpPr/>
          <p:nvPr userDrawn="1"/>
        </p:nvSpPr>
        <p:spPr>
          <a:xfrm>
            <a:off x="9207734"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5DA53D-556A-446A-9F98-50AA73DB5226}"/>
              </a:ext>
            </a:extLst>
          </p:cNvPr>
          <p:cNvSpPr/>
          <p:nvPr userDrawn="1"/>
        </p:nvSpPr>
        <p:spPr>
          <a:xfrm>
            <a:off x="1765300" y="2260966"/>
            <a:ext cx="2135844" cy="631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5">
            <a:extLst>
              <a:ext uri="{FF2B5EF4-FFF2-40B4-BE49-F238E27FC236}">
                <a16:creationId xmlns:a16="http://schemas.microsoft.com/office/drawing/2014/main" id="{521827C6-0245-472B-B239-EBD9C11471E2}"/>
              </a:ext>
            </a:extLst>
          </p:cNvPr>
          <p:cNvSpPr>
            <a:spLocks noGrp="1"/>
          </p:cNvSpPr>
          <p:nvPr>
            <p:ph type="title"/>
          </p:nvPr>
        </p:nvSpPr>
        <p:spPr>
          <a:xfrm>
            <a:off x="1828800" y="0"/>
            <a:ext cx="9600627" cy="1137300"/>
          </a:xfrm>
        </p:spPr>
        <p:txBody>
          <a:bodyPr>
            <a:normAutofit/>
          </a:bodyPr>
          <a:lstStyle/>
          <a:p>
            <a:endParaRPr lang="en-US" i="1" dirty="0"/>
          </a:p>
        </p:txBody>
      </p:sp>
      <p:cxnSp>
        <p:nvCxnSpPr>
          <p:cNvPr id="18" name="Straight Connector 17">
            <a:extLst>
              <a:ext uri="{FF2B5EF4-FFF2-40B4-BE49-F238E27FC236}">
                <a16:creationId xmlns:a16="http://schemas.microsoft.com/office/drawing/2014/main" id="{54E21687-4FC9-4690-8283-7F5601443997}"/>
              </a:ext>
            </a:extLst>
          </p:cNvPr>
          <p:cNvCxnSpPr>
            <a:cxnSpLocks/>
          </p:cNvCxnSpPr>
          <p:nvPr userDrawn="1"/>
        </p:nvCxnSpPr>
        <p:spPr>
          <a:xfrm>
            <a:off x="2086377" y="5306980"/>
            <a:ext cx="15316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BC39C1-F991-4DD3-950A-4D70C0407510}"/>
              </a:ext>
            </a:extLst>
          </p:cNvPr>
          <p:cNvCxnSpPr>
            <a:cxnSpLocks/>
          </p:cNvCxnSpPr>
          <p:nvPr userDrawn="1"/>
        </p:nvCxnSpPr>
        <p:spPr>
          <a:xfrm>
            <a:off x="4564338" y="5306980"/>
            <a:ext cx="15316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3D68A5-FECD-42B5-BFA0-FB962036E0B7}"/>
              </a:ext>
            </a:extLst>
          </p:cNvPr>
          <p:cNvCxnSpPr>
            <a:cxnSpLocks/>
          </p:cNvCxnSpPr>
          <p:nvPr userDrawn="1"/>
        </p:nvCxnSpPr>
        <p:spPr>
          <a:xfrm>
            <a:off x="9509825" y="5306980"/>
            <a:ext cx="1531662"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A8E9B9A2-1BC6-4E15-9FE8-73BA3D6FC4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1176" y="3253152"/>
            <a:ext cx="1184603" cy="1184603"/>
          </a:xfrm>
          <a:prstGeom prst="rect">
            <a:avLst/>
          </a:prstGeom>
        </p:spPr>
      </p:pic>
      <p:pic>
        <p:nvPicPr>
          <p:cNvPr id="23" name="Picture 22">
            <a:extLst>
              <a:ext uri="{FF2B5EF4-FFF2-40B4-BE49-F238E27FC236}">
                <a16:creationId xmlns:a16="http://schemas.microsoft.com/office/drawing/2014/main" id="{3EC06BFF-BFBF-477C-93C6-667D3A7B270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1105" t="7357" b="29894"/>
          <a:stretch/>
        </p:blipFill>
        <p:spPr>
          <a:xfrm>
            <a:off x="4582766" y="3253152"/>
            <a:ext cx="1494805" cy="1202587"/>
          </a:xfrm>
          <a:prstGeom prst="rect">
            <a:avLst/>
          </a:prstGeom>
        </p:spPr>
      </p:pic>
      <p:pic>
        <p:nvPicPr>
          <p:cNvPr id="24" name="Picture 23">
            <a:extLst>
              <a:ext uri="{FF2B5EF4-FFF2-40B4-BE49-F238E27FC236}">
                <a16:creationId xmlns:a16="http://schemas.microsoft.com/office/drawing/2014/main" id="{0AAB3150-139A-4CD9-A416-FB918E759F5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6134" r="8153"/>
          <a:stretch/>
        </p:blipFill>
        <p:spPr>
          <a:xfrm>
            <a:off x="7218139" y="3253152"/>
            <a:ext cx="1217954" cy="1186210"/>
          </a:xfrm>
          <a:prstGeom prst="rect">
            <a:avLst/>
          </a:prstGeom>
        </p:spPr>
      </p:pic>
      <p:pic>
        <p:nvPicPr>
          <p:cNvPr id="25" name="Picture 24">
            <a:extLst>
              <a:ext uri="{FF2B5EF4-FFF2-40B4-BE49-F238E27FC236}">
                <a16:creationId xmlns:a16="http://schemas.microsoft.com/office/drawing/2014/main" id="{1B5AAFBD-3E8D-40C4-97D6-04D1A0396BC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9103" t="9388" r="16669" b="13239"/>
          <a:stretch/>
        </p:blipFill>
        <p:spPr>
          <a:xfrm>
            <a:off x="9691883" y="3253152"/>
            <a:ext cx="1187990" cy="1186210"/>
          </a:xfrm>
          <a:prstGeom prst="ellipse">
            <a:avLst/>
          </a:prstGeom>
        </p:spPr>
      </p:pic>
      <p:sp>
        <p:nvSpPr>
          <p:cNvPr id="27" name="Content Placeholder 26">
            <a:extLst>
              <a:ext uri="{FF2B5EF4-FFF2-40B4-BE49-F238E27FC236}">
                <a16:creationId xmlns:a16="http://schemas.microsoft.com/office/drawing/2014/main" id="{A11CDD30-B87E-4AB0-937D-DDFF0AB3B388}"/>
              </a:ext>
            </a:extLst>
          </p:cNvPr>
          <p:cNvSpPr>
            <a:spLocks noGrp="1"/>
          </p:cNvSpPr>
          <p:nvPr>
            <p:ph sz="quarter" idx="10"/>
          </p:nvPr>
        </p:nvSpPr>
        <p:spPr>
          <a:xfrm>
            <a:off x="1828800" y="1646238"/>
            <a:ext cx="3810000" cy="276225"/>
          </a:xfrm>
          <a:noFill/>
        </p:spPr>
        <p:txBody>
          <a:bodyPr wrap="square" lIns="0" tIns="0" rIns="0" bIns="0" rtlCol="0">
            <a:noAutofit/>
          </a:bodyPr>
          <a:lstStyle>
            <a:lvl1pPr>
              <a:defRPr lang="en-US" sz="2000" smtClean="0">
                <a:solidFill>
                  <a:schemeClr val="tx2"/>
                </a:solidFill>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nSpc>
                <a:spcPct val="90000"/>
              </a:lnSpc>
              <a:spcBef>
                <a:spcPts val="1000"/>
              </a:spcBef>
            </a:pPr>
            <a:endParaRPr lang="en-CA" dirty="0"/>
          </a:p>
        </p:txBody>
      </p:sp>
      <p:sp>
        <p:nvSpPr>
          <p:cNvPr id="29" name="Content Placeholder 28">
            <a:extLst>
              <a:ext uri="{FF2B5EF4-FFF2-40B4-BE49-F238E27FC236}">
                <a16:creationId xmlns:a16="http://schemas.microsoft.com/office/drawing/2014/main" id="{B7D21462-AE86-474D-9AD0-19D1291D244B}"/>
              </a:ext>
            </a:extLst>
          </p:cNvPr>
          <p:cNvSpPr>
            <a:spLocks noGrp="1"/>
          </p:cNvSpPr>
          <p:nvPr>
            <p:ph sz="quarter" idx="11"/>
          </p:nvPr>
        </p:nvSpPr>
        <p:spPr>
          <a:xfrm>
            <a:off x="1762125" y="232410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dirty="0"/>
          </a:p>
        </p:txBody>
      </p:sp>
      <p:sp>
        <p:nvSpPr>
          <p:cNvPr id="31" name="Content Placeholder 30">
            <a:extLst>
              <a:ext uri="{FF2B5EF4-FFF2-40B4-BE49-F238E27FC236}">
                <a16:creationId xmlns:a16="http://schemas.microsoft.com/office/drawing/2014/main" id="{B7F04183-8275-4E10-9064-2A4506E163E0}"/>
              </a:ext>
            </a:extLst>
          </p:cNvPr>
          <p:cNvSpPr>
            <a:spLocks noGrp="1"/>
          </p:cNvSpPr>
          <p:nvPr>
            <p:ph sz="quarter" idx="12"/>
          </p:nvPr>
        </p:nvSpPr>
        <p:spPr>
          <a:xfrm>
            <a:off x="2361670" y="292080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dirty="0"/>
          </a:p>
        </p:txBody>
      </p:sp>
      <p:sp>
        <p:nvSpPr>
          <p:cNvPr id="33" name="Content Placeholder 32">
            <a:extLst>
              <a:ext uri="{FF2B5EF4-FFF2-40B4-BE49-F238E27FC236}">
                <a16:creationId xmlns:a16="http://schemas.microsoft.com/office/drawing/2014/main" id="{CBF5488C-D5FA-4562-8340-1361EAD8FFB4}"/>
              </a:ext>
            </a:extLst>
          </p:cNvPr>
          <p:cNvSpPr>
            <a:spLocks noGrp="1"/>
          </p:cNvSpPr>
          <p:nvPr>
            <p:ph sz="quarter" idx="13"/>
          </p:nvPr>
        </p:nvSpPr>
        <p:spPr>
          <a:xfrm>
            <a:off x="1762125" y="4583113"/>
            <a:ext cx="2138363" cy="278442"/>
          </a:xfrm>
        </p:spPr>
        <p:txBody>
          <a:bodyPr/>
          <a:lstStyle>
            <a:lvl1pPr algn="ctr">
              <a:defRPr/>
            </a:lvl1pPr>
          </a:lstStyle>
          <a:p>
            <a:pPr lvl="0"/>
            <a:endParaRPr lang="en-CA" dirty="0"/>
          </a:p>
        </p:txBody>
      </p:sp>
      <p:sp>
        <p:nvSpPr>
          <p:cNvPr id="34" name="Content Placeholder 32">
            <a:extLst>
              <a:ext uri="{FF2B5EF4-FFF2-40B4-BE49-F238E27FC236}">
                <a16:creationId xmlns:a16="http://schemas.microsoft.com/office/drawing/2014/main" id="{86253CC5-9A44-4857-A087-F9FFD8445CEC}"/>
              </a:ext>
            </a:extLst>
          </p:cNvPr>
          <p:cNvSpPr>
            <a:spLocks noGrp="1"/>
          </p:cNvSpPr>
          <p:nvPr>
            <p:ph sz="quarter" idx="14"/>
          </p:nvPr>
        </p:nvSpPr>
        <p:spPr>
          <a:xfrm>
            <a:off x="1765300" y="4892034"/>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35" name="Content Placeholder 32">
            <a:extLst>
              <a:ext uri="{FF2B5EF4-FFF2-40B4-BE49-F238E27FC236}">
                <a16:creationId xmlns:a16="http://schemas.microsoft.com/office/drawing/2014/main" id="{A2AA6FE8-C773-480F-BF4B-4B5CB175089D}"/>
              </a:ext>
            </a:extLst>
          </p:cNvPr>
          <p:cNvSpPr>
            <a:spLocks noGrp="1"/>
          </p:cNvSpPr>
          <p:nvPr>
            <p:ph sz="quarter" idx="15"/>
          </p:nvPr>
        </p:nvSpPr>
        <p:spPr>
          <a:xfrm>
            <a:off x="1756245" y="5347208"/>
            <a:ext cx="2138363" cy="278442"/>
          </a:xfrm>
        </p:spPr>
        <p:txBody>
          <a:bodyPr/>
          <a:lstStyle>
            <a:lvl1pPr algn="ctr">
              <a:defRPr/>
            </a:lvl1pPr>
          </a:lstStyle>
          <a:p>
            <a:pPr lvl="0"/>
            <a:endParaRPr lang="en-CA" dirty="0"/>
          </a:p>
        </p:txBody>
      </p:sp>
      <p:sp>
        <p:nvSpPr>
          <p:cNvPr id="36" name="Content Placeholder 32">
            <a:extLst>
              <a:ext uri="{FF2B5EF4-FFF2-40B4-BE49-F238E27FC236}">
                <a16:creationId xmlns:a16="http://schemas.microsoft.com/office/drawing/2014/main" id="{C1876D23-9029-41EC-A62E-51A200D9A73B}"/>
              </a:ext>
            </a:extLst>
          </p:cNvPr>
          <p:cNvSpPr>
            <a:spLocks noGrp="1"/>
          </p:cNvSpPr>
          <p:nvPr>
            <p:ph sz="quarter" idx="16"/>
          </p:nvPr>
        </p:nvSpPr>
        <p:spPr>
          <a:xfrm>
            <a:off x="1759420" y="5656129"/>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38" name="Content Placeholder 37">
            <a:extLst>
              <a:ext uri="{FF2B5EF4-FFF2-40B4-BE49-F238E27FC236}">
                <a16:creationId xmlns:a16="http://schemas.microsoft.com/office/drawing/2014/main" id="{B68369C7-7905-4BD6-8266-68ED71F9E48A}"/>
              </a:ext>
            </a:extLst>
          </p:cNvPr>
          <p:cNvSpPr>
            <a:spLocks noGrp="1"/>
          </p:cNvSpPr>
          <p:nvPr>
            <p:ph sz="quarter" idx="17"/>
          </p:nvPr>
        </p:nvSpPr>
        <p:spPr>
          <a:xfrm>
            <a:off x="1981200" y="6111875"/>
            <a:ext cx="1722438" cy="390006"/>
          </a:xfrm>
          <a:noFill/>
        </p:spPr>
        <p:txBody>
          <a:bodyPr wrap="square" lIns="0" tIns="0" rIns="0" bIns="0" rtlCol="0">
            <a:noAutofit/>
          </a:bodyPr>
          <a:lstStyle>
            <a:lvl1pPr>
              <a:defRPr lang="en-US" sz="1200" i="1"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marL="63500" lvl="0" indent="-53975"/>
            <a:endParaRPr lang="en-CA" dirty="0"/>
          </a:p>
        </p:txBody>
      </p:sp>
      <p:sp>
        <p:nvSpPr>
          <p:cNvPr id="39" name="Content Placeholder 28">
            <a:extLst>
              <a:ext uri="{FF2B5EF4-FFF2-40B4-BE49-F238E27FC236}">
                <a16:creationId xmlns:a16="http://schemas.microsoft.com/office/drawing/2014/main" id="{B0DAE176-575E-4A0F-B311-0705450016F3}"/>
              </a:ext>
            </a:extLst>
          </p:cNvPr>
          <p:cNvSpPr>
            <a:spLocks noGrp="1"/>
          </p:cNvSpPr>
          <p:nvPr>
            <p:ph sz="quarter" idx="18"/>
          </p:nvPr>
        </p:nvSpPr>
        <p:spPr>
          <a:xfrm>
            <a:off x="4261591" y="232410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dirty="0"/>
          </a:p>
        </p:txBody>
      </p:sp>
      <p:sp>
        <p:nvSpPr>
          <p:cNvPr id="40" name="Content Placeholder 30">
            <a:extLst>
              <a:ext uri="{FF2B5EF4-FFF2-40B4-BE49-F238E27FC236}">
                <a16:creationId xmlns:a16="http://schemas.microsoft.com/office/drawing/2014/main" id="{DC8D003E-7F93-48D9-9893-FD6743C1E0E6}"/>
              </a:ext>
            </a:extLst>
          </p:cNvPr>
          <p:cNvSpPr>
            <a:spLocks noGrp="1"/>
          </p:cNvSpPr>
          <p:nvPr>
            <p:ph sz="quarter" idx="19"/>
          </p:nvPr>
        </p:nvSpPr>
        <p:spPr>
          <a:xfrm>
            <a:off x="4861136" y="292080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dirty="0"/>
          </a:p>
        </p:txBody>
      </p:sp>
      <p:sp>
        <p:nvSpPr>
          <p:cNvPr id="41" name="Content Placeholder 32">
            <a:extLst>
              <a:ext uri="{FF2B5EF4-FFF2-40B4-BE49-F238E27FC236}">
                <a16:creationId xmlns:a16="http://schemas.microsoft.com/office/drawing/2014/main" id="{782E4A83-4FB6-4ABE-8768-BFD412FF4DE0}"/>
              </a:ext>
            </a:extLst>
          </p:cNvPr>
          <p:cNvSpPr>
            <a:spLocks noGrp="1"/>
          </p:cNvSpPr>
          <p:nvPr>
            <p:ph sz="quarter" idx="20"/>
          </p:nvPr>
        </p:nvSpPr>
        <p:spPr>
          <a:xfrm>
            <a:off x="4261591" y="4583113"/>
            <a:ext cx="2138363" cy="278442"/>
          </a:xfrm>
        </p:spPr>
        <p:txBody>
          <a:bodyPr/>
          <a:lstStyle>
            <a:lvl1pPr algn="ctr">
              <a:defRPr/>
            </a:lvl1pPr>
          </a:lstStyle>
          <a:p>
            <a:pPr lvl="0"/>
            <a:endParaRPr lang="en-CA" dirty="0"/>
          </a:p>
        </p:txBody>
      </p:sp>
      <p:sp>
        <p:nvSpPr>
          <p:cNvPr id="42" name="Content Placeholder 32">
            <a:extLst>
              <a:ext uri="{FF2B5EF4-FFF2-40B4-BE49-F238E27FC236}">
                <a16:creationId xmlns:a16="http://schemas.microsoft.com/office/drawing/2014/main" id="{962FE601-22F7-41AB-BEF5-F6931EFD023D}"/>
              </a:ext>
            </a:extLst>
          </p:cNvPr>
          <p:cNvSpPr>
            <a:spLocks noGrp="1"/>
          </p:cNvSpPr>
          <p:nvPr>
            <p:ph sz="quarter" idx="21"/>
          </p:nvPr>
        </p:nvSpPr>
        <p:spPr>
          <a:xfrm>
            <a:off x="4264766" y="4892034"/>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43" name="Content Placeholder 32">
            <a:extLst>
              <a:ext uri="{FF2B5EF4-FFF2-40B4-BE49-F238E27FC236}">
                <a16:creationId xmlns:a16="http://schemas.microsoft.com/office/drawing/2014/main" id="{84FC76CF-437C-4F75-8126-0179D26A2A3E}"/>
              </a:ext>
            </a:extLst>
          </p:cNvPr>
          <p:cNvSpPr>
            <a:spLocks noGrp="1"/>
          </p:cNvSpPr>
          <p:nvPr>
            <p:ph sz="quarter" idx="22"/>
          </p:nvPr>
        </p:nvSpPr>
        <p:spPr>
          <a:xfrm>
            <a:off x="4255711" y="5347208"/>
            <a:ext cx="2138363" cy="278442"/>
          </a:xfrm>
        </p:spPr>
        <p:txBody>
          <a:bodyPr/>
          <a:lstStyle>
            <a:lvl1pPr algn="ctr">
              <a:defRPr/>
            </a:lvl1pPr>
          </a:lstStyle>
          <a:p>
            <a:pPr lvl="0"/>
            <a:endParaRPr lang="en-CA" dirty="0"/>
          </a:p>
        </p:txBody>
      </p:sp>
      <p:sp>
        <p:nvSpPr>
          <p:cNvPr id="44" name="Content Placeholder 32">
            <a:extLst>
              <a:ext uri="{FF2B5EF4-FFF2-40B4-BE49-F238E27FC236}">
                <a16:creationId xmlns:a16="http://schemas.microsoft.com/office/drawing/2014/main" id="{2B72D641-1DB0-465B-A082-17043F544754}"/>
              </a:ext>
            </a:extLst>
          </p:cNvPr>
          <p:cNvSpPr>
            <a:spLocks noGrp="1"/>
          </p:cNvSpPr>
          <p:nvPr>
            <p:ph sz="quarter" idx="23"/>
          </p:nvPr>
        </p:nvSpPr>
        <p:spPr>
          <a:xfrm>
            <a:off x="4258886" y="5656129"/>
            <a:ext cx="2138363" cy="360099"/>
          </a:xfrm>
          <a:noFill/>
          <a:effectLst/>
        </p:spPr>
        <p:txBody>
          <a:bodyPr wrap="square" lIns="0" tIns="0" rIns="0" bIns="0" rtlCol="0">
            <a:sp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45" name="Content Placeholder 28">
            <a:extLst>
              <a:ext uri="{FF2B5EF4-FFF2-40B4-BE49-F238E27FC236}">
                <a16:creationId xmlns:a16="http://schemas.microsoft.com/office/drawing/2014/main" id="{DAE6F958-122A-408B-8919-B8A23C67D1D9}"/>
              </a:ext>
            </a:extLst>
          </p:cNvPr>
          <p:cNvSpPr>
            <a:spLocks noGrp="1"/>
          </p:cNvSpPr>
          <p:nvPr>
            <p:ph sz="quarter" idx="24"/>
          </p:nvPr>
        </p:nvSpPr>
        <p:spPr>
          <a:xfrm>
            <a:off x="6761057" y="2331720"/>
            <a:ext cx="2138363" cy="476250"/>
          </a:xfrm>
          <a:noFill/>
          <a:effectLst/>
        </p:spPr>
        <p:txBody>
          <a:bodyPr wrap="square" lIns="0" tIns="0" rIns="0" bIns="0" rtlCol="0">
            <a:noAutofit/>
          </a:bodyPr>
          <a:lstStyle>
            <a:lvl1pPr>
              <a:defRPr lang="en-US" sz="1500" smtClean="0">
                <a:solidFill>
                  <a:schemeClr val="bg1"/>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1400"/>
              </a:spcAft>
            </a:pPr>
            <a:endParaRPr lang="en-CA" dirty="0"/>
          </a:p>
        </p:txBody>
      </p:sp>
      <p:sp>
        <p:nvSpPr>
          <p:cNvPr id="46" name="Content Placeholder 30">
            <a:extLst>
              <a:ext uri="{FF2B5EF4-FFF2-40B4-BE49-F238E27FC236}">
                <a16:creationId xmlns:a16="http://schemas.microsoft.com/office/drawing/2014/main" id="{13266D4B-071F-4D19-88E1-21BAAA652461}"/>
              </a:ext>
            </a:extLst>
          </p:cNvPr>
          <p:cNvSpPr>
            <a:spLocks noGrp="1"/>
          </p:cNvSpPr>
          <p:nvPr>
            <p:ph sz="quarter" idx="25"/>
          </p:nvPr>
        </p:nvSpPr>
        <p:spPr>
          <a:xfrm>
            <a:off x="7360602" y="3017324"/>
            <a:ext cx="981075" cy="187424"/>
          </a:xfrm>
          <a:noFill/>
          <a:effectLst/>
        </p:spPr>
        <p:txBody>
          <a:bodyPr wrap="square" lIns="0" tIns="0" rIns="0" bIns="0" rtlCol="0">
            <a:spAutoFit/>
          </a:bodyPr>
          <a:lstStyle>
            <a:lvl1pPr>
              <a:defRPr lang="en-US" sz="1200" smtClean="0">
                <a:solidFill>
                  <a:schemeClr val="bg2"/>
                </a:solidFill>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spcAft>
                <a:spcPts val="600"/>
              </a:spcAft>
            </a:pPr>
            <a:endParaRPr lang="en-CA" dirty="0"/>
          </a:p>
        </p:txBody>
      </p:sp>
      <p:sp>
        <p:nvSpPr>
          <p:cNvPr id="47" name="Content Placeholder 32">
            <a:extLst>
              <a:ext uri="{FF2B5EF4-FFF2-40B4-BE49-F238E27FC236}">
                <a16:creationId xmlns:a16="http://schemas.microsoft.com/office/drawing/2014/main" id="{EC2606C2-129F-4D99-8339-192967412561}"/>
              </a:ext>
            </a:extLst>
          </p:cNvPr>
          <p:cNvSpPr>
            <a:spLocks noGrp="1"/>
          </p:cNvSpPr>
          <p:nvPr>
            <p:ph sz="quarter" idx="26"/>
          </p:nvPr>
        </p:nvSpPr>
        <p:spPr>
          <a:xfrm>
            <a:off x="6761057" y="4590733"/>
            <a:ext cx="2138363" cy="225966"/>
          </a:xfrm>
        </p:spPr>
        <p:txBody>
          <a:bodyPr/>
          <a:lstStyle>
            <a:lvl1pPr algn="ctr">
              <a:defRPr/>
            </a:lvl1pPr>
          </a:lstStyle>
          <a:p>
            <a:pPr lvl="0"/>
            <a:endParaRPr lang="en-CA" dirty="0"/>
          </a:p>
        </p:txBody>
      </p:sp>
      <p:sp>
        <p:nvSpPr>
          <p:cNvPr id="48" name="Content Placeholder 32">
            <a:extLst>
              <a:ext uri="{FF2B5EF4-FFF2-40B4-BE49-F238E27FC236}">
                <a16:creationId xmlns:a16="http://schemas.microsoft.com/office/drawing/2014/main" id="{73803661-FD91-49B8-B0EF-CFCC4506CAAC}"/>
              </a:ext>
            </a:extLst>
          </p:cNvPr>
          <p:cNvSpPr>
            <a:spLocks noGrp="1"/>
          </p:cNvSpPr>
          <p:nvPr>
            <p:ph sz="quarter" idx="27"/>
          </p:nvPr>
        </p:nvSpPr>
        <p:spPr>
          <a:xfrm>
            <a:off x="6764232" y="4899654"/>
            <a:ext cx="2138363" cy="187501"/>
          </a:xfrm>
          <a:noFill/>
          <a:effectLst/>
        </p:spPr>
        <p:txBody>
          <a:bodyPr wrap="square" lIns="0" tIns="0" rIns="0" bIns="0" rtlCol="0">
            <a:no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49" name="Content Placeholder 32">
            <a:extLst>
              <a:ext uri="{FF2B5EF4-FFF2-40B4-BE49-F238E27FC236}">
                <a16:creationId xmlns:a16="http://schemas.microsoft.com/office/drawing/2014/main" id="{7B9D1AFC-2E8E-4453-BA3E-346DEC24FB54}"/>
              </a:ext>
            </a:extLst>
          </p:cNvPr>
          <p:cNvSpPr>
            <a:spLocks noGrp="1"/>
          </p:cNvSpPr>
          <p:nvPr>
            <p:ph sz="quarter" idx="28"/>
          </p:nvPr>
        </p:nvSpPr>
        <p:spPr>
          <a:xfrm>
            <a:off x="6755177" y="5238917"/>
            <a:ext cx="2138363" cy="234603"/>
          </a:xfrm>
        </p:spPr>
        <p:txBody>
          <a:bodyPr/>
          <a:lstStyle>
            <a:lvl1pPr algn="ctr">
              <a:defRPr/>
            </a:lvl1pPr>
          </a:lstStyle>
          <a:p>
            <a:pPr lvl="0"/>
            <a:endParaRPr lang="en-CA" dirty="0"/>
          </a:p>
        </p:txBody>
      </p:sp>
      <p:sp>
        <p:nvSpPr>
          <p:cNvPr id="50" name="Content Placeholder 28">
            <a:extLst>
              <a:ext uri="{FF2B5EF4-FFF2-40B4-BE49-F238E27FC236}">
                <a16:creationId xmlns:a16="http://schemas.microsoft.com/office/drawing/2014/main" id="{3F3836E7-558B-4EF1-9FCE-A58AF0DC3474}"/>
              </a:ext>
            </a:extLst>
          </p:cNvPr>
          <p:cNvSpPr>
            <a:spLocks noGrp="1"/>
          </p:cNvSpPr>
          <p:nvPr>
            <p:ph sz="quarter" idx="29"/>
          </p:nvPr>
        </p:nvSpPr>
        <p:spPr>
          <a:xfrm>
            <a:off x="6781800" y="5525679"/>
            <a:ext cx="2138363" cy="231177"/>
          </a:xfrm>
          <a:noFill/>
          <a:effectLst/>
        </p:spPr>
        <p:txBody>
          <a:bodyPr vert="horz" wrap="square" lIns="0" tIns="0" rIns="0" bIns="0" rtlCol="0">
            <a:no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51" name="Content Placeholder 30">
            <a:extLst>
              <a:ext uri="{FF2B5EF4-FFF2-40B4-BE49-F238E27FC236}">
                <a16:creationId xmlns:a16="http://schemas.microsoft.com/office/drawing/2014/main" id="{A5EDD11E-2E8F-449F-9A92-D41FCDCE232A}"/>
              </a:ext>
            </a:extLst>
          </p:cNvPr>
          <p:cNvSpPr>
            <a:spLocks noGrp="1"/>
          </p:cNvSpPr>
          <p:nvPr>
            <p:ph sz="quarter" idx="30"/>
          </p:nvPr>
        </p:nvSpPr>
        <p:spPr>
          <a:xfrm>
            <a:off x="6781800" y="5839046"/>
            <a:ext cx="2143259" cy="214021"/>
          </a:xfrm>
        </p:spPr>
        <p:txBody>
          <a:bodyPr vert="horz" lIns="0" tIns="0" rIns="0" bIns="0" rtlCol="0">
            <a:noAutofit/>
          </a:bodyPr>
          <a:lstStyle>
            <a:lvl1pPr>
              <a:defRPr lang="en-CA" dirty="0"/>
            </a:lvl1pPr>
          </a:lstStyle>
          <a:p>
            <a:pPr lvl="0" algn="ctr"/>
            <a:endParaRPr lang="en-CA" dirty="0"/>
          </a:p>
        </p:txBody>
      </p:sp>
      <p:sp>
        <p:nvSpPr>
          <p:cNvPr id="52" name="Content Placeholder 32">
            <a:extLst>
              <a:ext uri="{FF2B5EF4-FFF2-40B4-BE49-F238E27FC236}">
                <a16:creationId xmlns:a16="http://schemas.microsoft.com/office/drawing/2014/main" id="{E075A9BD-39CC-4EF3-8090-2DD47CE0BD1D}"/>
              </a:ext>
            </a:extLst>
          </p:cNvPr>
          <p:cNvSpPr>
            <a:spLocks noGrp="1"/>
          </p:cNvSpPr>
          <p:nvPr>
            <p:ph sz="quarter" idx="31"/>
          </p:nvPr>
        </p:nvSpPr>
        <p:spPr>
          <a:xfrm>
            <a:off x="6781800" y="6110439"/>
            <a:ext cx="2138363" cy="200207"/>
          </a:xfrm>
          <a:noFill/>
          <a:effectLst/>
        </p:spPr>
        <p:txBody>
          <a:bodyPr vert="horz" wrap="square" lIns="0" tIns="0" rIns="0" bIns="0" rtlCol="0">
            <a:noAutofit/>
          </a:bodyPr>
          <a:lstStyle>
            <a:lvl1pPr>
              <a:defRPr lang="en-CA" sz="2600" dirty="0">
                <a:solidFill>
                  <a:schemeClr val="tx2"/>
                </a:solidFill>
                <a:latin typeface="Georgia" panose="02040502050405020303" pitchFamily="18" charset="0"/>
              </a:defRPr>
            </a:lvl1pPr>
          </a:lstStyle>
          <a:p>
            <a:pPr lvl="0" algn="ctr">
              <a:lnSpc>
                <a:spcPct val="90000"/>
              </a:lnSpc>
              <a:spcAft>
                <a:spcPts val="400"/>
              </a:spcAft>
              <a:tabLst>
                <a:tab pos="1766888" algn="r"/>
              </a:tabLst>
            </a:pPr>
            <a:endParaRPr lang="en-CA" dirty="0"/>
          </a:p>
        </p:txBody>
      </p:sp>
      <p:sp>
        <p:nvSpPr>
          <p:cNvPr id="54" name="Content Placeholder 32">
            <a:extLst>
              <a:ext uri="{FF2B5EF4-FFF2-40B4-BE49-F238E27FC236}">
                <a16:creationId xmlns:a16="http://schemas.microsoft.com/office/drawing/2014/main" id="{1A5B646A-667B-4911-B6A9-A8045EADE526}"/>
              </a:ext>
            </a:extLst>
          </p:cNvPr>
          <p:cNvSpPr>
            <a:spLocks noGrp="1"/>
          </p:cNvSpPr>
          <p:nvPr>
            <p:ph sz="quarter" idx="33"/>
          </p:nvPr>
        </p:nvSpPr>
        <p:spPr>
          <a:xfrm>
            <a:off x="6781800" y="6423775"/>
            <a:ext cx="2138363" cy="278442"/>
          </a:xfrm>
        </p:spPr>
        <p:txBody>
          <a:bodyPr/>
          <a:lstStyle>
            <a:lvl1pPr algn="ctr">
              <a:defRPr/>
            </a:lvl1pPr>
          </a:lstStyle>
          <a:p>
            <a:pPr lvl="0"/>
            <a:endParaRPr lang="en-CA" dirty="0"/>
          </a:p>
        </p:txBody>
      </p:sp>
      <p:sp>
        <p:nvSpPr>
          <p:cNvPr id="55" name="Content Placeholder 32">
            <a:extLst>
              <a:ext uri="{FF2B5EF4-FFF2-40B4-BE49-F238E27FC236}">
                <a16:creationId xmlns:a16="http://schemas.microsoft.com/office/drawing/2014/main" id="{A0AC38DB-42A2-45F7-84EE-5527BAAAE157}"/>
              </a:ext>
            </a:extLst>
          </p:cNvPr>
          <p:cNvSpPr>
            <a:spLocks noGrp="1"/>
          </p:cNvSpPr>
          <p:nvPr>
            <p:ph sz="quarter" idx="34"/>
          </p:nvPr>
        </p:nvSpPr>
        <p:spPr>
          <a:xfrm>
            <a:off x="9215437" y="2456909"/>
            <a:ext cx="2138363" cy="253916"/>
          </a:xfrm>
          <a:noFill/>
          <a:effectLst/>
        </p:spPr>
        <p:txBody>
          <a:bodyPr vert="horz" wrap="square" lIns="0" tIns="0" rIns="0" bIns="0" rtlCol="0">
            <a:spAutoFit/>
          </a:bodyPr>
          <a:lstStyle>
            <a:lvl1pPr>
              <a:defRPr lang="en-CA" sz="1500" b="1" i="0" kern="1200" dirty="0">
                <a:solidFill>
                  <a:schemeClr val="bg1"/>
                </a:solidFill>
                <a:latin typeface="Arial" panose="020B0604020202020204" pitchFamily="34" charset="0"/>
                <a:ea typeface="+mn-ea"/>
                <a:cs typeface="Arial" panose="020B0604020202020204" pitchFamily="34" charset="0"/>
              </a:defRPr>
            </a:lvl1pPr>
          </a:lstStyle>
          <a:p>
            <a:pPr lvl="0" algn="ctr">
              <a:spcAft>
                <a:spcPts val="600"/>
              </a:spcAft>
            </a:pPr>
            <a:endParaRPr lang="en-CA" dirty="0"/>
          </a:p>
        </p:txBody>
      </p:sp>
      <p:sp>
        <p:nvSpPr>
          <p:cNvPr id="56" name="Slide Number Placeholder 1">
            <a:extLst>
              <a:ext uri="{FF2B5EF4-FFF2-40B4-BE49-F238E27FC236}">
                <a16:creationId xmlns:a16="http://schemas.microsoft.com/office/drawing/2014/main" id="{CD3BFE27-ABA2-4CE3-B33C-C2B0D3DA8D0B}"/>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35"/>
          </p:nvPr>
        </p:nvSpPr>
        <p:spPr>
          <a:xfrm>
            <a:off x="9491841" y="2962499"/>
            <a:ext cx="1468437" cy="244475"/>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IN"/>
            </a:lvl5pPr>
          </a:lstStyle>
          <a:p>
            <a:pPr lvl="0" algn="ct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36"/>
          </p:nvPr>
        </p:nvSpPr>
        <p:spPr>
          <a:xfrm>
            <a:off x="9530657" y="4752059"/>
            <a:ext cx="1468437" cy="257175"/>
          </a:xfrm>
          <a:noFill/>
          <a:effectLst/>
        </p:spPr>
        <p:txBody>
          <a:bodyPr vert="horz" wrap="square" lIns="0" tIns="0" rIns="0" bIns="0" rtlCol="0">
            <a:noAutofit/>
          </a:bodyPr>
          <a:lstStyle>
            <a:lvl1pPr>
              <a:defRPr lang="en-US" sz="2600" smtClean="0">
                <a:solidFill>
                  <a:schemeClr val="tx2"/>
                </a:solidFill>
                <a:latin typeface="Georgia" panose="02040502050405020303" pitchFamily="18" charset="0"/>
              </a:defRPr>
            </a:lvl1pPr>
            <a:lvl2pPr>
              <a:defRPr lang="en-US" smtClean="0"/>
            </a:lvl2pPr>
            <a:lvl3pPr>
              <a:defRPr lang="en-US" smtClean="0"/>
            </a:lvl3pPr>
            <a:lvl4pPr>
              <a:defRPr lang="en-US" smtClean="0"/>
            </a:lvl4pPr>
            <a:lvl5pPr>
              <a:defRPr lang="en-IN"/>
            </a:lvl5pPr>
          </a:lstStyle>
          <a:p>
            <a:pPr lvl="0" algn="ctr">
              <a:lnSpc>
                <a:spcPct val="90000"/>
              </a:lnSpc>
              <a:spcAft>
                <a:spcPts val="400"/>
              </a:spcAft>
              <a:tabLst>
                <a:tab pos="1766888" algn="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37" hasCustomPrompt="1"/>
          </p:nvPr>
        </p:nvSpPr>
        <p:spPr>
          <a:xfrm>
            <a:off x="9517958" y="5074991"/>
            <a:ext cx="1519237" cy="269875"/>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IN"/>
            </a:lvl5pPr>
          </a:lstStyle>
          <a:p>
            <a:pPr lvl="0" algn="ctr"/>
            <a:r>
              <a:rPr lang="en-US" dirty="0" err="1"/>
              <a:t>gClick</a:t>
            </a:r>
            <a:r>
              <a:rPr lang="en-US" dirty="0"/>
              <a:t>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38"/>
          </p:nvPr>
        </p:nvSpPr>
        <p:spPr>
          <a:xfrm>
            <a:off x="9504027" y="5627643"/>
            <a:ext cx="1481138" cy="3095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39"/>
          </p:nvPr>
        </p:nvSpPr>
        <p:spPr>
          <a:xfrm>
            <a:off x="9466263" y="6219825"/>
            <a:ext cx="1493837" cy="36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3378207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9B82F-2AF4-1748-8727-DA22432807D8}"/>
              </a:ext>
            </a:extLst>
          </p:cNvPr>
          <p:cNvSpPr>
            <a:spLocks noGrp="1"/>
          </p:cNvSpPr>
          <p:nvPr>
            <p:ph type="title"/>
          </p:nvPr>
        </p:nvSpPr>
        <p:spPr>
          <a:xfrm>
            <a:off x="0" y="3429000"/>
            <a:ext cx="8132064" cy="2207813"/>
          </a:xfrm>
          <a:solidFill>
            <a:schemeClr val="accent1"/>
          </a:solidFill>
        </p:spPr>
        <p:txBody>
          <a:bodyPr lIns="548640" tIns="548640" rIns="548640" bIns="548640" anchor="ct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664762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97B504-699C-0F47-8274-5E7E5526F016}"/>
              </a:ext>
            </a:extLst>
          </p:cNvPr>
          <p:cNvSpPr>
            <a:spLocks noGrp="1"/>
          </p:cNvSpPr>
          <p:nvPr>
            <p:ph type="body" sz="quarter" idx="13" hasCustomPrompt="1"/>
          </p:nvPr>
        </p:nvSpPr>
        <p:spPr>
          <a:xfrm>
            <a:off x="1765300" y="1790700"/>
            <a:ext cx="8466138" cy="353852"/>
          </a:xfrm>
        </p:spPr>
        <p:txBody>
          <a:bodyPr>
            <a:noAutofit/>
          </a:bodyPr>
          <a:lstStyle>
            <a:lvl1pPr>
              <a:lnSpc>
                <a:spcPct val="100000"/>
              </a:lnSpc>
              <a:defRPr lang="en-US" sz="2700" b="1" i="0" kern="1200" dirty="0" smtClean="0">
                <a:solidFill>
                  <a:schemeClr val="bg2"/>
                </a:solidFill>
                <a:latin typeface="Georgia" panose="02040502050405020303" pitchFamily="18" charset="0"/>
                <a:ea typeface="+mn-ea"/>
                <a:cs typeface="Arial" panose="020B0604020202020204" pitchFamily="34" charset="0"/>
              </a:defRPr>
            </a:lvl1pPr>
            <a:lvl2pPr>
              <a:defRPr sz="2400" b="1" i="0">
                <a:latin typeface="Georgia" panose="02040502050405020303" pitchFamily="18" charset="0"/>
              </a:defRPr>
            </a:lvl2pPr>
            <a:lvl3pPr>
              <a:defRPr sz="2400" b="1" i="0">
                <a:latin typeface="Georgia" panose="02040502050405020303" pitchFamily="18" charset="0"/>
              </a:defRPr>
            </a:lvl3pPr>
            <a:lvl4pPr>
              <a:defRPr sz="2400" b="1" i="0">
                <a:latin typeface="Georgia" panose="02040502050405020303" pitchFamily="18" charset="0"/>
              </a:defRPr>
            </a:lvl4pPr>
            <a:lvl5pPr>
              <a:defRPr sz="2400" b="1" i="0">
                <a:latin typeface="Georgia" panose="02040502050405020303" pitchFamily="18" charset="0"/>
              </a:defRPr>
            </a:lvl5pPr>
          </a:lstStyle>
          <a:p>
            <a:pPr lvl="0"/>
            <a:r>
              <a:rPr lang="en-US"/>
              <a:t>Click to edit Master Subhead styles</a:t>
            </a:r>
          </a:p>
        </p:txBody>
      </p:sp>
      <p:sp>
        <p:nvSpPr>
          <p:cNvPr id="10" name="Text Placeholder 9">
            <a:extLst>
              <a:ext uri="{FF2B5EF4-FFF2-40B4-BE49-F238E27FC236}">
                <a16:creationId xmlns:a16="http://schemas.microsoft.com/office/drawing/2014/main" id="{22FB98BE-05F0-F046-AED9-1865FCF04640}"/>
              </a:ext>
            </a:extLst>
          </p:cNvPr>
          <p:cNvSpPr>
            <a:spLocks noGrp="1"/>
          </p:cNvSpPr>
          <p:nvPr>
            <p:ph type="body" sz="quarter" idx="14" hasCustomPrompt="1"/>
          </p:nvPr>
        </p:nvSpPr>
        <p:spPr>
          <a:xfrm>
            <a:off x="1738795" y="2367752"/>
            <a:ext cx="6286017" cy="3593848"/>
          </a:xfrm>
        </p:spPr>
        <p:txBody>
          <a:bodyPr>
            <a:normAutofit/>
          </a:bodyPr>
          <a:lstStyle>
            <a:lvl1pPr>
              <a:lnSpc>
                <a:spcPct val="82000"/>
              </a:lnSpc>
              <a:spcBef>
                <a:spcPts val="0"/>
              </a:spcBef>
              <a:spcAft>
                <a:spcPts val="0"/>
              </a:spcAft>
              <a:defRPr sz="4000" b="1" cap="all" spc="-150" baseline="0">
                <a:solidFill>
                  <a:schemeClr val="tx2"/>
                </a:solidFill>
              </a:defRPr>
            </a:lvl1pPr>
          </a:lstStyle>
          <a:p>
            <a:pPr lvl="0"/>
            <a:r>
              <a:rPr lang="en-US"/>
              <a:t>CLICK TO EDIT MASTER TITLE STYLES</a:t>
            </a:r>
          </a:p>
        </p:txBody>
      </p:sp>
      <p:sp>
        <p:nvSpPr>
          <p:cNvPr id="4"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1236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Divider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E7EDE9-06F0-4A06-BC0F-493EC42876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b="-1"/>
          <a:stretch/>
        </p:blipFill>
        <p:spPr>
          <a:xfrm>
            <a:off x="5755467" y="3602838"/>
            <a:ext cx="3857866" cy="3255162"/>
          </a:xfrm>
          <a:custGeom>
            <a:avLst/>
            <a:gdLst>
              <a:gd name="connsiteX0" fmla="*/ 1928933 w 3857866"/>
              <a:gd name="connsiteY0" fmla="*/ 0 h 3255162"/>
              <a:gd name="connsiteX1" fmla="*/ 3857866 w 3857866"/>
              <a:gd name="connsiteY1" fmla="*/ 1926739 h 3255162"/>
              <a:gd name="connsiteX2" fmla="*/ 3417391 w 3857866"/>
              <a:gd name="connsiteY2" fmla="*/ 3152324 h 3255162"/>
              <a:gd name="connsiteX3" fmla="*/ 3323820 w 3857866"/>
              <a:gd name="connsiteY3" fmla="*/ 3255162 h 3255162"/>
              <a:gd name="connsiteX4" fmla="*/ 534047 w 3857866"/>
              <a:gd name="connsiteY4" fmla="*/ 3255162 h 3255162"/>
              <a:gd name="connsiteX5" fmla="*/ 440475 w 3857866"/>
              <a:gd name="connsiteY5" fmla="*/ 3152324 h 3255162"/>
              <a:gd name="connsiteX6" fmla="*/ 0 w 3857866"/>
              <a:gd name="connsiteY6" fmla="*/ 1926739 h 3255162"/>
              <a:gd name="connsiteX7" fmla="*/ 1928933 w 3857866"/>
              <a:gd name="connsiteY7" fmla="*/ 0 h 325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7866" h="3255162">
                <a:moveTo>
                  <a:pt x="1928933" y="0"/>
                </a:moveTo>
                <a:cubicBezTo>
                  <a:pt x="2994253" y="0"/>
                  <a:pt x="3857866" y="862630"/>
                  <a:pt x="3857866" y="1926739"/>
                </a:cubicBezTo>
                <a:cubicBezTo>
                  <a:pt x="3857866" y="2392287"/>
                  <a:pt x="3692565" y="2819270"/>
                  <a:pt x="3417391" y="3152324"/>
                </a:cubicBezTo>
                <a:lnTo>
                  <a:pt x="3323820" y="3255162"/>
                </a:lnTo>
                <a:lnTo>
                  <a:pt x="534047" y="3255162"/>
                </a:lnTo>
                <a:lnTo>
                  <a:pt x="440475" y="3152324"/>
                </a:lnTo>
                <a:cubicBezTo>
                  <a:pt x="165301" y="2819270"/>
                  <a:pt x="0" y="2392287"/>
                  <a:pt x="0" y="1926739"/>
                </a:cubicBezTo>
                <a:cubicBezTo>
                  <a:pt x="0" y="862630"/>
                  <a:pt x="863613" y="0"/>
                  <a:pt x="1928933" y="0"/>
                </a:cubicBezTo>
                <a:close/>
              </a:path>
            </a:pathLst>
          </a:custGeom>
          <a:noFill/>
        </p:spPr>
      </p:pic>
      <p:pic>
        <p:nvPicPr>
          <p:cNvPr id="6" name="Picture 5">
            <a:extLst>
              <a:ext uri="{FF2B5EF4-FFF2-40B4-BE49-F238E27FC236}">
                <a16:creationId xmlns:a16="http://schemas.microsoft.com/office/drawing/2014/main" id="{192B25CB-3FE3-4A72-A395-34DA970B1A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9942455">
            <a:off x="3921267" y="4087083"/>
            <a:ext cx="2066544" cy="2066544"/>
          </a:xfrm>
          <a:prstGeom prst="ellipse">
            <a:avLst/>
          </a:prstGeom>
        </p:spPr>
      </p:pic>
      <p:pic>
        <p:nvPicPr>
          <p:cNvPr id="7" name="Picture 6">
            <a:extLst>
              <a:ext uri="{FF2B5EF4-FFF2-40B4-BE49-F238E27FC236}">
                <a16:creationId xmlns:a16="http://schemas.microsoft.com/office/drawing/2014/main" id="{D249B797-1931-47AE-8460-626201EFED7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908722" y="-1"/>
            <a:ext cx="3283278" cy="5957611"/>
          </a:xfrm>
          <a:custGeom>
            <a:avLst/>
            <a:gdLst>
              <a:gd name="connsiteX0" fmla="*/ 1639199 w 3283277"/>
              <a:gd name="connsiteY0" fmla="*/ 0 h 5896801"/>
              <a:gd name="connsiteX1" fmla="*/ 3283277 w 3283277"/>
              <a:gd name="connsiteY1" fmla="*/ 0 h 5896801"/>
              <a:gd name="connsiteX2" fmla="*/ 3283277 w 3283277"/>
              <a:gd name="connsiteY2" fmla="*/ 5893150 h 5896801"/>
              <a:gd name="connsiteX3" fmla="*/ 3138890 w 3283277"/>
              <a:gd name="connsiteY3" fmla="*/ 5896801 h 5896801"/>
              <a:gd name="connsiteX4" fmla="*/ 0 w 3283277"/>
              <a:gd name="connsiteY4" fmla="*/ 2757911 h 5896801"/>
              <a:gd name="connsiteX5" fmla="*/ 1383907 w 3283277"/>
              <a:gd name="connsiteY5" fmla="*/ 155094 h 589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3277" h="5896801">
                <a:moveTo>
                  <a:pt x="1639199" y="0"/>
                </a:moveTo>
                <a:lnTo>
                  <a:pt x="3283277" y="0"/>
                </a:lnTo>
                <a:lnTo>
                  <a:pt x="3283277" y="5893150"/>
                </a:lnTo>
                <a:lnTo>
                  <a:pt x="3138890" y="5896801"/>
                </a:lnTo>
                <a:cubicBezTo>
                  <a:pt x="1405329" y="5896801"/>
                  <a:pt x="0" y="4491472"/>
                  <a:pt x="0" y="2757911"/>
                </a:cubicBezTo>
                <a:cubicBezTo>
                  <a:pt x="0" y="1674436"/>
                  <a:pt x="548957" y="719175"/>
                  <a:pt x="1383907" y="155094"/>
                </a:cubicBezTo>
                <a:close/>
              </a:path>
            </a:pathLst>
          </a:custGeom>
        </p:spPr>
      </p:pic>
      <p:sp>
        <p:nvSpPr>
          <p:cNvPr id="9" name="Title 1">
            <a:extLst>
              <a:ext uri="{FF2B5EF4-FFF2-40B4-BE49-F238E27FC236}">
                <a16:creationId xmlns:a16="http://schemas.microsoft.com/office/drawing/2014/main" id="{FCE5C385-ED77-4D7C-8F46-C3B4C0CB09C7}"/>
              </a:ext>
            </a:extLst>
          </p:cNvPr>
          <p:cNvSpPr>
            <a:spLocks noGrp="1"/>
          </p:cNvSpPr>
          <p:nvPr>
            <p:ph type="title"/>
          </p:nvPr>
        </p:nvSpPr>
        <p:spPr>
          <a:xfrm>
            <a:off x="1765300" y="1440084"/>
            <a:ext cx="9600627" cy="1137300"/>
          </a:xfrm>
        </p:spPr>
        <p:txBody>
          <a:bodyPr vert="horz" lIns="0" tIns="0" rIns="0" bIns="0" rtlCol="0">
            <a:noAutofit/>
          </a:bodyPr>
          <a:lstStyle>
            <a:lvl1pPr>
              <a:defRPr lang="en-CA" sz="2700">
                <a:solidFill>
                  <a:schemeClr val="bg2"/>
                </a:solidFill>
                <a:latin typeface="Georgia" panose="02040502050405020303" pitchFamily="18" charset="0"/>
                <a:ea typeface="+mn-ea"/>
              </a:defRPr>
            </a:lvl1pPr>
          </a:lstStyle>
          <a:p>
            <a:pPr marL="0" lvl="0" indent="0">
              <a:lnSpc>
                <a:spcPct val="100000"/>
              </a:lnSpc>
              <a:spcBef>
                <a:spcPts val="0"/>
              </a:spcBef>
              <a:spcAft>
                <a:spcPts val="1200"/>
              </a:spcAft>
              <a:buClr>
                <a:schemeClr val="tx1"/>
              </a:buClr>
              <a:buFont typeface="Arial" panose="020B0604020202020204" pitchFamily="34" charset="0"/>
              <a:tabLst/>
            </a:pPr>
            <a:r>
              <a:rPr lang="en-US"/>
              <a:t>Click to edit Master title style</a:t>
            </a:r>
            <a:endParaRPr lang="en-CA"/>
          </a:p>
        </p:txBody>
      </p:sp>
      <p:sp>
        <p:nvSpPr>
          <p:cNvPr id="11" name="Content Placeholder 13">
            <a:extLst>
              <a:ext uri="{FF2B5EF4-FFF2-40B4-BE49-F238E27FC236}">
                <a16:creationId xmlns:a16="http://schemas.microsoft.com/office/drawing/2014/main" id="{84E0BA27-9CAE-469A-A33D-96C42DDCB05D}"/>
              </a:ext>
            </a:extLst>
          </p:cNvPr>
          <p:cNvSpPr>
            <a:spLocks noGrp="1"/>
          </p:cNvSpPr>
          <p:nvPr>
            <p:ph sz="quarter" idx="15"/>
          </p:nvPr>
        </p:nvSpPr>
        <p:spPr>
          <a:xfrm>
            <a:off x="1738313" y="2366963"/>
            <a:ext cx="6289675" cy="3594100"/>
          </a:xfrm>
        </p:spPr>
        <p:txBody>
          <a:bodyPr vert="horz" lIns="0" tIns="0" rIns="0" bIns="0" rtlCol="0">
            <a:normAutofit/>
          </a:bodyPr>
          <a:lstStyle>
            <a:lvl1pPr>
              <a:defRPr lang="en-US" sz="4000" cap="all" spc="-150" baseline="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82000"/>
              </a:lnSpc>
              <a:spcAft>
                <a:spcPts val="0"/>
              </a:spcAft>
            </a:pPr>
            <a:endParaRPr lang="en-CA"/>
          </a:p>
        </p:txBody>
      </p:sp>
      <p:sp>
        <p:nvSpPr>
          <p:cNvPr id="8" name="Slide Number Placeholder 1">
            <a:extLst>
              <a:ext uri="{FF2B5EF4-FFF2-40B4-BE49-F238E27FC236}">
                <a16:creationId xmlns:a16="http://schemas.microsoft.com/office/drawing/2014/main" id="{36F66762-4F77-4B69-94E7-98C08B71101B}"/>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38665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Divider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70EA71-B4D7-471B-A16C-EA48571124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8883428" y="0"/>
            <a:ext cx="3308572" cy="5896801"/>
          </a:xfrm>
          <a:custGeom>
            <a:avLst/>
            <a:gdLst>
              <a:gd name="connsiteX0" fmla="*/ 1652409 w 3308572"/>
              <a:gd name="connsiteY0" fmla="*/ 0 h 5896801"/>
              <a:gd name="connsiteX1" fmla="*/ 3308572 w 3308572"/>
              <a:gd name="connsiteY1" fmla="*/ 0 h 5896801"/>
              <a:gd name="connsiteX2" fmla="*/ 3308572 w 3308572"/>
              <a:gd name="connsiteY2" fmla="*/ 5893180 h 5896801"/>
              <a:gd name="connsiteX3" fmla="*/ 3164185 w 3308572"/>
              <a:gd name="connsiteY3" fmla="*/ 5896801 h 5896801"/>
              <a:gd name="connsiteX4" fmla="*/ 0 w 3308572"/>
              <a:gd name="connsiteY4" fmla="*/ 2757911 h 5896801"/>
              <a:gd name="connsiteX5" fmla="*/ 1395059 w 3308572"/>
              <a:gd name="connsiteY5" fmla="*/ 155094 h 589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8572" h="5896801">
                <a:moveTo>
                  <a:pt x="1652409" y="0"/>
                </a:moveTo>
                <a:lnTo>
                  <a:pt x="3308572" y="0"/>
                </a:lnTo>
                <a:lnTo>
                  <a:pt x="3308572" y="5893180"/>
                </a:lnTo>
                <a:lnTo>
                  <a:pt x="3164185" y="5896801"/>
                </a:lnTo>
                <a:cubicBezTo>
                  <a:pt x="1416654" y="5896801"/>
                  <a:pt x="0" y="4491472"/>
                  <a:pt x="0" y="2757911"/>
                </a:cubicBezTo>
                <a:cubicBezTo>
                  <a:pt x="0" y="1674436"/>
                  <a:pt x="553381" y="719175"/>
                  <a:pt x="1395059" y="155094"/>
                </a:cubicBezTo>
                <a:close/>
              </a:path>
            </a:pathLst>
          </a:custGeom>
        </p:spPr>
      </p:pic>
      <p:pic>
        <p:nvPicPr>
          <p:cNvPr id="6" name="Picture 5">
            <a:extLst>
              <a:ext uri="{FF2B5EF4-FFF2-40B4-BE49-F238E27FC236}">
                <a16:creationId xmlns:a16="http://schemas.microsoft.com/office/drawing/2014/main" id="{81D4E485-CFC0-46C8-99D6-5EA07ED0002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615294" y="3591604"/>
            <a:ext cx="3856292" cy="3266396"/>
          </a:xfrm>
          <a:custGeom>
            <a:avLst/>
            <a:gdLst>
              <a:gd name="connsiteX0" fmla="*/ 1928146 w 3856292"/>
              <a:gd name="connsiteY0" fmla="*/ 0 h 3266396"/>
              <a:gd name="connsiteX1" fmla="*/ 3856292 w 3856292"/>
              <a:gd name="connsiteY1" fmla="*/ 1926739 h 3266396"/>
              <a:gd name="connsiteX2" fmla="*/ 3415997 w 3856292"/>
              <a:gd name="connsiteY2" fmla="*/ 3152324 h 3266396"/>
              <a:gd name="connsiteX3" fmla="*/ 3312246 w 3856292"/>
              <a:gd name="connsiteY3" fmla="*/ 3266396 h 3266396"/>
              <a:gd name="connsiteX4" fmla="*/ 544046 w 3856292"/>
              <a:gd name="connsiteY4" fmla="*/ 3266396 h 3266396"/>
              <a:gd name="connsiteX5" fmla="*/ 440295 w 3856292"/>
              <a:gd name="connsiteY5" fmla="*/ 3152324 h 3266396"/>
              <a:gd name="connsiteX6" fmla="*/ 0 w 3856292"/>
              <a:gd name="connsiteY6" fmla="*/ 1926739 h 3266396"/>
              <a:gd name="connsiteX7" fmla="*/ 1928146 w 3856292"/>
              <a:gd name="connsiteY7" fmla="*/ 0 h 326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6292" h="3266396">
                <a:moveTo>
                  <a:pt x="1928146" y="0"/>
                </a:moveTo>
                <a:cubicBezTo>
                  <a:pt x="2993032" y="0"/>
                  <a:pt x="3856292" y="862630"/>
                  <a:pt x="3856292" y="1926739"/>
                </a:cubicBezTo>
                <a:cubicBezTo>
                  <a:pt x="3856292" y="2392287"/>
                  <a:pt x="3691059" y="2819270"/>
                  <a:pt x="3415997" y="3152324"/>
                </a:cubicBezTo>
                <a:lnTo>
                  <a:pt x="3312246" y="3266396"/>
                </a:lnTo>
                <a:lnTo>
                  <a:pt x="544046" y="3266396"/>
                </a:lnTo>
                <a:lnTo>
                  <a:pt x="440295" y="3152324"/>
                </a:lnTo>
                <a:cubicBezTo>
                  <a:pt x="165234" y="2819270"/>
                  <a:pt x="0" y="2392287"/>
                  <a:pt x="0" y="1926739"/>
                </a:cubicBezTo>
                <a:cubicBezTo>
                  <a:pt x="0" y="862630"/>
                  <a:pt x="863260" y="0"/>
                  <a:pt x="1928146" y="0"/>
                </a:cubicBezTo>
                <a:close/>
              </a:path>
            </a:pathLst>
          </a:custGeom>
        </p:spPr>
      </p:pic>
      <p:pic>
        <p:nvPicPr>
          <p:cNvPr id="7" name="Picture 6">
            <a:extLst>
              <a:ext uri="{FF2B5EF4-FFF2-40B4-BE49-F238E27FC236}">
                <a16:creationId xmlns:a16="http://schemas.microsoft.com/office/drawing/2014/main" id="{1B680516-D5C5-4119-898C-940AD38E61E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988605" y="4324968"/>
            <a:ext cx="2107395" cy="2084832"/>
          </a:xfrm>
          <a:prstGeom prst="ellipse">
            <a:avLst/>
          </a:prstGeom>
        </p:spPr>
      </p:pic>
      <p:sp>
        <p:nvSpPr>
          <p:cNvPr id="9" name="Title 1">
            <a:extLst>
              <a:ext uri="{FF2B5EF4-FFF2-40B4-BE49-F238E27FC236}">
                <a16:creationId xmlns:a16="http://schemas.microsoft.com/office/drawing/2014/main" id="{94BDAEE5-7581-48D8-AF01-CAA7D4CAD953}"/>
              </a:ext>
            </a:extLst>
          </p:cNvPr>
          <p:cNvSpPr>
            <a:spLocks noGrp="1"/>
          </p:cNvSpPr>
          <p:nvPr>
            <p:ph type="title"/>
          </p:nvPr>
        </p:nvSpPr>
        <p:spPr>
          <a:xfrm>
            <a:off x="1765300" y="1440084"/>
            <a:ext cx="9600627" cy="1137300"/>
          </a:xfrm>
        </p:spPr>
        <p:txBody>
          <a:bodyPr vert="horz" lIns="0" tIns="0" rIns="0" bIns="0" rtlCol="0">
            <a:noAutofit/>
          </a:bodyPr>
          <a:lstStyle>
            <a:lvl1pPr>
              <a:defRPr lang="en-CA" sz="2700">
                <a:solidFill>
                  <a:schemeClr val="bg2"/>
                </a:solidFill>
                <a:latin typeface="Georgia" panose="02040502050405020303" pitchFamily="18" charset="0"/>
                <a:ea typeface="+mn-ea"/>
              </a:defRPr>
            </a:lvl1pPr>
          </a:lstStyle>
          <a:p>
            <a:pPr marL="0" lvl="0" indent="0">
              <a:lnSpc>
                <a:spcPct val="100000"/>
              </a:lnSpc>
              <a:spcBef>
                <a:spcPts val="0"/>
              </a:spcBef>
              <a:spcAft>
                <a:spcPts val="1200"/>
              </a:spcAft>
              <a:buClr>
                <a:schemeClr val="tx1"/>
              </a:buClr>
              <a:buFont typeface="Arial" panose="020B0604020202020204" pitchFamily="34" charset="0"/>
              <a:tabLst/>
            </a:pPr>
            <a:r>
              <a:rPr lang="en-US"/>
              <a:t>Click to edit Master title style</a:t>
            </a:r>
            <a:endParaRPr lang="en-CA"/>
          </a:p>
        </p:txBody>
      </p:sp>
      <p:sp>
        <p:nvSpPr>
          <p:cNvPr id="11" name="Content Placeholder 13">
            <a:extLst>
              <a:ext uri="{FF2B5EF4-FFF2-40B4-BE49-F238E27FC236}">
                <a16:creationId xmlns:a16="http://schemas.microsoft.com/office/drawing/2014/main" id="{8A70DA5F-D454-4EF9-9C47-88E8F70B990A}"/>
              </a:ext>
            </a:extLst>
          </p:cNvPr>
          <p:cNvSpPr>
            <a:spLocks noGrp="1"/>
          </p:cNvSpPr>
          <p:nvPr>
            <p:ph sz="quarter" idx="15"/>
          </p:nvPr>
        </p:nvSpPr>
        <p:spPr>
          <a:xfrm>
            <a:off x="1738313" y="2366963"/>
            <a:ext cx="6289675" cy="3594100"/>
          </a:xfrm>
        </p:spPr>
        <p:txBody>
          <a:bodyPr vert="horz" lIns="0" tIns="0" rIns="0" bIns="0" rtlCol="0">
            <a:normAutofit/>
          </a:bodyPr>
          <a:lstStyle>
            <a:lvl1pPr>
              <a:defRPr lang="en-US" sz="4000" cap="all" spc="-150" baseline="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82000"/>
              </a:lnSpc>
              <a:spcAft>
                <a:spcPts val="0"/>
              </a:spcAft>
            </a:pPr>
            <a:endParaRPr lang="en-CA"/>
          </a:p>
        </p:txBody>
      </p:sp>
      <p:sp>
        <p:nvSpPr>
          <p:cNvPr id="12" name="Slide Number Placeholder 1">
            <a:extLst>
              <a:ext uri="{FF2B5EF4-FFF2-40B4-BE49-F238E27FC236}">
                <a16:creationId xmlns:a16="http://schemas.microsoft.com/office/drawing/2014/main" id="{8CB64F34-72D7-469B-9D12-D8FCA718301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59252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Divider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D7456-F3B0-4B2C-AE82-1A46168F5A2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34102" y="3611850"/>
            <a:ext cx="3843414" cy="3247210"/>
          </a:xfrm>
          <a:custGeom>
            <a:avLst/>
            <a:gdLst>
              <a:gd name="connsiteX0" fmla="*/ 1921707 w 3843414"/>
              <a:gd name="connsiteY0" fmla="*/ 0 h 3247210"/>
              <a:gd name="connsiteX1" fmla="*/ 3843414 w 3843414"/>
              <a:gd name="connsiteY1" fmla="*/ 1922374 h 3247210"/>
              <a:gd name="connsiteX2" fmla="*/ 3404589 w 3843414"/>
              <a:gd name="connsiteY2" fmla="*/ 3145183 h 3247210"/>
              <a:gd name="connsiteX3" fmla="*/ 3311893 w 3843414"/>
              <a:gd name="connsiteY3" fmla="*/ 3247210 h 3247210"/>
              <a:gd name="connsiteX4" fmla="*/ 531522 w 3843414"/>
              <a:gd name="connsiteY4" fmla="*/ 3247210 h 3247210"/>
              <a:gd name="connsiteX5" fmla="*/ 438825 w 3843414"/>
              <a:gd name="connsiteY5" fmla="*/ 3145183 h 3247210"/>
              <a:gd name="connsiteX6" fmla="*/ 0 w 3843414"/>
              <a:gd name="connsiteY6" fmla="*/ 1922374 h 3247210"/>
              <a:gd name="connsiteX7" fmla="*/ 1921707 w 3843414"/>
              <a:gd name="connsiteY7" fmla="*/ 0 h 324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3414" h="3247210">
                <a:moveTo>
                  <a:pt x="1921707" y="0"/>
                </a:moveTo>
                <a:cubicBezTo>
                  <a:pt x="2983036" y="0"/>
                  <a:pt x="3843414" y="860676"/>
                  <a:pt x="3843414" y="1922374"/>
                </a:cubicBezTo>
                <a:cubicBezTo>
                  <a:pt x="3843414" y="2386867"/>
                  <a:pt x="3678732" y="2812883"/>
                  <a:pt x="3404589" y="3145183"/>
                </a:cubicBezTo>
                <a:lnTo>
                  <a:pt x="3311893" y="3247210"/>
                </a:lnTo>
                <a:lnTo>
                  <a:pt x="531522" y="3247210"/>
                </a:lnTo>
                <a:lnTo>
                  <a:pt x="438825" y="3145183"/>
                </a:lnTo>
                <a:cubicBezTo>
                  <a:pt x="164682" y="2812883"/>
                  <a:pt x="0" y="2386867"/>
                  <a:pt x="0" y="1922374"/>
                </a:cubicBezTo>
                <a:cubicBezTo>
                  <a:pt x="0" y="860676"/>
                  <a:pt x="860378" y="0"/>
                  <a:pt x="1921707" y="0"/>
                </a:cubicBezTo>
                <a:close/>
              </a:path>
            </a:pathLst>
          </a:custGeom>
        </p:spPr>
      </p:pic>
      <p:pic>
        <p:nvPicPr>
          <p:cNvPr id="6" name="Picture 5">
            <a:extLst>
              <a:ext uri="{FF2B5EF4-FFF2-40B4-BE49-F238E27FC236}">
                <a16:creationId xmlns:a16="http://schemas.microsoft.com/office/drawing/2014/main" id="{7A1AC56C-1847-47FC-AB99-3700F62733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867150" y="4201979"/>
            <a:ext cx="2066952" cy="2066952"/>
          </a:xfrm>
          <a:prstGeom prst="ellipse">
            <a:avLst/>
          </a:prstGeom>
        </p:spPr>
      </p:pic>
      <p:pic>
        <p:nvPicPr>
          <p:cNvPr id="11" name="Picture 10">
            <a:extLst>
              <a:ext uri="{FF2B5EF4-FFF2-40B4-BE49-F238E27FC236}">
                <a16:creationId xmlns:a16="http://schemas.microsoft.com/office/drawing/2014/main" id="{CF3626DE-21DB-4DA5-A4EF-D040D921F99F}"/>
              </a:ext>
            </a:extLst>
          </p:cNvPr>
          <p:cNvPicPr>
            <a:picLocks/>
          </p:cNvPicPr>
          <p:nvPr userDrawn="1"/>
        </p:nvPicPr>
        <p:blipFill rotWithShape="1">
          <a:blip r:embed="rId4" cstate="email">
            <a:extLst>
              <a:ext uri="{28A0092B-C50C-407E-A947-70E740481C1C}">
                <a14:useLocalDpi xmlns:a14="http://schemas.microsoft.com/office/drawing/2010/main"/>
              </a:ext>
            </a:extLst>
          </a:blip>
          <a:srcRect t="-1"/>
          <a:stretch/>
        </p:blipFill>
        <p:spPr>
          <a:xfrm>
            <a:off x="8844123" y="19878"/>
            <a:ext cx="3347213" cy="5757333"/>
          </a:xfrm>
          <a:custGeom>
            <a:avLst/>
            <a:gdLst>
              <a:gd name="connsiteX0" fmla="*/ 1261174 w 3612543"/>
              <a:gd name="connsiteY0" fmla="*/ 0 h 5896800"/>
              <a:gd name="connsiteX1" fmla="*/ 3612543 w 3612543"/>
              <a:gd name="connsiteY1" fmla="*/ 0 h 5896800"/>
              <a:gd name="connsiteX2" fmla="*/ 3612543 w 3612543"/>
              <a:gd name="connsiteY2" fmla="*/ 5881930 h 5896800"/>
              <a:gd name="connsiteX3" fmla="*/ 3473522 w 3612543"/>
              <a:gd name="connsiteY3" fmla="*/ 5892502 h 5896800"/>
              <a:gd name="connsiteX4" fmla="*/ 3303523 w 3612543"/>
              <a:gd name="connsiteY4" fmla="*/ 5896800 h 5896800"/>
              <a:gd name="connsiteX5" fmla="*/ 0 w 3612543"/>
              <a:gd name="connsiteY5" fmla="*/ 2593277 h 5896800"/>
              <a:gd name="connsiteX6" fmla="*/ 1202176 w 3612543"/>
              <a:gd name="connsiteY6" fmla="*/ 44118 h 589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2543" h="5896800">
                <a:moveTo>
                  <a:pt x="1261174" y="0"/>
                </a:moveTo>
                <a:lnTo>
                  <a:pt x="3612543" y="0"/>
                </a:lnTo>
                <a:lnTo>
                  <a:pt x="3612543" y="5881930"/>
                </a:lnTo>
                <a:lnTo>
                  <a:pt x="3473522" y="5892502"/>
                </a:lnTo>
                <a:cubicBezTo>
                  <a:pt x="3417216" y="5895356"/>
                  <a:pt x="3360538" y="5896800"/>
                  <a:pt x="3303523" y="5896800"/>
                </a:cubicBezTo>
                <a:cubicBezTo>
                  <a:pt x="1479038" y="5896800"/>
                  <a:pt x="0" y="4417762"/>
                  <a:pt x="0" y="2593277"/>
                </a:cubicBezTo>
                <a:cubicBezTo>
                  <a:pt x="0" y="1567004"/>
                  <a:pt x="467977" y="650033"/>
                  <a:pt x="1202176" y="44118"/>
                </a:cubicBezTo>
                <a:close/>
              </a:path>
            </a:pathLst>
          </a:custGeom>
        </p:spPr>
      </p:pic>
      <p:sp>
        <p:nvSpPr>
          <p:cNvPr id="12" name="Title 1">
            <a:extLst>
              <a:ext uri="{FF2B5EF4-FFF2-40B4-BE49-F238E27FC236}">
                <a16:creationId xmlns:a16="http://schemas.microsoft.com/office/drawing/2014/main" id="{0338F180-1168-46F4-807D-A9020A6E9ABA}"/>
              </a:ext>
            </a:extLst>
          </p:cNvPr>
          <p:cNvSpPr>
            <a:spLocks noGrp="1"/>
          </p:cNvSpPr>
          <p:nvPr>
            <p:ph type="title"/>
          </p:nvPr>
        </p:nvSpPr>
        <p:spPr>
          <a:xfrm>
            <a:off x="1765300" y="1440084"/>
            <a:ext cx="9600627" cy="1137300"/>
          </a:xfrm>
        </p:spPr>
        <p:txBody>
          <a:bodyPr vert="horz" lIns="0" tIns="0" rIns="0" bIns="0" rtlCol="0">
            <a:noAutofit/>
          </a:bodyPr>
          <a:lstStyle>
            <a:lvl1pPr>
              <a:defRPr lang="en-CA" sz="2700">
                <a:solidFill>
                  <a:schemeClr val="bg2"/>
                </a:solidFill>
                <a:latin typeface="Georgia" panose="02040502050405020303" pitchFamily="18" charset="0"/>
                <a:ea typeface="+mn-ea"/>
              </a:defRPr>
            </a:lvl1pPr>
          </a:lstStyle>
          <a:p>
            <a:pPr marL="0" lvl="0" indent="0">
              <a:lnSpc>
                <a:spcPct val="100000"/>
              </a:lnSpc>
              <a:spcBef>
                <a:spcPts val="0"/>
              </a:spcBef>
              <a:spcAft>
                <a:spcPts val="1200"/>
              </a:spcAft>
              <a:buClr>
                <a:schemeClr val="tx1"/>
              </a:buClr>
              <a:buFont typeface="Arial" panose="020B0604020202020204" pitchFamily="34" charset="0"/>
              <a:tabLst/>
            </a:pPr>
            <a:r>
              <a:rPr lang="en-US"/>
              <a:t>Click to edit Master title style</a:t>
            </a:r>
            <a:endParaRPr lang="en-CA"/>
          </a:p>
        </p:txBody>
      </p:sp>
      <p:sp>
        <p:nvSpPr>
          <p:cNvPr id="13" name="Content Placeholder 13">
            <a:extLst>
              <a:ext uri="{FF2B5EF4-FFF2-40B4-BE49-F238E27FC236}">
                <a16:creationId xmlns:a16="http://schemas.microsoft.com/office/drawing/2014/main" id="{44886610-783C-449E-B69B-40DBBA8DA543}"/>
              </a:ext>
            </a:extLst>
          </p:cNvPr>
          <p:cNvSpPr>
            <a:spLocks noGrp="1"/>
          </p:cNvSpPr>
          <p:nvPr>
            <p:ph sz="quarter" idx="15"/>
          </p:nvPr>
        </p:nvSpPr>
        <p:spPr>
          <a:xfrm>
            <a:off x="1738313" y="2366963"/>
            <a:ext cx="6289675" cy="3594100"/>
          </a:xfrm>
        </p:spPr>
        <p:txBody>
          <a:bodyPr vert="horz" lIns="0" tIns="0" rIns="0" bIns="0" rtlCol="0">
            <a:normAutofit/>
          </a:bodyPr>
          <a:lstStyle>
            <a:lvl1pPr>
              <a:defRPr lang="en-US" sz="4000" cap="all" spc="-150" baseline="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82000"/>
              </a:lnSpc>
              <a:spcAft>
                <a:spcPts val="0"/>
              </a:spcAft>
            </a:pPr>
            <a:endParaRPr lang="en-CA"/>
          </a:p>
        </p:txBody>
      </p:sp>
      <p:sp>
        <p:nvSpPr>
          <p:cNvPr id="7" name="Slide Number Placeholder 1">
            <a:extLst>
              <a:ext uri="{FF2B5EF4-FFF2-40B4-BE49-F238E27FC236}">
                <a16:creationId xmlns:a16="http://schemas.microsoft.com/office/drawing/2014/main" id="{668C84B9-3873-4DBA-B90B-E3456E21465C}"/>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6296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Divider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108E94-2838-4F57-A3CA-4D2A5FE4A8E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a:stretch/>
        </p:blipFill>
        <p:spPr>
          <a:xfrm>
            <a:off x="8903098" y="1"/>
            <a:ext cx="3288902" cy="5896801"/>
          </a:xfrm>
          <a:custGeom>
            <a:avLst/>
            <a:gdLst>
              <a:gd name="connsiteX0" fmla="*/ 1569143 w 3288902"/>
              <a:gd name="connsiteY0" fmla="*/ 0 h 5896801"/>
              <a:gd name="connsiteX1" fmla="*/ 3288902 w 3288902"/>
              <a:gd name="connsiteY1" fmla="*/ 0 h 5896801"/>
              <a:gd name="connsiteX2" fmla="*/ 3288902 w 3288902"/>
              <a:gd name="connsiteY2" fmla="*/ 5893760 h 5896801"/>
              <a:gd name="connsiteX3" fmla="*/ 3168534 w 3288902"/>
              <a:gd name="connsiteY3" fmla="*/ 5896801 h 5896801"/>
              <a:gd name="connsiteX4" fmla="*/ 0 w 3288902"/>
              <a:gd name="connsiteY4" fmla="*/ 2730267 h 5896801"/>
              <a:gd name="connsiteX5" fmla="*/ 1396977 w 3288902"/>
              <a:gd name="connsiteY5" fmla="*/ 104528 h 589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8902" h="5896801">
                <a:moveTo>
                  <a:pt x="1569143" y="0"/>
                </a:moveTo>
                <a:lnTo>
                  <a:pt x="3288902" y="0"/>
                </a:lnTo>
                <a:lnTo>
                  <a:pt x="3288902" y="5893760"/>
                </a:lnTo>
                <a:lnTo>
                  <a:pt x="3168534" y="5896801"/>
                </a:lnTo>
                <a:cubicBezTo>
                  <a:pt x="1418601" y="5896801"/>
                  <a:pt x="0" y="4479095"/>
                  <a:pt x="0" y="2730267"/>
                </a:cubicBezTo>
                <a:cubicBezTo>
                  <a:pt x="0" y="1637250"/>
                  <a:pt x="554141" y="673577"/>
                  <a:pt x="1396977" y="104528"/>
                </a:cubicBezTo>
                <a:close/>
              </a:path>
            </a:pathLst>
          </a:custGeom>
        </p:spPr>
      </p:pic>
      <p:pic>
        <p:nvPicPr>
          <p:cNvPr id="9" name="Picture 8">
            <a:extLst>
              <a:ext uri="{FF2B5EF4-FFF2-40B4-BE49-F238E27FC236}">
                <a16:creationId xmlns:a16="http://schemas.microsoft.com/office/drawing/2014/main" id="{52B1CB86-8418-4687-B8A7-C3E4ABF0B42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16901"/>
          <a:stretch/>
        </p:blipFill>
        <p:spPr>
          <a:xfrm>
            <a:off x="5970087" y="3627622"/>
            <a:ext cx="3774675" cy="3776341"/>
          </a:xfrm>
          <a:prstGeom prst="ellipse">
            <a:avLst/>
          </a:prstGeom>
        </p:spPr>
      </p:pic>
      <p:pic>
        <p:nvPicPr>
          <p:cNvPr id="11" name="Picture 10">
            <a:extLst>
              <a:ext uri="{FF2B5EF4-FFF2-40B4-BE49-F238E27FC236}">
                <a16:creationId xmlns:a16="http://schemas.microsoft.com/office/drawing/2014/main" id="{509F1DD3-EE78-4697-AAD5-1DF85D10921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931825" y="4145915"/>
            <a:ext cx="2066544" cy="2066544"/>
          </a:xfrm>
          <a:prstGeom prst="ellipse">
            <a:avLst/>
          </a:prstGeom>
        </p:spPr>
      </p:pic>
      <p:sp>
        <p:nvSpPr>
          <p:cNvPr id="12" name="Title 1">
            <a:extLst>
              <a:ext uri="{FF2B5EF4-FFF2-40B4-BE49-F238E27FC236}">
                <a16:creationId xmlns:a16="http://schemas.microsoft.com/office/drawing/2014/main" id="{A010F54D-70B2-4241-AD93-3D7C4E9666AC}"/>
              </a:ext>
            </a:extLst>
          </p:cNvPr>
          <p:cNvSpPr>
            <a:spLocks noGrp="1"/>
          </p:cNvSpPr>
          <p:nvPr>
            <p:ph type="title"/>
          </p:nvPr>
        </p:nvSpPr>
        <p:spPr>
          <a:xfrm>
            <a:off x="1765300" y="1440084"/>
            <a:ext cx="9600627" cy="1137300"/>
          </a:xfrm>
        </p:spPr>
        <p:txBody>
          <a:bodyPr vert="horz" lIns="0" tIns="0" rIns="0" bIns="0" rtlCol="0">
            <a:noAutofit/>
          </a:bodyPr>
          <a:lstStyle>
            <a:lvl1pPr>
              <a:defRPr lang="en-CA" sz="2700">
                <a:solidFill>
                  <a:schemeClr val="bg2"/>
                </a:solidFill>
                <a:latin typeface="Georgia" panose="02040502050405020303" pitchFamily="18" charset="0"/>
                <a:ea typeface="+mn-ea"/>
              </a:defRPr>
            </a:lvl1pPr>
          </a:lstStyle>
          <a:p>
            <a:pPr marL="0" lvl="0" indent="0">
              <a:lnSpc>
                <a:spcPct val="100000"/>
              </a:lnSpc>
              <a:spcBef>
                <a:spcPts val="0"/>
              </a:spcBef>
              <a:spcAft>
                <a:spcPts val="1200"/>
              </a:spcAft>
              <a:buClr>
                <a:schemeClr val="tx1"/>
              </a:buClr>
              <a:buFont typeface="Arial" panose="020B0604020202020204" pitchFamily="34" charset="0"/>
              <a:tabLst/>
            </a:pPr>
            <a:r>
              <a:rPr lang="en-US"/>
              <a:t>Click to edit Master title style</a:t>
            </a:r>
            <a:endParaRPr lang="en-CA"/>
          </a:p>
        </p:txBody>
      </p:sp>
      <p:sp>
        <p:nvSpPr>
          <p:cNvPr id="13" name="Content Placeholder 13">
            <a:extLst>
              <a:ext uri="{FF2B5EF4-FFF2-40B4-BE49-F238E27FC236}">
                <a16:creationId xmlns:a16="http://schemas.microsoft.com/office/drawing/2014/main" id="{8A58CA29-399C-4E8D-8671-C3D2E15778EC}"/>
              </a:ext>
            </a:extLst>
          </p:cNvPr>
          <p:cNvSpPr>
            <a:spLocks noGrp="1"/>
          </p:cNvSpPr>
          <p:nvPr>
            <p:ph sz="quarter" idx="15"/>
          </p:nvPr>
        </p:nvSpPr>
        <p:spPr>
          <a:xfrm>
            <a:off x="1738313" y="2366963"/>
            <a:ext cx="6289675" cy="3594100"/>
          </a:xfrm>
        </p:spPr>
        <p:txBody>
          <a:bodyPr vert="horz" lIns="0" tIns="0" rIns="0" bIns="0" rtlCol="0">
            <a:normAutofit/>
          </a:bodyPr>
          <a:lstStyle>
            <a:lvl1pPr>
              <a:defRPr lang="en-US" sz="4000" cap="all" spc="-150" baseline="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82000"/>
              </a:lnSpc>
              <a:spcAft>
                <a:spcPts val="0"/>
              </a:spcAft>
            </a:pPr>
            <a:endParaRPr lang="en-CA"/>
          </a:p>
        </p:txBody>
      </p:sp>
      <p:sp>
        <p:nvSpPr>
          <p:cNvPr id="14" name="Slide Number Placeholder 1">
            <a:extLst>
              <a:ext uri="{FF2B5EF4-FFF2-40B4-BE49-F238E27FC236}">
                <a16:creationId xmlns:a16="http://schemas.microsoft.com/office/drawing/2014/main" id="{A469C89E-E6BB-4D91-A773-5E9A23F29E1F}"/>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33602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Divider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0DA6BB-B58B-43BE-9C11-0E374714B14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12411" y="3563922"/>
            <a:ext cx="3849602" cy="3287367"/>
          </a:xfrm>
          <a:custGeom>
            <a:avLst/>
            <a:gdLst>
              <a:gd name="connsiteX0" fmla="*/ 1924801 w 3849602"/>
              <a:gd name="connsiteY0" fmla="*/ 0 h 3287367"/>
              <a:gd name="connsiteX1" fmla="*/ 3849602 w 3849602"/>
              <a:gd name="connsiteY1" fmla="*/ 1924628 h 3287367"/>
              <a:gd name="connsiteX2" fmla="*/ 3285841 w 3849602"/>
              <a:gd name="connsiteY2" fmla="*/ 3285546 h 3287367"/>
              <a:gd name="connsiteX3" fmla="*/ 3283837 w 3849602"/>
              <a:gd name="connsiteY3" fmla="*/ 3287367 h 3287367"/>
              <a:gd name="connsiteX4" fmla="*/ 565766 w 3849602"/>
              <a:gd name="connsiteY4" fmla="*/ 3287367 h 3287367"/>
              <a:gd name="connsiteX5" fmla="*/ 563762 w 3849602"/>
              <a:gd name="connsiteY5" fmla="*/ 3285546 h 3287367"/>
              <a:gd name="connsiteX6" fmla="*/ 0 w 3849602"/>
              <a:gd name="connsiteY6" fmla="*/ 1924628 h 3287367"/>
              <a:gd name="connsiteX7" fmla="*/ 1924801 w 3849602"/>
              <a:gd name="connsiteY7" fmla="*/ 0 h 32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9602" h="3287367">
                <a:moveTo>
                  <a:pt x="1924801" y="0"/>
                </a:moveTo>
                <a:cubicBezTo>
                  <a:pt x="2987839" y="0"/>
                  <a:pt x="3849602" y="861685"/>
                  <a:pt x="3849602" y="1924628"/>
                </a:cubicBezTo>
                <a:cubicBezTo>
                  <a:pt x="3849602" y="2456100"/>
                  <a:pt x="3634161" y="2937257"/>
                  <a:pt x="3285841" y="3285546"/>
                </a:cubicBezTo>
                <a:lnTo>
                  <a:pt x="3283837" y="3287367"/>
                </a:lnTo>
                <a:lnTo>
                  <a:pt x="565766" y="3287367"/>
                </a:lnTo>
                <a:lnTo>
                  <a:pt x="563762" y="3285546"/>
                </a:lnTo>
                <a:cubicBezTo>
                  <a:pt x="215441" y="2937257"/>
                  <a:pt x="0" y="2456100"/>
                  <a:pt x="0" y="1924628"/>
                </a:cubicBezTo>
                <a:cubicBezTo>
                  <a:pt x="0" y="861685"/>
                  <a:pt x="861763" y="0"/>
                  <a:pt x="1924801" y="0"/>
                </a:cubicBezTo>
                <a:close/>
              </a:path>
            </a:pathLst>
          </a:custGeom>
        </p:spPr>
      </p:pic>
      <p:pic>
        <p:nvPicPr>
          <p:cNvPr id="7" name="Picture 6">
            <a:extLst>
              <a:ext uri="{FF2B5EF4-FFF2-40B4-BE49-F238E27FC236}">
                <a16:creationId xmlns:a16="http://schemas.microsoft.com/office/drawing/2014/main" id="{11A2F08A-2F25-46B7-A744-4481995E4B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797630">
            <a:off x="3931732" y="4174334"/>
            <a:ext cx="2066544" cy="2066544"/>
          </a:xfrm>
          <a:prstGeom prst="ellipse">
            <a:avLst/>
          </a:prstGeom>
        </p:spPr>
      </p:pic>
      <p:pic>
        <p:nvPicPr>
          <p:cNvPr id="9" name="Picture 8">
            <a:extLst>
              <a:ext uri="{FF2B5EF4-FFF2-40B4-BE49-F238E27FC236}">
                <a16:creationId xmlns:a16="http://schemas.microsoft.com/office/drawing/2014/main" id="{130CA45D-BCCC-4194-9D13-540E7B77653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1"/>
          <a:stretch/>
        </p:blipFill>
        <p:spPr>
          <a:xfrm>
            <a:off x="8842247" y="0"/>
            <a:ext cx="3355848" cy="5902163"/>
          </a:xfrm>
          <a:custGeom>
            <a:avLst/>
            <a:gdLst>
              <a:gd name="connsiteX0" fmla="*/ 1641049 w 3352799"/>
              <a:gd name="connsiteY0" fmla="*/ 0 h 5896801"/>
              <a:gd name="connsiteX1" fmla="*/ 3352799 w 3352799"/>
              <a:gd name="connsiteY1" fmla="*/ 0 h 5896801"/>
              <a:gd name="connsiteX2" fmla="*/ 3352799 w 3352799"/>
              <a:gd name="connsiteY2" fmla="*/ 5889021 h 5896801"/>
              <a:gd name="connsiteX3" fmla="*/ 3304140 w 3352799"/>
              <a:gd name="connsiteY3" fmla="*/ 5892717 h 5896801"/>
              <a:gd name="connsiteX4" fmla="*/ 3142431 w 3352799"/>
              <a:gd name="connsiteY4" fmla="*/ 5896801 h 5896801"/>
              <a:gd name="connsiteX5" fmla="*/ 0 w 3352799"/>
              <a:gd name="connsiteY5" fmla="*/ 2757911 h 5896801"/>
              <a:gd name="connsiteX6" fmla="*/ 1385468 w 3352799"/>
              <a:gd name="connsiteY6" fmla="*/ 155094 h 589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799" h="5896801">
                <a:moveTo>
                  <a:pt x="1641049" y="0"/>
                </a:moveTo>
                <a:lnTo>
                  <a:pt x="3352799" y="0"/>
                </a:lnTo>
                <a:lnTo>
                  <a:pt x="3352799" y="5889021"/>
                </a:lnTo>
                <a:lnTo>
                  <a:pt x="3304140" y="5892717"/>
                </a:lnTo>
                <a:cubicBezTo>
                  <a:pt x="3250580" y="5895429"/>
                  <a:pt x="3196666" y="5896801"/>
                  <a:pt x="3142431" y="5896801"/>
                </a:cubicBezTo>
                <a:cubicBezTo>
                  <a:pt x="1406914" y="5896801"/>
                  <a:pt x="0" y="4491472"/>
                  <a:pt x="0" y="2757911"/>
                </a:cubicBezTo>
                <a:cubicBezTo>
                  <a:pt x="0" y="1674436"/>
                  <a:pt x="549576" y="719175"/>
                  <a:pt x="1385468" y="155094"/>
                </a:cubicBezTo>
                <a:close/>
              </a:path>
            </a:pathLst>
          </a:custGeom>
        </p:spPr>
      </p:pic>
      <p:sp>
        <p:nvSpPr>
          <p:cNvPr id="2" name="Title 1">
            <a:extLst>
              <a:ext uri="{FF2B5EF4-FFF2-40B4-BE49-F238E27FC236}">
                <a16:creationId xmlns:a16="http://schemas.microsoft.com/office/drawing/2014/main" id="{AFE5D789-D4A0-4716-B020-CA9BE43E54C0}"/>
              </a:ext>
            </a:extLst>
          </p:cNvPr>
          <p:cNvSpPr>
            <a:spLocks noGrp="1"/>
          </p:cNvSpPr>
          <p:nvPr>
            <p:ph type="title"/>
          </p:nvPr>
        </p:nvSpPr>
        <p:spPr>
          <a:xfrm>
            <a:off x="1738795" y="2382430"/>
            <a:ext cx="6286017" cy="1859369"/>
          </a:xfrm>
        </p:spPr>
        <p:txBody>
          <a:bodyPr vert="horz" lIns="0" tIns="0" rIns="0" bIns="0" rtlCol="0">
            <a:noAutofit/>
          </a:bodyPr>
          <a:lstStyle>
            <a:lvl1pPr>
              <a:defRPr kumimoji="0" lang="en-CA" sz="4000" u="none" strike="noStrike" cap="all" spc="0" normalizeH="0" baseline="0">
                <a:ln>
                  <a:noFill/>
                </a:ln>
                <a:solidFill>
                  <a:srgbClr val="232849"/>
                </a:solidFill>
                <a:effectLst/>
                <a:uLnTx/>
                <a:uFillTx/>
                <a:ea typeface="+mn-ea"/>
              </a:defRPr>
            </a:lvl1pPr>
          </a:lstStyle>
          <a:p>
            <a:pPr marL="0" marR="0" lvl="0" indent="0" fontAlgn="auto">
              <a:lnSpc>
                <a:spcPct val="82000"/>
              </a:lnSpc>
              <a:spcBef>
                <a:spcPts val="0"/>
              </a:spcBef>
              <a:spcAft>
                <a:spcPts val="0"/>
              </a:spcAft>
              <a:buClr>
                <a:srgbClr val="2374B3"/>
              </a:buClr>
              <a:buSzTx/>
              <a:buFont typeface="Arial" panose="020B0604020202020204" pitchFamily="34" charset="0"/>
              <a:tabLst/>
            </a:pPr>
            <a:r>
              <a:rPr lang="en-US"/>
              <a:t>Click to edit Master title style</a:t>
            </a:r>
            <a:endParaRPr lang="en-CA"/>
          </a:p>
        </p:txBody>
      </p:sp>
      <p:sp>
        <p:nvSpPr>
          <p:cNvPr id="6" name="Slide Number Placeholder 1">
            <a:extLst>
              <a:ext uri="{FF2B5EF4-FFF2-40B4-BE49-F238E27FC236}">
                <a16:creationId xmlns:a16="http://schemas.microsoft.com/office/drawing/2014/main" id="{B437CF1B-9C5C-44E2-B083-9C1E3474ADC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28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Divider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0DA6BB-B58B-43BE-9C11-0E374714B14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12411" y="3563922"/>
            <a:ext cx="3849602" cy="3287367"/>
          </a:xfrm>
          <a:custGeom>
            <a:avLst/>
            <a:gdLst>
              <a:gd name="connsiteX0" fmla="*/ 1924801 w 3849602"/>
              <a:gd name="connsiteY0" fmla="*/ 0 h 3287367"/>
              <a:gd name="connsiteX1" fmla="*/ 3849602 w 3849602"/>
              <a:gd name="connsiteY1" fmla="*/ 1924628 h 3287367"/>
              <a:gd name="connsiteX2" fmla="*/ 3285841 w 3849602"/>
              <a:gd name="connsiteY2" fmla="*/ 3285546 h 3287367"/>
              <a:gd name="connsiteX3" fmla="*/ 3283837 w 3849602"/>
              <a:gd name="connsiteY3" fmla="*/ 3287367 h 3287367"/>
              <a:gd name="connsiteX4" fmla="*/ 565766 w 3849602"/>
              <a:gd name="connsiteY4" fmla="*/ 3287367 h 3287367"/>
              <a:gd name="connsiteX5" fmla="*/ 563762 w 3849602"/>
              <a:gd name="connsiteY5" fmla="*/ 3285546 h 3287367"/>
              <a:gd name="connsiteX6" fmla="*/ 0 w 3849602"/>
              <a:gd name="connsiteY6" fmla="*/ 1924628 h 3287367"/>
              <a:gd name="connsiteX7" fmla="*/ 1924801 w 3849602"/>
              <a:gd name="connsiteY7" fmla="*/ 0 h 32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9602" h="3287367">
                <a:moveTo>
                  <a:pt x="1924801" y="0"/>
                </a:moveTo>
                <a:cubicBezTo>
                  <a:pt x="2987839" y="0"/>
                  <a:pt x="3849602" y="861685"/>
                  <a:pt x="3849602" y="1924628"/>
                </a:cubicBezTo>
                <a:cubicBezTo>
                  <a:pt x="3849602" y="2456100"/>
                  <a:pt x="3634161" y="2937257"/>
                  <a:pt x="3285841" y="3285546"/>
                </a:cubicBezTo>
                <a:lnTo>
                  <a:pt x="3283837" y="3287367"/>
                </a:lnTo>
                <a:lnTo>
                  <a:pt x="565766" y="3287367"/>
                </a:lnTo>
                <a:lnTo>
                  <a:pt x="563762" y="3285546"/>
                </a:lnTo>
                <a:cubicBezTo>
                  <a:pt x="215441" y="2937257"/>
                  <a:pt x="0" y="2456100"/>
                  <a:pt x="0" y="1924628"/>
                </a:cubicBezTo>
                <a:cubicBezTo>
                  <a:pt x="0" y="861685"/>
                  <a:pt x="861763" y="0"/>
                  <a:pt x="1924801" y="0"/>
                </a:cubicBezTo>
                <a:close/>
              </a:path>
            </a:pathLst>
          </a:custGeom>
        </p:spPr>
      </p:pic>
      <p:pic>
        <p:nvPicPr>
          <p:cNvPr id="7" name="Picture 6">
            <a:extLst>
              <a:ext uri="{FF2B5EF4-FFF2-40B4-BE49-F238E27FC236}">
                <a16:creationId xmlns:a16="http://schemas.microsoft.com/office/drawing/2014/main" id="{11A2F08A-2F25-46B7-A744-4481995E4B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797630">
            <a:off x="3931732" y="4174334"/>
            <a:ext cx="2066544" cy="2066544"/>
          </a:xfrm>
          <a:prstGeom prst="ellipse">
            <a:avLst/>
          </a:prstGeom>
        </p:spPr>
      </p:pic>
      <p:pic>
        <p:nvPicPr>
          <p:cNvPr id="9" name="Picture 8">
            <a:extLst>
              <a:ext uri="{FF2B5EF4-FFF2-40B4-BE49-F238E27FC236}">
                <a16:creationId xmlns:a16="http://schemas.microsoft.com/office/drawing/2014/main" id="{130CA45D-BCCC-4194-9D13-540E7B77653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1"/>
          <a:stretch/>
        </p:blipFill>
        <p:spPr>
          <a:xfrm>
            <a:off x="8842247" y="0"/>
            <a:ext cx="3355848" cy="5902163"/>
          </a:xfrm>
          <a:custGeom>
            <a:avLst/>
            <a:gdLst>
              <a:gd name="connsiteX0" fmla="*/ 1641049 w 3352799"/>
              <a:gd name="connsiteY0" fmla="*/ 0 h 5896801"/>
              <a:gd name="connsiteX1" fmla="*/ 3352799 w 3352799"/>
              <a:gd name="connsiteY1" fmla="*/ 0 h 5896801"/>
              <a:gd name="connsiteX2" fmla="*/ 3352799 w 3352799"/>
              <a:gd name="connsiteY2" fmla="*/ 5889021 h 5896801"/>
              <a:gd name="connsiteX3" fmla="*/ 3304140 w 3352799"/>
              <a:gd name="connsiteY3" fmla="*/ 5892717 h 5896801"/>
              <a:gd name="connsiteX4" fmla="*/ 3142431 w 3352799"/>
              <a:gd name="connsiteY4" fmla="*/ 5896801 h 5896801"/>
              <a:gd name="connsiteX5" fmla="*/ 0 w 3352799"/>
              <a:gd name="connsiteY5" fmla="*/ 2757911 h 5896801"/>
              <a:gd name="connsiteX6" fmla="*/ 1385468 w 3352799"/>
              <a:gd name="connsiteY6" fmla="*/ 155094 h 589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799" h="5896801">
                <a:moveTo>
                  <a:pt x="1641049" y="0"/>
                </a:moveTo>
                <a:lnTo>
                  <a:pt x="3352799" y="0"/>
                </a:lnTo>
                <a:lnTo>
                  <a:pt x="3352799" y="5889021"/>
                </a:lnTo>
                <a:lnTo>
                  <a:pt x="3304140" y="5892717"/>
                </a:lnTo>
                <a:cubicBezTo>
                  <a:pt x="3250580" y="5895429"/>
                  <a:pt x="3196666" y="5896801"/>
                  <a:pt x="3142431" y="5896801"/>
                </a:cubicBezTo>
                <a:cubicBezTo>
                  <a:pt x="1406914" y="5896801"/>
                  <a:pt x="0" y="4491472"/>
                  <a:pt x="0" y="2757911"/>
                </a:cubicBezTo>
                <a:cubicBezTo>
                  <a:pt x="0" y="1674436"/>
                  <a:pt x="549576" y="719175"/>
                  <a:pt x="1385468" y="155094"/>
                </a:cubicBezTo>
                <a:close/>
              </a:path>
            </a:pathLst>
          </a:custGeom>
        </p:spPr>
      </p:pic>
      <p:sp>
        <p:nvSpPr>
          <p:cNvPr id="2" name="Title 1">
            <a:extLst>
              <a:ext uri="{FF2B5EF4-FFF2-40B4-BE49-F238E27FC236}">
                <a16:creationId xmlns:a16="http://schemas.microsoft.com/office/drawing/2014/main" id="{AFE5D789-D4A0-4716-B020-CA9BE43E54C0}"/>
              </a:ext>
            </a:extLst>
          </p:cNvPr>
          <p:cNvSpPr>
            <a:spLocks noGrp="1"/>
          </p:cNvSpPr>
          <p:nvPr>
            <p:ph type="title"/>
          </p:nvPr>
        </p:nvSpPr>
        <p:spPr>
          <a:xfrm>
            <a:off x="1738795" y="2382430"/>
            <a:ext cx="6286017" cy="1859369"/>
          </a:xfrm>
        </p:spPr>
        <p:txBody>
          <a:bodyPr vert="horz" lIns="0" tIns="0" rIns="0" bIns="0" rtlCol="0">
            <a:noAutofit/>
          </a:bodyPr>
          <a:lstStyle>
            <a:lvl1pPr>
              <a:defRPr kumimoji="0" lang="en-CA" sz="4000" u="none" strike="noStrike" cap="all" spc="0" normalizeH="0" baseline="0">
                <a:ln>
                  <a:noFill/>
                </a:ln>
                <a:solidFill>
                  <a:srgbClr val="232849"/>
                </a:solidFill>
                <a:effectLst/>
                <a:uLnTx/>
                <a:uFillTx/>
                <a:ea typeface="+mn-ea"/>
              </a:defRPr>
            </a:lvl1pPr>
          </a:lstStyle>
          <a:p>
            <a:pPr marL="0" marR="0" lvl="0" indent="0" fontAlgn="auto">
              <a:lnSpc>
                <a:spcPct val="82000"/>
              </a:lnSpc>
              <a:spcBef>
                <a:spcPts val="0"/>
              </a:spcBef>
              <a:spcAft>
                <a:spcPts val="0"/>
              </a:spcAft>
              <a:buClr>
                <a:srgbClr val="2374B3"/>
              </a:buClr>
              <a:buSzTx/>
              <a:buFont typeface="Arial" panose="020B0604020202020204" pitchFamily="34" charset="0"/>
              <a:tabLst/>
            </a:pPr>
            <a:r>
              <a:rPr lang="en-US"/>
              <a:t>Click to edit Master title style</a:t>
            </a:r>
            <a:endParaRPr lang="en-CA"/>
          </a:p>
        </p:txBody>
      </p:sp>
      <p:sp>
        <p:nvSpPr>
          <p:cNvPr id="6" name="Slide Number Placeholder 1">
            <a:extLst>
              <a:ext uri="{FF2B5EF4-FFF2-40B4-BE49-F238E27FC236}">
                <a16:creationId xmlns:a16="http://schemas.microsoft.com/office/drawing/2014/main" id="{B437CF1B-9C5C-44E2-B083-9C1E3474ADC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1113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Divider ">
    <p:spTree>
      <p:nvGrpSpPr>
        <p:cNvPr id="1" name=""/>
        <p:cNvGrpSpPr/>
        <p:nvPr/>
      </p:nvGrpSpPr>
      <p:grpSpPr>
        <a:xfrm>
          <a:off x="0" y="0"/>
          <a:ext cx="0" cy="0"/>
          <a:chOff x="0" y="0"/>
          <a:chExt cx="0" cy="0"/>
        </a:xfrm>
      </p:grpSpPr>
      <p:pic>
        <p:nvPicPr>
          <p:cNvPr id="6" name="Picture 5" descr="A group of people looking at a computer&#10;&#10;Description automatically generated">
            <a:extLst>
              <a:ext uri="{FF2B5EF4-FFF2-40B4-BE49-F238E27FC236}">
                <a16:creationId xmlns:a16="http://schemas.microsoft.com/office/drawing/2014/main" id="{EC7B989A-62D7-4CEA-A617-09370A8C94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22178" y="3602231"/>
            <a:ext cx="3593850" cy="3255769"/>
          </a:xfrm>
          <a:custGeom>
            <a:avLst/>
            <a:gdLst>
              <a:gd name="connsiteX0" fmla="*/ 1796925 w 3593850"/>
              <a:gd name="connsiteY0" fmla="*/ 0 h 3255769"/>
              <a:gd name="connsiteX1" fmla="*/ 3593850 w 3593850"/>
              <a:gd name="connsiteY1" fmla="*/ 1796925 h 3255769"/>
              <a:gd name="connsiteX2" fmla="*/ 2939936 w 3593850"/>
              <a:gd name="connsiteY2" fmla="*/ 3183520 h 3255769"/>
              <a:gd name="connsiteX3" fmla="*/ 2843318 w 3593850"/>
              <a:gd name="connsiteY3" fmla="*/ 3255769 h 3255769"/>
              <a:gd name="connsiteX4" fmla="*/ 750532 w 3593850"/>
              <a:gd name="connsiteY4" fmla="*/ 3255769 h 3255769"/>
              <a:gd name="connsiteX5" fmla="*/ 653914 w 3593850"/>
              <a:gd name="connsiteY5" fmla="*/ 3183520 h 3255769"/>
              <a:gd name="connsiteX6" fmla="*/ 0 w 3593850"/>
              <a:gd name="connsiteY6" fmla="*/ 1796925 h 3255769"/>
              <a:gd name="connsiteX7" fmla="*/ 1796925 w 3593850"/>
              <a:gd name="connsiteY7" fmla="*/ 0 h 325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3850" h="3255769">
                <a:moveTo>
                  <a:pt x="1796925" y="0"/>
                </a:moveTo>
                <a:cubicBezTo>
                  <a:pt x="2789339" y="0"/>
                  <a:pt x="3593850" y="804511"/>
                  <a:pt x="3593850" y="1796925"/>
                </a:cubicBezTo>
                <a:cubicBezTo>
                  <a:pt x="3593850" y="2355158"/>
                  <a:pt x="3339298" y="2853937"/>
                  <a:pt x="2939936" y="3183520"/>
                </a:cubicBezTo>
                <a:lnTo>
                  <a:pt x="2843318" y="3255769"/>
                </a:lnTo>
                <a:lnTo>
                  <a:pt x="750532" y="3255769"/>
                </a:lnTo>
                <a:lnTo>
                  <a:pt x="653914" y="3183520"/>
                </a:lnTo>
                <a:cubicBezTo>
                  <a:pt x="254553" y="2853937"/>
                  <a:pt x="0" y="2355158"/>
                  <a:pt x="0" y="1796925"/>
                </a:cubicBezTo>
                <a:cubicBezTo>
                  <a:pt x="0" y="804511"/>
                  <a:pt x="804511" y="0"/>
                  <a:pt x="1796925" y="0"/>
                </a:cubicBezTo>
                <a:close/>
              </a:path>
            </a:pathLst>
          </a:custGeom>
        </p:spPr>
      </p:pic>
      <p:pic>
        <p:nvPicPr>
          <p:cNvPr id="7" name="Picture 6" descr="A person smiling and posing for the camera&#10;&#10;Description automatically generated">
            <a:extLst>
              <a:ext uri="{FF2B5EF4-FFF2-40B4-BE49-F238E27FC236}">
                <a16:creationId xmlns:a16="http://schemas.microsoft.com/office/drawing/2014/main" id="{6EA6C928-02E1-4328-9A67-A3BBFA5611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246437" y="4511284"/>
            <a:ext cx="1775742" cy="1775742"/>
          </a:xfrm>
          <a:prstGeom prst="ellipse">
            <a:avLst/>
          </a:prstGeom>
        </p:spPr>
      </p:pic>
      <p:pic>
        <p:nvPicPr>
          <p:cNvPr id="9" name="Picture 8" descr="A person smiling for the camera&#10;&#10;Description automatically generated">
            <a:extLst>
              <a:ext uri="{FF2B5EF4-FFF2-40B4-BE49-F238E27FC236}">
                <a16:creationId xmlns:a16="http://schemas.microsoft.com/office/drawing/2014/main" id="{57F92E3B-0D9E-46C9-9846-74F0F6867F8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461255" y="227591"/>
            <a:ext cx="3730745" cy="4642792"/>
          </a:xfrm>
          <a:custGeom>
            <a:avLst/>
            <a:gdLst>
              <a:gd name="connsiteX0" fmla="*/ 2321396 w 3730745"/>
              <a:gd name="connsiteY0" fmla="*/ 0 h 4642792"/>
              <a:gd name="connsiteX1" fmla="*/ 3619311 w 3730745"/>
              <a:gd name="connsiteY1" fmla="*/ 396458 h 4642792"/>
              <a:gd name="connsiteX2" fmla="*/ 3730745 w 3730745"/>
              <a:gd name="connsiteY2" fmla="*/ 479787 h 4642792"/>
              <a:gd name="connsiteX3" fmla="*/ 3730745 w 3730745"/>
              <a:gd name="connsiteY3" fmla="*/ 4163006 h 4642792"/>
              <a:gd name="connsiteX4" fmla="*/ 3619311 w 3730745"/>
              <a:gd name="connsiteY4" fmla="*/ 4246334 h 4642792"/>
              <a:gd name="connsiteX5" fmla="*/ 2321396 w 3730745"/>
              <a:gd name="connsiteY5" fmla="*/ 4642792 h 4642792"/>
              <a:gd name="connsiteX6" fmla="*/ 0 w 3730745"/>
              <a:gd name="connsiteY6" fmla="*/ 2321396 h 4642792"/>
              <a:gd name="connsiteX7" fmla="*/ 2321396 w 3730745"/>
              <a:gd name="connsiteY7" fmla="*/ 0 h 464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45" h="4642792">
                <a:moveTo>
                  <a:pt x="2321396" y="0"/>
                </a:moveTo>
                <a:cubicBezTo>
                  <a:pt x="2802173" y="0"/>
                  <a:pt x="3248814" y="146155"/>
                  <a:pt x="3619311" y="396458"/>
                </a:cubicBezTo>
                <a:lnTo>
                  <a:pt x="3730745" y="479787"/>
                </a:lnTo>
                <a:lnTo>
                  <a:pt x="3730745" y="4163006"/>
                </a:lnTo>
                <a:lnTo>
                  <a:pt x="3619311" y="4246334"/>
                </a:lnTo>
                <a:cubicBezTo>
                  <a:pt x="3248814" y="4496637"/>
                  <a:pt x="2802173" y="4642792"/>
                  <a:pt x="2321396" y="4642792"/>
                </a:cubicBezTo>
                <a:cubicBezTo>
                  <a:pt x="1039324" y="4642792"/>
                  <a:pt x="0" y="3603468"/>
                  <a:pt x="0" y="2321396"/>
                </a:cubicBezTo>
                <a:cubicBezTo>
                  <a:pt x="0" y="1039324"/>
                  <a:pt x="1039324" y="0"/>
                  <a:pt x="2321396" y="0"/>
                </a:cubicBezTo>
                <a:close/>
              </a:path>
            </a:pathLst>
          </a:custGeom>
        </p:spPr>
      </p:pic>
      <p:sp>
        <p:nvSpPr>
          <p:cNvPr id="11" name="Title 1">
            <a:extLst>
              <a:ext uri="{FF2B5EF4-FFF2-40B4-BE49-F238E27FC236}">
                <a16:creationId xmlns:a16="http://schemas.microsoft.com/office/drawing/2014/main" id="{7EC0D2F9-2C18-4C17-862C-7533460CFE94}"/>
              </a:ext>
            </a:extLst>
          </p:cNvPr>
          <p:cNvSpPr>
            <a:spLocks noGrp="1"/>
          </p:cNvSpPr>
          <p:nvPr>
            <p:ph type="title"/>
          </p:nvPr>
        </p:nvSpPr>
        <p:spPr>
          <a:xfrm>
            <a:off x="1738795" y="2348346"/>
            <a:ext cx="6286017" cy="1970265"/>
          </a:xfrm>
        </p:spPr>
        <p:txBody>
          <a:bodyPr vert="horz" lIns="0" tIns="0" rIns="0" bIns="0" rtlCol="0">
            <a:normAutofit/>
          </a:bodyPr>
          <a:lstStyle>
            <a:lvl1pPr>
              <a:defRPr kumimoji="0" lang="en-CA" sz="4000" u="none" strike="noStrike" cap="all" spc="0" normalizeH="0" baseline="0" dirty="0">
                <a:ln>
                  <a:noFill/>
                </a:ln>
                <a:solidFill>
                  <a:srgbClr val="232849"/>
                </a:solidFill>
                <a:effectLst/>
                <a:uLnTx/>
                <a:uFillTx/>
                <a:ea typeface="+mn-ea"/>
              </a:defRPr>
            </a:lvl1pPr>
          </a:lstStyle>
          <a:p>
            <a:pPr marL="0" marR="0" lvl="0" indent="0" fontAlgn="auto">
              <a:lnSpc>
                <a:spcPct val="82000"/>
              </a:lnSpc>
              <a:spcBef>
                <a:spcPts val="0"/>
              </a:spcBef>
              <a:spcAft>
                <a:spcPts val="0"/>
              </a:spcAft>
              <a:buClr>
                <a:srgbClr val="2374B3"/>
              </a:buClr>
              <a:buSzTx/>
              <a:buFont typeface="Arial" panose="020B0604020202020204" pitchFamily="34" charset="0"/>
              <a:tabLst/>
            </a:pPr>
            <a:r>
              <a:rPr lang="en-US"/>
              <a:t>Click to edit Master title style</a:t>
            </a:r>
            <a:endParaRPr lang="en-CA"/>
          </a:p>
        </p:txBody>
      </p:sp>
      <p:sp>
        <p:nvSpPr>
          <p:cNvPr id="12" name="Slide Number Placeholder 1">
            <a:extLst>
              <a:ext uri="{FF2B5EF4-FFF2-40B4-BE49-F238E27FC236}">
                <a16:creationId xmlns:a16="http://schemas.microsoft.com/office/drawing/2014/main" id="{E0A17932-6A31-45C8-BE1C-5701319F481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3133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Divider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E4B24-DB36-40D8-9837-6C4A8E080C3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5814"/>
          <a:stretch/>
        </p:blipFill>
        <p:spPr>
          <a:xfrm>
            <a:off x="5967425" y="3602231"/>
            <a:ext cx="3780000" cy="3776340"/>
          </a:xfrm>
          <a:prstGeom prst="ellipse">
            <a:avLst/>
          </a:prstGeom>
        </p:spPr>
      </p:pic>
      <p:pic>
        <p:nvPicPr>
          <p:cNvPr id="7" name="Picture 6">
            <a:extLst>
              <a:ext uri="{FF2B5EF4-FFF2-40B4-BE49-F238E27FC236}">
                <a16:creationId xmlns:a16="http://schemas.microsoft.com/office/drawing/2014/main" id="{CA979BE4-2572-499B-8532-38D0CCAD64C6}"/>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8908723" y="0"/>
            <a:ext cx="3283277" cy="5896801"/>
          </a:xfrm>
          <a:custGeom>
            <a:avLst/>
            <a:gdLst>
              <a:gd name="connsiteX0" fmla="*/ 1639200 w 3283277"/>
              <a:gd name="connsiteY0" fmla="*/ 0 h 5896801"/>
              <a:gd name="connsiteX1" fmla="*/ 3283277 w 3283277"/>
              <a:gd name="connsiteY1" fmla="*/ 0 h 5896801"/>
              <a:gd name="connsiteX2" fmla="*/ 3283277 w 3283277"/>
              <a:gd name="connsiteY2" fmla="*/ 5893150 h 5896801"/>
              <a:gd name="connsiteX3" fmla="*/ 3138890 w 3283277"/>
              <a:gd name="connsiteY3" fmla="*/ 5896801 h 5896801"/>
              <a:gd name="connsiteX4" fmla="*/ 0 w 3283277"/>
              <a:gd name="connsiteY4" fmla="*/ 2757911 h 5896801"/>
              <a:gd name="connsiteX5" fmla="*/ 1383907 w 3283277"/>
              <a:gd name="connsiteY5" fmla="*/ 155094 h 589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3277" h="5896801">
                <a:moveTo>
                  <a:pt x="1639200" y="0"/>
                </a:moveTo>
                <a:lnTo>
                  <a:pt x="3283277" y="0"/>
                </a:lnTo>
                <a:lnTo>
                  <a:pt x="3283277" y="5893150"/>
                </a:lnTo>
                <a:lnTo>
                  <a:pt x="3138890" y="5896801"/>
                </a:lnTo>
                <a:cubicBezTo>
                  <a:pt x="1405329" y="5896801"/>
                  <a:pt x="0" y="4491472"/>
                  <a:pt x="0" y="2757911"/>
                </a:cubicBezTo>
                <a:cubicBezTo>
                  <a:pt x="0" y="1674436"/>
                  <a:pt x="548957" y="719175"/>
                  <a:pt x="1383907" y="155094"/>
                </a:cubicBezTo>
                <a:close/>
              </a:path>
            </a:pathLst>
          </a:custGeom>
          <a:noFill/>
        </p:spPr>
      </p:pic>
      <p:pic>
        <p:nvPicPr>
          <p:cNvPr id="9" name="Picture 8">
            <a:extLst>
              <a:ext uri="{FF2B5EF4-FFF2-40B4-BE49-F238E27FC236}">
                <a16:creationId xmlns:a16="http://schemas.microsoft.com/office/drawing/2014/main" id="{759AACB5-187A-4E87-819A-3B82483F2E4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931825" y="4603542"/>
            <a:ext cx="2066544" cy="2066544"/>
          </a:xfrm>
          <a:prstGeom prst="ellipse">
            <a:avLst/>
          </a:prstGeom>
          <a:noFill/>
        </p:spPr>
      </p:pic>
      <p:sp>
        <p:nvSpPr>
          <p:cNvPr id="2" name="Title 1">
            <a:extLst>
              <a:ext uri="{FF2B5EF4-FFF2-40B4-BE49-F238E27FC236}">
                <a16:creationId xmlns:a16="http://schemas.microsoft.com/office/drawing/2014/main" id="{44D65BE3-CB72-4A78-846F-79B86AD60858}"/>
              </a:ext>
            </a:extLst>
          </p:cNvPr>
          <p:cNvSpPr>
            <a:spLocks noGrp="1"/>
          </p:cNvSpPr>
          <p:nvPr>
            <p:ph type="title"/>
          </p:nvPr>
        </p:nvSpPr>
        <p:spPr>
          <a:xfrm>
            <a:off x="1738795" y="2348346"/>
            <a:ext cx="6286017" cy="1970265"/>
          </a:xfrm>
        </p:spPr>
        <p:txBody>
          <a:bodyPr vert="horz" lIns="0" tIns="0" rIns="0" bIns="0" rtlCol="0">
            <a:normAutofit/>
          </a:bodyPr>
          <a:lstStyle>
            <a:lvl1pPr>
              <a:defRPr kumimoji="0" lang="en-CA" sz="4000" u="none" strike="noStrike" cap="all" spc="0" normalizeH="0" baseline="0" dirty="0">
                <a:ln>
                  <a:noFill/>
                </a:ln>
                <a:solidFill>
                  <a:srgbClr val="232849"/>
                </a:solidFill>
                <a:effectLst/>
                <a:uLnTx/>
                <a:uFillTx/>
                <a:ea typeface="+mn-ea"/>
              </a:defRPr>
            </a:lvl1pPr>
          </a:lstStyle>
          <a:p>
            <a:pPr marL="0" marR="0" lvl="0" indent="0" fontAlgn="auto">
              <a:lnSpc>
                <a:spcPct val="82000"/>
              </a:lnSpc>
              <a:spcBef>
                <a:spcPts val="0"/>
              </a:spcBef>
              <a:spcAft>
                <a:spcPts val="0"/>
              </a:spcAft>
              <a:buClr>
                <a:srgbClr val="2374B3"/>
              </a:buClr>
              <a:buSzTx/>
              <a:buFont typeface="Arial" panose="020B0604020202020204" pitchFamily="34" charset="0"/>
              <a:tabLst/>
            </a:pPr>
            <a:r>
              <a:rPr lang="en-US"/>
              <a:t>Click to edit Master title style</a:t>
            </a:r>
            <a:endParaRPr lang="en-CA"/>
          </a:p>
        </p:txBody>
      </p:sp>
      <p:sp>
        <p:nvSpPr>
          <p:cNvPr id="6" name="Slide Number Placeholder 1">
            <a:extLst>
              <a:ext uri="{FF2B5EF4-FFF2-40B4-BE49-F238E27FC236}">
                <a16:creationId xmlns:a16="http://schemas.microsoft.com/office/drawing/2014/main" id="{0064B0A6-5463-4CEB-BA00-09C14857C44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7846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Divider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42090A-6EFA-406E-83F5-B5726B37600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8854440" y="-2"/>
            <a:ext cx="3337560" cy="5925312"/>
          </a:xfrm>
          <a:custGeom>
            <a:avLst/>
            <a:gdLst>
              <a:gd name="connsiteX0" fmla="*/ 1690043 w 3334328"/>
              <a:gd name="connsiteY0" fmla="*/ 0 h 5921735"/>
              <a:gd name="connsiteX1" fmla="*/ 3334328 w 3334328"/>
              <a:gd name="connsiteY1" fmla="*/ 0 h 5921735"/>
              <a:gd name="connsiteX2" fmla="*/ 3334328 w 3334328"/>
              <a:gd name="connsiteY2" fmla="*/ 5915072 h 5921735"/>
              <a:gd name="connsiteX3" fmla="*/ 3300417 w 3334328"/>
              <a:gd name="connsiteY3" fmla="*/ 5917651 h 5921735"/>
              <a:gd name="connsiteX4" fmla="*/ 3138890 w 3334328"/>
              <a:gd name="connsiteY4" fmla="*/ 5921735 h 5921735"/>
              <a:gd name="connsiteX5" fmla="*/ 0 w 3334328"/>
              <a:gd name="connsiteY5" fmla="*/ 2782845 h 5921735"/>
              <a:gd name="connsiteX6" fmla="*/ 1642709 w 3334328"/>
              <a:gd name="connsiteY6" fmla="*/ 22802 h 592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328" h="5921735">
                <a:moveTo>
                  <a:pt x="1690043" y="0"/>
                </a:moveTo>
                <a:lnTo>
                  <a:pt x="3334328" y="0"/>
                </a:lnTo>
                <a:lnTo>
                  <a:pt x="3334328" y="5915072"/>
                </a:lnTo>
                <a:lnTo>
                  <a:pt x="3300417" y="5917651"/>
                </a:lnTo>
                <a:cubicBezTo>
                  <a:pt x="3246917" y="5920363"/>
                  <a:pt x="3193064" y="5921735"/>
                  <a:pt x="3138890" y="5921735"/>
                </a:cubicBezTo>
                <a:cubicBezTo>
                  <a:pt x="1405329" y="5921735"/>
                  <a:pt x="0" y="4516406"/>
                  <a:pt x="0" y="2782845"/>
                </a:cubicBezTo>
                <a:cubicBezTo>
                  <a:pt x="0" y="1591022"/>
                  <a:pt x="664238" y="554340"/>
                  <a:pt x="1642709" y="22802"/>
                </a:cubicBezTo>
                <a:close/>
              </a:path>
            </a:pathLst>
          </a:custGeom>
          <a:noFill/>
        </p:spPr>
      </p:pic>
      <p:pic>
        <p:nvPicPr>
          <p:cNvPr id="9" name="Picture 8">
            <a:extLst>
              <a:ext uri="{FF2B5EF4-FFF2-40B4-BE49-F238E27FC236}">
                <a16:creationId xmlns:a16="http://schemas.microsoft.com/office/drawing/2014/main" id="{B43F3620-AB5A-4708-AFEE-1DEC3BAF8C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251" b="-38299"/>
          <a:stretch/>
        </p:blipFill>
        <p:spPr>
          <a:xfrm>
            <a:off x="5548449" y="3632802"/>
            <a:ext cx="4811908" cy="4808216"/>
          </a:xfrm>
          <a:custGeom>
            <a:avLst/>
            <a:gdLst>
              <a:gd name="connsiteX0" fmla="*/ 317015 w 4811908"/>
              <a:gd name="connsiteY0" fmla="*/ 3593847 h 4808216"/>
              <a:gd name="connsiteX1" fmla="*/ 4494894 w 4811908"/>
              <a:gd name="connsiteY1" fmla="*/ 3593847 h 4808216"/>
              <a:gd name="connsiteX2" fmla="*/ 4401009 w 4811908"/>
              <a:gd name="connsiteY2" fmla="*/ 3748268 h 4808216"/>
              <a:gd name="connsiteX3" fmla="*/ 2405954 w 4811908"/>
              <a:gd name="connsiteY3" fmla="*/ 4808216 h 4808216"/>
              <a:gd name="connsiteX4" fmla="*/ 410899 w 4811908"/>
              <a:gd name="connsiteY4" fmla="*/ 3748268 h 4808216"/>
              <a:gd name="connsiteX5" fmla="*/ 2405954 w 4811908"/>
              <a:gd name="connsiteY5" fmla="*/ 0 h 4808216"/>
              <a:gd name="connsiteX6" fmla="*/ 4811908 w 4811908"/>
              <a:gd name="connsiteY6" fmla="*/ 2404108 h 4808216"/>
              <a:gd name="connsiteX7" fmla="*/ 4703741 w 4811908"/>
              <a:gd name="connsiteY7" fmla="*/ 3119016 h 4808216"/>
              <a:gd name="connsiteX8" fmla="*/ 4656797 w 4811908"/>
              <a:gd name="connsiteY8" fmla="*/ 3247180 h 4808216"/>
              <a:gd name="connsiteX9" fmla="*/ 155112 w 4811908"/>
              <a:gd name="connsiteY9" fmla="*/ 3247180 h 4808216"/>
              <a:gd name="connsiteX10" fmla="*/ 108167 w 4811908"/>
              <a:gd name="connsiteY10" fmla="*/ 3119016 h 4808216"/>
              <a:gd name="connsiteX11" fmla="*/ 0 w 4811908"/>
              <a:gd name="connsiteY11" fmla="*/ 2404108 h 4808216"/>
              <a:gd name="connsiteX12" fmla="*/ 2405954 w 4811908"/>
              <a:gd name="connsiteY12" fmla="*/ 0 h 480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1908" h="4808216">
                <a:moveTo>
                  <a:pt x="317015" y="3593847"/>
                </a:moveTo>
                <a:lnTo>
                  <a:pt x="4494894" y="3593847"/>
                </a:lnTo>
                <a:lnTo>
                  <a:pt x="4401009" y="3748268"/>
                </a:lnTo>
                <a:cubicBezTo>
                  <a:pt x="3968642" y="4387765"/>
                  <a:pt x="3236437" y="4808216"/>
                  <a:pt x="2405954" y="4808216"/>
                </a:cubicBezTo>
                <a:cubicBezTo>
                  <a:pt x="1575472" y="4808216"/>
                  <a:pt x="843267" y="4387765"/>
                  <a:pt x="410899" y="3748268"/>
                </a:cubicBezTo>
                <a:close/>
                <a:moveTo>
                  <a:pt x="2405954" y="0"/>
                </a:moveTo>
                <a:cubicBezTo>
                  <a:pt x="3734726" y="0"/>
                  <a:pt x="4811908" y="1076356"/>
                  <a:pt x="4811908" y="2404108"/>
                </a:cubicBezTo>
                <a:cubicBezTo>
                  <a:pt x="4811908" y="2653062"/>
                  <a:pt x="4774038" y="2893177"/>
                  <a:pt x="4703741" y="3119016"/>
                </a:cubicBezTo>
                <a:lnTo>
                  <a:pt x="4656797" y="3247180"/>
                </a:lnTo>
                <a:lnTo>
                  <a:pt x="155112" y="3247180"/>
                </a:lnTo>
                <a:lnTo>
                  <a:pt x="108167" y="3119016"/>
                </a:lnTo>
                <a:cubicBezTo>
                  <a:pt x="37870" y="2893177"/>
                  <a:pt x="0" y="2653062"/>
                  <a:pt x="0" y="2404108"/>
                </a:cubicBezTo>
                <a:cubicBezTo>
                  <a:pt x="0" y="1076356"/>
                  <a:pt x="1077182" y="0"/>
                  <a:pt x="2405954" y="0"/>
                </a:cubicBezTo>
                <a:close/>
              </a:path>
            </a:pathLst>
          </a:custGeom>
        </p:spPr>
      </p:pic>
      <p:pic>
        <p:nvPicPr>
          <p:cNvPr id="11" name="Picture 10">
            <a:extLst>
              <a:ext uri="{FF2B5EF4-FFF2-40B4-BE49-F238E27FC236}">
                <a16:creationId xmlns:a16="http://schemas.microsoft.com/office/drawing/2014/main" id="{47886521-1F72-4D16-8491-66D8CFFB617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7451" y="4345064"/>
            <a:ext cx="2064543" cy="2064543"/>
          </a:xfrm>
          <a:prstGeom prst="ellipse">
            <a:avLst/>
          </a:prstGeom>
        </p:spPr>
      </p:pic>
      <p:sp>
        <p:nvSpPr>
          <p:cNvPr id="2" name="Title 1">
            <a:extLst>
              <a:ext uri="{FF2B5EF4-FFF2-40B4-BE49-F238E27FC236}">
                <a16:creationId xmlns:a16="http://schemas.microsoft.com/office/drawing/2014/main" id="{C54B5609-7A7D-4D85-9C99-E798DC779809}"/>
              </a:ext>
            </a:extLst>
          </p:cNvPr>
          <p:cNvSpPr>
            <a:spLocks noGrp="1"/>
          </p:cNvSpPr>
          <p:nvPr>
            <p:ph type="title"/>
          </p:nvPr>
        </p:nvSpPr>
        <p:spPr>
          <a:xfrm>
            <a:off x="1765300" y="1440084"/>
            <a:ext cx="9600627" cy="1137300"/>
          </a:xfrm>
        </p:spPr>
        <p:txBody>
          <a:bodyPr vert="horz" lIns="0" tIns="0" rIns="0" bIns="0" rtlCol="0">
            <a:noAutofit/>
          </a:bodyPr>
          <a:lstStyle>
            <a:lvl1pPr>
              <a:defRPr lang="en-CA" sz="2700">
                <a:solidFill>
                  <a:schemeClr val="bg2"/>
                </a:solidFill>
                <a:latin typeface="Georgia" panose="02040502050405020303" pitchFamily="18" charset="0"/>
                <a:ea typeface="+mn-ea"/>
              </a:defRPr>
            </a:lvl1pPr>
          </a:lstStyle>
          <a:p>
            <a:pPr marL="0" lvl="0" indent="0">
              <a:lnSpc>
                <a:spcPct val="100000"/>
              </a:lnSpc>
              <a:spcBef>
                <a:spcPts val="0"/>
              </a:spcBef>
              <a:spcAft>
                <a:spcPts val="1200"/>
              </a:spcAft>
              <a:buClr>
                <a:schemeClr val="tx1"/>
              </a:buClr>
              <a:buFont typeface="Arial" panose="020B0604020202020204" pitchFamily="34" charset="0"/>
              <a:tabLst/>
            </a:pPr>
            <a:r>
              <a:rPr lang="en-US"/>
              <a:t>Click to edit Master title style</a:t>
            </a:r>
            <a:endParaRPr lang="en-CA"/>
          </a:p>
        </p:txBody>
      </p:sp>
      <p:sp>
        <p:nvSpPr>
          <p:cNvPr id="14" name="Content Placeholder 13">
            <a:extLst>
              <a:ext uri="{FF2B5EF4-FFF2-40B4-BE49-F238E27FC236}">
                <a16:creationId xmlns:a16="http://schemas.microsoft.com/office/drawing/2014/main" id="{28BEFB39-2A8E-4CDD-BC71-CCACDD5B2753}"/>
              </a:ext>
            </a:extLst>
          </p:cNvPr>
          <p:cNvSpPr>
            <a:spLocks noGrp="1"/>
          </p:cNvSpPr>
          <p:nvPr>
            <p:ph sz="quarter" idx="15"/>
          </p:nvPr>
        </p:nvSpPr>
        <p:spPr>
          <a:xfrm>
            <a:off x="1738313" y="2366963"/>
            <a:ext cx="6289675" cy="3594100"/>
          </a:xfrm>
        </p:spPr>
        <p:txBody>
          <a:bodyPr vert="horz" lIns="0" tIns="0" rIns="0" bIns="0" rtlCol="0">
            <a:normAutofit/>
          </a:bodyPr>
          <a:lstStyle>
            <a:lvl1pPr>
              <a:defRPr lang="en-US" sz="4000" cap="all" spc="-150" baseline="0" smtClean="0">
                <a:solidFill>
                  <a:schemeClr val="tx2"/>
                </a:solidFill>
              </a:defRPr>
            </a:lvl1pPr>
            <a:lvl2pPr>
              <a:defRPr lang="en-US" smtClean="0"/>
            </a:lvl2pPr>
            <a:lvl3pPr>
              <a:defRPr lang="en-US" smtClean="0"/>
            </a:lvl3pPr>
            <a:lvl4pPr>
              <a:defRPr lang="en-US" smtClean="0"/>
            </a:lvl4pPr>
            <a:lvl5pPr>
              <a:defRPr lang="en-CA"/>
            </a:lvl5pPr>
          </a:lstStyle>
          <a:p>
            <a:pPr lvl="0">
              <a:lnSpc>
                <a:spcPct val="82000"/>
              </a:lnSpc>
              <a:spcAft>
                <a:spcPts val="0"/>
              </a:spcAft>
            </a:pPr>
            <a:endParaRPr lang="en-CA"/>
          </a:p>
        </p:txBody>
      </p:sp>
      <p:sp>
        <p:nvSpPr>
          <p:cNvPr id="15" name="Slide Number Placeholder 1">
            <a:extLst>
              <a:ext uri="{FF2B5EF4-FFF2-40B4-BE49-F238E27FC236}">
                <a16:creationId xmlns:a16="http://schemas.microsoft.com/office/drawing/2014/main" id="{59DBD945-D2F3-4164-88A6-A1DCBD3F15D1}"/>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2459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ain 15-pt text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4410075"/>
          </a:xfrm>
          <a:ln>
            <a:noFill/>
          </a:ln>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F6545EE-1C9D-F843-9AF3-AD674A8A7EE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8003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Main 15-pt text Layout">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FEF70B26-21F8-494F-8001-65652BF05B7B}"/>
              </a:ext>
            </a:extLst>
          </p:cNvPr>
          <p:cNvSpPr>
            <a:spLocks noGrp="1"/>
          </p:cNvSpPr>
          <p:nvPr>
            <p:ph type="title"/>
          </p:nvPr>
        </p:nvSpPr>
        <p:spPr>
          <a:xfrm>
            <a:off x="1828800" y="0"/>
            <a:ext cx="9600627" cy="1137300"/>
          </a:xfrm>
        </p:spPr>
        <p:txBody>
          <a:bodyPr/>
          <a:lstStyle/>
          <a:p>
            <a:endParaRPr lang="en-US"/>
          </a:p>
        </p:txBody>
      </p:sp>
      <p:sp>
        <p:nvSpPr>
          <p:cNvPr id="4" name="Content Placeholder 3">
            <a:extLst>
              <a:ext uri="{FF2B5EF4-FFF2-40B4-BE49-F238E27FC236}">
                <a16:creationId xmlns:a16="http://schemas.microsoft.com/office/drawing/2014/main" id="{395ED3EF-36EA-48C5-B026-F45E65165712}"/>
              </a:ext>
            </a:extLst>
          </p:cNvPr>
          <p:cNvSpPr>
            <a:spLocks noGrp="1"/>
          </p:cNvSpPr>
          <p:nvPr>
            <p:ph sz="quarter" idx="12"/>
          </p:nvPr>
        </p:nvSpPr>
        <p:spPr>
          <a:xfrm>
            <a:off x="1828800" y="1646238"/>
            <a:ext cx="3236913" cy="368300"/>
          </a:xfrm>
        </p:spPr>
        <p:txBody>
          <a:bodyPr/>
          <a:lstStyle/>
          <a:p>
            <a:pPr lvl="0"/>
            <a:endParaRPr lang="en-CA"/>
          </a:p>
        </p:txBody>
      </p:sp>
      <p:sp>
        <p:nvSpPr>
          <p:cNvPr id="33" name="Content Placeholder 32">
            <a:extLst>
              <a:ext uri="{FF2B5EF4-FFF2-40B4-BE49-F238E27FC236}">
                <a16:creationId xmlns:a16="http://schemas.microsoft.com/office/drawing/2014/main" id="{6BD7DBB3-6748-4DCB-9ED3-799D45F441F5}"/>
              </a:ext>
            </a:extLst>
          </p:cNvPr>
          <p:cNvSpPr>
            <a:spLocks noGrp="1"/>
          </p:cNvSpPr>
          <p:nvPr>
            <p:ph sz="quarter" idx="13"/>
          </p:nvPr>
        </p:nvSpPr>
        <p:spPr>
          <a:xfrm>
            <a:off x="1816100" y="2022475"/>
            <a:ext cx="5080000" cy="500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5" name="Picture Placeholder 34">
            <a:extLst>
              <a:ext uri="{FF2B5EF4-FFF2-40B4-BE49-F238E27FC236}">
                <a16:creationId xmlns:a16="http://schemas.microsoft.com/office/drawing/2014/main" id="{6D878F34-7440-4452-84B1-C5946F604614}"/>
              </a:ext>
            </a:extLst>
          </p:cNvPr>
          <p:cNvSpPr>
            <a:spLocks noGrp="1"/>
          </p:cNvSpPr>
          <p:nvPr>
            <p:ph type="pic" sz="quarter" idx="14"/>
          </p:nvPr>
        </p:nvSpPr>
        <p:spPr>
          <a:xfrm>
            <a:off x="1838134" y="3025871"/>
            <a:ext cx="436563" cy="436562"/>
          </a:xfrm>
        </p:spPr>
        <p:txBody>
          <a:bodyPr/>
          <a:lstStyle/>
          <a:p>
            <a:endParaRPr lang="en-CA"/>
          </a:p>
        </p:txBody>
      </p:sp>
      <p:sp>
        <p:nvSpPr>
          <p:cNvPr id="37" name="Content Placeholder 36">
            <a:extLst>
              <a:ext uri="{FF2B5EF4-FFF2-40B4-BE49-F238E27FC236}">
                <a16:creationId xmlns:a16="http://schemas.microsoft.com/office/drawing/2014/main" id="{95A1BA85-74E7-421E-95C4-B9E6DE9ECA2D}"/>
              </a:ext>
            </a:extLst>
          </p:cNvPr>
          <p:cNvSpPr>
            <a:spLocks noGrp="1"/>
          </p:cNvSpPr>
          <p:nvPr>
            <p:ph sz="quarter" idx="15"/>
          </p:nvPr>
        </p:nvSpPr>
        <p:spPr>
          <a:xfrm>
            <a:off x="2324100" y="3041650"/>
            <a:ext cx="3327400" cy="395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0" name="Content Placeholder 30">
            <a:extLst>
              <a:ext uri="{FF2B5EF4-FFF2-40B4-BE49-F238E27FC236}">
                <a16:creationId xmlns:a16="http://schemas.microsoft.com/office/drawing/2014/main" id="{2C1CBE13-DCBA-428C-AA7B-5814E420D070}"/>
              </a:ext>
            </a:extLst>
          </p:cNvPr>
          <p:cNvSpPr>
            <a:spLocks noGrp="1"/>
          </p:cNvSpPr>
          <p:nvPr>
            <p:ph sz="quarter" idx="17"/>
          </p:nvPr>
        </p:nvSpPr>
        <p:spPr>
          <a:xfrm>
            <a:off x="1846862" y="3723760"/>
            <a:ext cx="1176338" cy="317500"/>
          </a:xfrm>
        </p:spPr>
        <p:txBody>
          <a:bodyPr vert="horz" lIns="0" tIns="0" rIns="0" bIns="0" rtlCol="0">
            <a:noAutofit/>
          </a:bodyPr>
          <a:lstStyle>
            <a:lvl2pPr>
              <a:defRPr lang="en-US" sz="1400" dirty="0" smtClean="0"/>
            </a:lvl2pPr>
            <a:lvl3pPr>
              <a:defRPr lang="en-US" dirty="0" smtClean="0"/>
            </a:lvl3pPr>
            <a:lvl4pPr>
              <a:defRPr lang="en-US" dirty="0" smtClean="0"/>
            </a:lvl4pPr>
            <a:lvl5pPr>
              <a:defRPr lang="en-CA" dirty="0"/>
            </a:lvl5pPr>
          </a:lstStyle>
          <a:p>
            <a:pPr marL="0" lvl="1" indent="0">
              <a:buNone/>
            </a:pPr>
            <a:endParaRPr lang="en-CA"/>
          </a:p>
        </p:txBody>
      </p:sp>
      <p:sp>
        <p:nvSpPr>
          <p:cNvPr id="41" name="Picture Placeholder 32">
            <a:extLst>
              <a:ext uri="{FF2B5EF4-FFF2-40B4-BE49-F238E27FC236}">
                <a16:creationId xmlns:a16="http://schemas.microsoft.com/office/drawing/2014/main" id="{C5CCB1D6-B4F2-4C8C-9C5D-B41F835B08E4}"/>
              </a:ext>
            </a:extLst>
          </p:cNvPr>
          <p:cNvSpPr>
            <a:spLocks noGrp="1"/>
          </p:cNvSpPr>
          <p:nvPr>
            <p:ph type="pic" sz="quarter" idx="18"/>
          </p:nvPr>
        </p:nvSpPr>
        <p:spPr>
          <a:xfrm>
            <a:off x="3507387" y="3642798"/>
            <a:ext cx="420688" cy="419100"/>
          </a:xfrm>
        </p:spPr>
        <p:txBody>
          <a:bodyPr/>
          <a:lstStyle/>
          <a:p>
            <a:endParaRPr lang="en-CA"/>
          </a:p>
        </p:txBody>
      </p:sp>
      <p:sp>
        <p:nvSpPr>
          <p:cNvPr id="42" name="Picture Placeholder 34">
            <a:extLst>
              <a:ext uri="{FF2B5EF4-FFF2-40B4-BE49-F238E27FC236}">
                <a16:creationId xmlns:a16="http://schemas.microsoft.com/office/drawing/2014/main" id="{8B433DCC-9290-4674-BC6D-3F6F705FE4F3}"/>
              </a:ext>
            </a:extLst>
          </p:cNvPr>
          <p:cNvSpPr>
            <a:spLocks noGrp="1"/>
          </p:cNvSpPr>
          <p:nvPr>
            <p:ph type="pic" sz="quarter" idx="19"/>
          </p:nvPr>
        </p:nvSpPr>
        <p:spPr>
          <a:xfrm>
            <a:off x="4039994" y="3658674"/>
            <a:ext cx="420688" cy="388938"/>
          </a:xfrm>
        </p:spPr>
        <p:txBody>
          <a:bodyPr/>
          <a:lstStyle/>
          <a:p>
            <a:endParaRPr lang="en-CA"/>
          </a:p>
        </p:txBody>
      </p:sp>
      <p:sp>
        <p:nvSpPr>
          <p:cNvPr id="43" name="Picture Placeholder 36">
            <a:extLst>
              <a:ext uri="{FF2B5EF4-FFF2-40B4-BE49-F238E27FC236}">
                <a16:creationId xmlns:a16="http://schemas.microsoft.com/office/drawing/2014/main" id="{281DE5D0-C007-48AE-8833-AD5AB6FC1EA8}"/>
              </a:ext>
            </a:extLst>
          </p:cNvPr>
          <p:cNvSpPr>
            <a:spLocks noGrp="1"/>
          </p:cNvSpPr>
          <p:nvPr>
            <p:ph type="pic" sz="quarter" idx="20"/>
          </p:nvPr>
        </p:nvSpPr>
        <p:spPr>
          <a:xfrm>
            <a:off x="4547200" y="3652323"/>
            <a:ext cx="420687" cy="409575"/>
          </a:xfrm>
        </p:spPr>
        <p:txBody>
          <a:bodyPr/>
          <a:lstStyle/>
          <a:p>
            <a:endParaRPr lang="en-CA"/>
          </a:p>
        </p:txBody>
      </p:sp>
      <p:sp>
        <p:nvSpPr>
          <p:cNvPr id="44" name="Picture Placeholder 38">
            <a:extLst>
              <a:ext uri="{FF2B5EF4-FFF2-40B4-BE49-F238E27FC236}">
                <a16:creationId xmlns:a16="http://schemas.microsoft.com/office/drawing/2014/main" id="{03E98D70-914F-45FF-8E1F-E0008D6938CA}"/>
              </a:ext>
            </a:extLst>
          </p:cNvPr>
          <p:cNvSpPr>
            <a:spLocks noGrp="1"/>
          </p:cNvSpPr>
          <p:nvPr>
            <p:ph type="pic" sz="quarter" idx="21"/>
          </p:nvPr>
        </p:nvSpPr>
        <p:spPr>
          <a:xfrm>
            <a:off x="5053612" y="3658673"/>
            <a:ext cx="420688" cy="388937"/>
          </a:xfrm>
        </p:spPr>
        <p:txBody>
          <a:bodyPr/>
          <a:lstStyle/>
          <a:p>
            <a:endParaRPr lang="en-CA"/>
          </a:p>
        </p:txBody>
      </p:sp>
      <p:sp>
        <p:nvSpPr>
          <p:cNvPr id="46" name="Picture Placeholder 45">
            <a:extLst>
              <a:ext uri="{FF2B5EF4-FFF2-40B4-BE49-F238E27FC236}">
                <a16:creationId xmlns:a16="http://schemas.microsoft.com/office/drawing/2014/main" id="{EF09979B-4E3E-43B3-AB1C-95B607EA9813}"/>
              </a:ext>
            </a:extLst>
          </p:cNvPr>
          <p:cNvSpPr>
            <a:spLocks noGrp="1"/>
          </p:cNvSpPr>
          <p:nvPr>
            <p:ph type="pic" sz="quarter" idx="22"/>
          </p:nvPr>
        </p:nvSpPr>
        <p:spPr>
          <a:xfrm>
            <a:off x="146050" y="5895975"/>
            <a:ext cx="914400" cy="914400"/>
          </a:xfrm>
        </p:spPr>
        <p:txBody>
          <a:bodyPr/>
          <a:lstStyle/>
          <a:p>
            <a:endParaRPr lang="en-CA"/>
          </a:p>
        </p:txBody>
      </p:sp>
      <p:sp>
        <p:nvSpPr>
          <p:cNvPr id="47" name="Picture Placeholder 45">
            <a:extLst>
              <a:ext uri="{FF2B5EF4-FFF2-40B4-BE49-F238E27FC236}">
                <a16:creationId xmlns:a16="http://schemas.microsoft.com/office/drawing/2014/main" id="{C78A02A8-5464-4565-9A84-BD44F4AC1020}"/>
              </a:ext>
            </a:extLst>
          </p:cNvPr>
          <p:cNvSpPr>
            <a:spLocks noGrp="1"/>
          </p:cNvSpPr>
          <p:nvPr>
            <p:ph type="pic" sz="quarter" idx="23"/>
          </p:nvPr>
        </p:nvSpPr>
        <p:spPr>
          <a:xfrm>
            <a:off x="10249129" y="6208651"/>
            <a:ext cx="1384452" cy="457200"/>
          </a:xfrm>
        </p:spPr>
        <p:txBody>
          <a:bodyPr/>
          <a:lstStyle/>
          <a:p>
            <a:endParaRPr lang="en-CA"/>
          </a:p>
        </p:txBody>
      </p:sp>
      <p:sp>
        <p:nvSpPr>
          <p:cNvPr id="48" name="Slide Number Placeholder 1">
            <a:extLst>
              <a:ext uri="{FF2B5EF4-FFF2-40B4-BE49-F238E27FC236}">
                <a16:creationId xmlns:a16="http://schemas.microsoft.com/office/drawing/2014/main" id="{21F0EC69-BB25-4CC7-8DF9-9BAE67524648}"/>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07364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Main 15-pt text Layout">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30632B20-170B-403B-9EEE-BD1B686F2638}"/>
              </a:ext>
            </a:extLst>
          </p:cNvPr>
          <p:cNvSpPr>
            <a:spLocks noGrp="1"/>
          </p:cNvSpPr>
          <p:nvPr>
            <p:ph type="title"/>
          </p:nvPr>
        </p:nvSpPr>
        <p:spPr>
          <a:xfrm>
            <a:off x="1828800" y="0"/>
            <a:ext cx="9600627" cy="1137300"/>
          </a:xfrm>
        </p:spPr>
        <p:txBody>
          <a:bodyPr/>
          <a:lstStyle/>
          <a:p>
            <a:endParaRPr lang="en-US"/>
          </a:p>
        </p:txBody>
      </p:sp>
      <p:grpSp>
        <p:nvGrpSpPr>
          <p:cNvPr id="9" name="Group 8">
            <a:extLst>
              <a:ext uri="{FF2B5EF4-FFF2-40B4-BE49-F238E27FC236}">
                <a16:creationId xmlns:a16="http://schemas.microsoft.com/office/drawing/2014/main" id="{C069B7E4-A17F-4E57-B5D9-33C59C7275C0}"/>
              </a:ext>
            </a:extLst>
          </p:cNvPr>
          <p:cNvGrpSpPr/>
          <p:nvPr userDrawn="1"/>
        </p:nvGrpSpPr>
        <p:grpSpPr>
          <a:xfrm>
            <a:off x="1841443" y="4880389"/>
            <a:ext cx="236139" cy="223477"/>
            <a:chOff x="4020387" y="4954906"/>
            <a:chExt cx="512806" cy="485310"/>
          </a:xfrm>
        </p:grpSpPr>
        <p:sp>
          <p:nvSpPr>
            <p:cNvPr id="10" name="Oval 9">
              <a:extLst>
                <a:ext uri="{FF2B5EF4-FFF2-40B4-BE49-F238E27FC236}">
                  <a16:creationId xmlns:a16="http://schemas.microsoft.com/office/drawing/2014/main" id="{20C54FDA-91E1-40F3-9D55-88ED3B86CF98}"/>
                </a:ext>
              </a:extLst>
            </p:cNvPr>
            <p:cNvSpPr/>
            <p:nvPr/>
          </p:nvSpPr>
          <p:spPr>
            <a:xfrm>
              <a:off x="4020387" y="4954906"/>
              <a:ext cx="512806" cy="485310"/>
            </a:xfrm>
            <a:prstGeom prst="ellipse">
              <a:avLst/>
            </a:prstGeom>
            <a:solidFill>
              <a:schemeClr val="bg1"/>
            </a:solidFill>
            <a:ln w="254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hlinkClick r:id="rId2"/>
              <a:extLst>
                <a:ext uri="{FF2B5EF4-FFF2-40B4-BE49-F238E27FC236}">
                  <a16:creationId xmlns:a16="http://schemas.microsoft.com/office/drawing/2014/main" id="{EF3F52F6-A58F-427B-B0C0-1D40805F73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0492" y="5025251"/>
              <a:ext cx="174072" cy="357072"/>
            </a:xfrm>
            <a:prstGeom prst="rect">
              <a:avLst/>
            </a:prstGeom>
          </p:spPr>
        </p:pic>
      </p:grpSp>
      <p:grpSp>
        <p:nvGrpSpPr>
          <p:cNvPr id="12" name="Group 11">
            <a:extLst>
              <a:ext uri="{FF2B5EF4-FFF2-40B4-BE49-F238E27FC236}">
                <a16:creationId xmlns:a16="http://schemas.microsoft.com/office/drawing/2014/main" id="{C939F1D2-1523-48D8-8910-9E6B2E487DA9}"/>
              </a:ext>
            </a:extLst>
          </p:cNvPr>
          <p:cNvGrpSpPr/>
          <p:nvPr userDrawn="1"/>
        </p:nvGrpSpPr>
        <p:grpSpPr>
          <a:xfrm>
            <a:off x="1841444" y="5295011"/>
            <a:ext cx="236139" cy="223477"/>
            <a:chOff x="4730053" y="4957554"/>
            <a:chExt cx="512806" cy="485310"/>
          </a:xfrm>
        </p:grpSpPr>
        <p:sp>
          <p:nvSpPr>
            <p:cNvPr id="13" name="Oval 12">
              <a:extLst>
                <a:ext uri="{FF2B5EF4-FFF2-40B4-BE49-F238E27FC236}">
                  <a16:creationId xmlns:a16="http://schemas.microsoft.com/office/drawing/2014/main" id="{93FF4A3A-D9AC-4532-8E00-DF024FDC4A5B}"/>
                </a:ext>
              </a:extLst>
            </p:cNvPr>
            <p:cNvSpPr/>
            <p:nvPr/>
          </p:nvSpPr>
          <p:spPr>
            <a:xfrm>
              <a:off x="4730053" y="4957554"/>
              <a:ext cx="512806" cy="485310"/>
            </a:xfrm>
            <a:prstGeom prst="ellipse">
              <a:avLst/>
            </a:prstGeom>
            <a:solidFill>
              <a:schemeClr val="bg1"/>
            </a:solidFill>
            <a:ln w="254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hlinkClick r:id="rId4"/>
              <a:extLst>
                <a:ext uri="{FF2B5EF4-FFF2-40B4-BE49-F238E27FC236}">
                  <a16:creationId xmlns:a16="http://schemas.microsoft.com/office/drawing/2014/main" id="{306C3B7D-50EF-4CCC-86ED-3A076E30B7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6177" y="5067029"/>
              <a:ext cx="330567" cy="276922"/>
            </a:xfrm>
            <a:prstGeom prst="rect">
              <a:avLst/>
            </a:prstGeom>
          </p:spPr>
        </p:pic>
      </p:grpSp>
      <p:grpSp>
        <p:nvGrpSpPr>
          <p:cNvPr id="15" name="Group 14">
            <a:extLst>
              <a:ext uri="{FF2B5EF4-FFF2-40B4-BE49-F238E27FC236}">
                <a16:creationId xmlns:a16="http://schemas.microsoft.com/office/drawing/2014/main" id="{B7BF1FD1-C177-4682-9255-8C0E2C97F2CC}"/>
              </a:ext>
            </a:extLst>
          </p:cNvPr>
          <p:cNvGrpSpPr/>
          <p:nvPr userDrawn="1"/>
        </p:nvGrpSpPr>
        <p:grpSpPr>
          <a:xfrm>
            <a:off x="1837177" y="5709632"/>
            <a:ext cx="236139" cy="223477"/>
            <a:chOff x="5411147" y="4966755"/>
            <a:chExt cx="512806" cy="485309"/>
          </a:xfrm>
        </p:grpSpPr>
        <p:sp>
          <p:nvSpPr>
            <p:cNvPr id="16" name="Oval 15">
              <a:extLst>
                <a:ext uri="{FF2B5EF4-FFF2-40B4-BE49-F238E27FC236}">
                  <a16:creationId xmlns:a16="http://schemas.microsoft.com/office/drawing/2014/main" id="{8720B3F4-AC27-43DE-8403-39194764FC6A}"/>
                </a:ext>
              </a:extLst>
            </p:cNvPr>
            <p:cNvSpPr/>
            <p:nvPr/>
          </p:nvSpPr>
          <p:spPr>
            <a:xfrm>
              <a:off x="5411147" y="4966755"/>
              <a:ext cx="512806" cy="485309"/>
            </a:xfrm>
            <a:prstGeom prst="ellipse">
              <a:avLst/>
            </a:prstGeom>
            <a:solidFill>
              <a:schemeClr val="bg1"/>
            </a:solidFill>
            <a:ln w="254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hlinkClick r:id="rId6"/>
              <a:extLst>
                <a:ext uri="{FF2B5EF4-FFF2-40B4-BE49-F238E27FC236}">
                  <a16:creationId xmlns:a16="http://schemas.microsoft.com/office/drawing/2014/main" id="{100F89AE-7AB1-4CE8-A64C-E956FAF0E1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16076" y="5029200"/>
              <a:ext cx="332976" cy="332976"/>
            </a:xfrm>
            <a:prstGeom prst="rect">
              <a:avLst/>
            </a:prstGeom>
          </p:spPr>
        </p:pic>
      </p:grpSp>
      <p:sp>
        <p:nvSpPr>
          <p:cNvPr id="4" name="Content Placeholder 3">
            <a:extLst>
              <a:ext uri="{FF2B5EF4-FFF2-40B4-BE49-F238E27FC236}">
                <a16:creationId xmlns:a16="http://schemas.microsoft.com/office/drawing/2014/main" id="{9195B6DA-3619-4382-8C74-4425556AF31A}"/>
              </a:ext>
            </a:extLst>
          </p:cNvPr>
          <p:cNvSpPr>
            <a:spLocks noGrp="1"/>
          </p:cNvSpPr>
          <p:nvPr>
            <p:ph sz="quarter" idx="12"/>
          </p:nvPr>
        </p:nvSpPr>
        <p:spPr>
          <a:xfrm>
            <a:off x="1828800" y="1646238"/>
            <a:ext cx="4857750" cy="331787"/>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endParaRPr lang="en-CA"/>
          </a:p>
        </p:txBody>
      </p:sp>
      <p:sp>
        <p:nvSpPr>
          <p:cNvPr id="19" name="Content Placeholder 18">
            <a:extLst>
              <a:ext uri="{FF2B5EF4-FFF2-40B4-BE49-F238E27FC236}">
                <a16:creationId xmlns:a16="http://schemas.microsoft.com/office/drawing/2014/main" id="{E9D46E72-3698-4548-B445-92D17D8B445D}"/>
              </a:ext>
            </a:extLst>
          </p:cNvPr>
          <p:cNvSpPr>
            <a:spLocks noGrp="1"/>
          </p:cNvSpPr>
          <p:nvPr>
            <p:ph sz="quarter" idx="13"/>
          </p:nvPr>
        </p:nvSpPr>
        <p:spPr>
          <a:xfrm>
            <a:off x="1816100" y="1978025"/>
            <a:ext cx="9613900" cy="1601788"/>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21" name="Content Placeholder 20">
            <a:extLst>
              <a:ext uri="{FF2B5EF4-FFF2-40B4-BE49-F238E27FC236}">
                <a16:creationId xmlns:a16="http://schemas.microsoft.com/office/drawing/2014/main" id="{86F942DE-3901-467A-A3E5-BFF7D8D3ECB1}"/>
              </a:ext>
            </a:extLst>
          </p:cNvPr>
          <p:cNvSpPr>
            <a:spLocks noGrp="1"/>
          </p:cNvSpPr>
          <p:nvPr>
            <p:ph sz="quarter" idx="14"/>
          </p:nvPr>
        </p:nvSpPr>
        <p:spPr>
          <a:xfrm>
            <a:off x="1816100" y="3692525"/>
            <a:ext cx="3395663" cy="395288"/>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23" name="Content Placeholder 22">
            <a:extLst>
              <a:ext uri="{FF2B5EF4-FFF2-40B4-BE49-F238E27FC236}">
                <a16:creationId xmlns:a16="http://schemas.microsoft.com/office/drawing/2014/main" id="{E49F1233-6319-4236-A3D3-71D157B01285}"/>
              </a:ext>
            </a:extLst>
          </p:cNvPr>
          <p:cNvSpPr>
            <a:spLocks noGrp="1"/>
          </p:cNvSpPr>
          <p:nvPr>
            <p:ph sz="quarter" idx="15"/>
          </p:nvPr>
        </p:nvSpPr>
        <p:spPr>
          <a:xfrm>
            <a:off x="1803400" y="3911600"/>
            <a:ext cx="3616325" cy="460375"/>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25" name="Content Placeholder 24">
            <a:extLst>
              <a:ext uri="{FF2B5EF4-FFF2-40B4-BE49-F238E27FC236}">
                <a16:creationId xmlns:a16="http://schemas.microsoft.com/office/drawing/2014/main" id="{A1CD1C4D-8F0A-4563-963F-66B59EEB4F19}"/>
              </a:ext>
            </a:extLst>
          </p:cNvPr>
          <p:cNvSpPr>
            <a:spLocks noGrp="1"/>
          </p:cNvSpPr>
          <p:nvPr>
            <p:ph sz="quarter" idx="16"/>
          </p:nvPr>
        </p:nvSpPr>
        <p:spPr>
          <a:xfrm>
            <a:off x="1790700" y="4200525"/>
            <a:ext cx="4895850" cy="390525"/>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27" name="Content Placeholder 26">
            <a:extLst>
              <a:ext uri="{FF2B5EF4-FFF2-40B4-BE49-F238E27FC236}">
                <a16:creationId xmlns:a16="http://schemas.microsoft.com/office/drawing/2014/main" id="{39830A69-1B45-4904-AB17-B4693CBC4FAF}"/>
              </a:ext>
            </a:extLst>
          </p:cNvPr>
          <p:cNvSpPr>
            <a:spLocks noGrp="1"/>
          </p:cNvSpPr>
          <p:nvPr>
            <p:ph sz="quarter" idx="17"/>
          </p:nvPr>
        </p:nvSpPr>
        <p:spPr>
          <a:xfrm>
            <a:off x="2078038" y="4781550"/>
            <a:ext cx="5732462" cy="390525"/>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29" name="Content Placeholder 28">
            <a:extLst>
              <a:ext uri="{FF2B5EF4-FFF2-40B4-BE49-F238E27FC236}">
                <a16:creationId xmlns:a16="http://schemas.microsoft.com/office/drawing/2014/main" id="{0A245D0E-7B6E-4711-8D67-DDF5F76C9C3E}"/>
              </a:ext>
            </a:extLst>
          </p:cNvPr>
          <p:cNvSpPr>
            <a:spLocks noGrp="1"/>
          </p:cNvSpPr>
          <p:nvPr>
            <p:ph sz="quarter" idx="18"/>
          </p:nvPr>
        </p:nvSpPr>
        <p:spPr>
          <a:xfrm>
            <a:off x="2090738" y="5172075"/>
            <a:ext cx="5719762" cy="401638"/>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31" name="Content Placeholder 30">
            <a:extLst>
              <a:ext uri="{FF2B5EF4-FFF2-40B4-BE49-F238E27FC236}">
                <a16:creationId xmlns:a16="http://schemas.microsoft.com/office/drawing/2014/main" id="{E7196A5E-68D0-487C-A55E-E72C4085FEC7}"/>
              </a:ext>
            </a:extLst>
          </p:cNvPr>
          <p:cNvSpPr>
            <a:spLocks noGrp="1"/>
          </p:cNvSpPr>
          <p:nvPr>
            <p:ph sz="quarter" idx="19"/>
          </p:nvPr>
        </p:nvSpPr>
        <p:spPr>
          <a:xfrm>
            <a:off x="2073275" y="5573713"/>
            <a:ext cx="7015163" cy="482600"/>
          </a:xfrm>
        </p:spPr>
        <p:txBody>
          <a:bodyPr vert="horz" lIns="0" tIns="0" rIns="0" bIns="0" rtlCol="0">
            <a:noAutofit/>
          </a:bodyPr>
          <a:lstStyle>
            <a:lvl1pPr>
              <a:defRPr lang="en-US" sz="1800" smtClean="0">
                <a:solidFill>
                  <a:schemeClr val="bg2">
                    <a:lumMod val="50000"/>
                  </a:schemeClr>
                </a:solidFill>
              </a:defRPr>
            </a:lvl1pPr>
            <a:lvl2pPr>
              <a:defRPr lang="en-US" b="1" smtClean="0">
                <a:solidFill>
                  <a:schemeClr val="tx1"/>
                </a:solidFill>
              </a:defRPr>
            </a:lvl2pPr>
            <a:lvl3pPr>
              <a:defRPr lang="en-US" smtClean="0"/>
            </a:lvl3pPr>
            <a:lvl4pPr>
              <a:defRPr lang="en-US" smtClean="0"/>
            </a:lvl4pPr>
            <a:lvl5pPr>
              <a:defRPr lang="en-CA"/>
            </a:lvl5pPr>
          </a:lstStyle>
          <a:p>
            <a:pPr lvl="0"/>
            <a:r>
              <a:rPr lang="en-US"/>
              <a:t>Click to edit Master text styles</a:t>
            </a:r>
          </a:p>
          <a:p>
            <a:pPr lvl="1">
              <a:spcAft>
                <a:spcPts val="0"/>
              </a:spcAft>
            </a:pPr>
            <a:r>
              <a:rPr lang="en-US"/>
              <a:t>Second level</a:t>
            </a:r>
          </a:p>
          <a:p>
            <a:pPr marL="9525" lvl="2" indent="0">
              <a:spcAft>
                <a:spcPts val="0"/>
              </a:spcAft>
              <a:buNone/>
            </a:pPr>
            <a:r>
              <a:rPr lang="en-US"/>
              <a:t>Third level</a:t>
            </a:r>
          </a:p>
          <a:p>
            <a:pPr lvl="3"/>
            <a:r>
              <a:rPr lang="en-US"/>
              <a:t>Fourth level</a:t>
            </a:r>
          </a:p>
          <a:p>
            <a:pPr lvl="4"/>
            <a:r>
              <a:rPr lang="en-US"/>
              <a:t>Fifth level</a:t>
            </a:r>
            <a:endParaRPr lang="en-CA"/>
          </a:p>
        </p:txBody>
      </p:sp>
      <p:sp>
        <p:nvSpPr>
          <p:cNvPr id="20" name="Slide Number Placeholder 1">
            <a:extLst>
              <a:ext uri="{FF2B5EF4-FFF2-40B4-BE49-F238E27FC236}">
                <a16:creationId xmlns:a16="http://schemas.microsoft.com/office/drawing/2014/main" id="{858B4D60-B196-4130-9D3F-54EF182B0C1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713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ain text -20-pt bulleted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4410075"/>
          </a:xfrm>
          <a:ln>
            <a:noFill/>
          </a:ln>
        </p:spPr>
        <p:txBody>
          <a:bodyPr>
            <a:noAutofit/>
          </a:bodyPr>
          <a:lstStyle>
            <a:lvl1pPr marL="234950" indent="-234950">
              <a:spcBef>
                <a:spcPts val="0"/>
              </a:spcBef>
              <a:spcAft>
                <a:spcPts val="1200"/>
              </a:spcAft>
              <a:buClr>
                <a:schemeClr val="tx1"/>
              </a:buClr>
              <a:buFont typeface="Arial" panose="020B0604020202020204" pitchFamily="34" charset="0"/>
              <a:buChar char="•"/>
              <a:tabLst/>
              <a:defRPr sz="2000"/>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6577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Main text -20-pt bulleted text">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9A64C033-E6F0-4264-A23B-949DCB9CE9E5}"/>
              </a:ext>
            </a:extLst>
          </p:cNvPr>
          <p:cNvSpPr>
            <a:spLocks noGrp="1"/>
          </p:cNvSpPr>
          <p:nvPr>
            <p:ph type="title"/>
          </p:nvPr>
        </p:nvSpPr>
        <p:spPr>
          <a:xfrm>
            <a:off x="1828800" y="0"/>
            <a:ext cx="9600627" cy="1137300"/>
          </a:xfrm>
        </p:spPr>
        <p:txBody>
          <a:bodyPr/>
          <a:lstStyle/>
          <a:p>
            <a:endParaRPr lang="en-US"/>
          </a:p>
        </p:txBody>
      </p:sp>
      <p:sp>
        <p:nvSpPr>
          <p:cNvPr id="4" name="Content Placeholder 3">
            <a:extLst>
              <a:ext uri="{FF2B5EF4-FFF2-40B4-BE49-F238E27FC236}">
                <a16:creationId xmlns:a16="http://schemas.microsoft.com/office/drawing/2014/main" id="{DA4BDA68-0446-4763-8010-97E55F09FBFE}"/>
              </a:ext>
            </a:extLst>
          </p:cNvPr>
          <p:cNvSpPr>
            <a:spLocks noGrp="1"/>
          </p:cNvSpPr>
          <p:nvPr>
            <p:ph sz="quarter" idx="12"/>
          </p:nvPr>
        </p:nvSpPr>
        <p:spPr>
          <a:xfrm>
            <a:off x="1828800" y="1646238"/>
            <a:ext cx="9588500" cy="392112"/>
          </a:xfrm>
        </p:spPr>
        <p:txBody>
          <a:bodyPr vert="horz" lIns="0" tIns="0" rIns="0" bIns="0" rtlCol="0">
            <a:noAutofit/>
          </a:bodyPr>
          <a:lstStyle>
            <a:lvl1pPr>
              <a:defRPr lang="en-US" sz="1800" smtClean="0"/>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12">
            <a:extLst>
              <a:ext uri="{FF2B5EF4-FFF2-40B4-BE49-F238E27FC236}">
                <a16:creationId xmlns:a16="http://schemas.microsoft.com/office/drawing/2014/main" id="{D9C0CA7D-06B7-4CA6-A91A-3CA01CDB38AD}"/>
              </a:ext>
            </a:extLst>
          </p:cNvPr>
          <p:cNvSpPr>
            <a:spLocks noGrp="1"/>
          </p:cNvSpPr>
          <p:nvPr>
            <p:ph sz="quarter" idx="13"/>
          </p:nvPr>
        </p:nvSpPr>
        <p:spPr>
          <a:xfrm>
            <a:off x="1828800" y="2193925"/>
            <a:ext cx="9601200" cy="857250"/>
          </a:xfrm>
          <a:ln>
            <a:noFill/>
          </a:ln>
        </p:spPr>
        <p:txBody>
          <a:bodyPr vert="horz" lIns="0" tIns="0" rIns="0" bIns="0" rtlCol="0">
            <a:noAutofit/>
          </a:bodyPr>
          <a:lstStyle>
            <a:lvl1pPr>
              <a:defRPr lang="en-US" smtClean="0">
                <a:solidFill>
                  <a:schemeClr val="bg2">
                    <a:lumMod val="50000"/>
                  </a:schemeClr>
                </a:solidFill>
              </a:defRPr>
            </a:lvl1pPr>
            <a:lvl2pPr>
              <a:defRPr lang="en-US" smtClean="0"/>
            </a:lvl2pPr>
            <a:lvl3pPr>
              <a:defRPr lang="en-US" smtClean="0"/>
            </a:lvl3pPr>
            <a:lvl4pPr>
              <a:defRPr lang="en-US" smtClean="0"/>
            </a:lvl4pPr>
            <a:lvl5pPr>
              <a:defRPr lang="en-CA"/>
            </a:lvl5pPr>
          </a:lstStyle>
          <a:p>
            <a:pPr lvl="0"/>
            <a:r>
              <a:rPr lang="en-US"/>
              <a:t>Click to edit Master text styles</a:t>
            </a:r>
          </a:p>
          <a:p>
            <a:pPr lvl="1"/>
            <a:r>
              <a:rPr lang="en-US"/>
              <a:t>Second level</a:t>
            </a:r>
          </a:p>
          <a:p>
            <a:pPr lvl="2">
              <a:buFont typeface="Arial" panose="020B0604020202020204" pitchFamily="34" charset="0"/>
              <a:buChar char="•"/>
            </a:pPr>
            <a:r>
              <a:rPr lang="en-US"/>
              <a:t>Third level</a:t>
            </a:r>
          </a:p>
          <a:p>
            <a:pPr lvl="3"/>
            <a:r>
              <a:rPr lang="en-US"/>
              <a:t>Fourth level</a:t>
            </a:r>
          </a:p>
          <a:p>
            <a:pPr lvl="4"/>
            <a:r>
              <a:rPr lang="en-US"/>
              <a:t>Fifth level</a:t>
            </a:r>
            <a:endParaRPr lang="en-CA"/>
          </a:p>
        </p:txBody>
      </p:sp>
      <p:sp>
        <p:nvSpPr>
          <p:cNvPr id="15" name="Content Placeholder 14">
            <a:extLst>
              <a:ext uri="{FF2B5EF4-FFF2-40B4-BE49-F238E27FC236}">
                <a16:creationId xmlns:a16="http://schemas.microsoft.com/office/drawing/2014/main" id="{EB28E31E-F3E6-4C21-A431-EC3158E3263C}"/>
              </a:ext>
            </a:extLst>
          </p:cNvPr>
          <p:cNvSpPr>
            <a:spLocks noGrp="1"/>
          </p:cNvSpPr>
          <p:nvPr>
            <p:ph sz="quarter" idx="14"/>
          </p:nvPr>
        </p:nvSpPr>
        <p:spPr>
          <a:xfrm>
            <a:off x="1816100" y="3197321"/>
            <a:ext cx="9588500" cy="2847975"/>
          </a:xfrm>
          <a:noFill/>
        </p:spPr>
        <p:txBody>
          <a:bodyPr wrap="square" lIns="0" tIns="0" rIns="0" bIns="0" numCol="2" spcCol="274320" rtlCol="0">
            <a:noAutofit/>
          </a:bodyPr>
          <a:lstStyle>
            <a:lvl1pPr>
              <a:defRPr lang="en-US" sz="1500" smtClean="0">
                <a:solidFill>
                  <a:schemeClr val="bg2"/>
                </a:solidFill>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marL="171450" lvl="0" indent="-165100">
              <a:spcAft>
                <a:spcPts val="900"/>
              </a:spcAft>
              <a:buChar char="•"/>
            </a:pPr>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endParaRPr lang="en-CA"/>
          </a:p>
        </p:txBody>
      </p:sp>
      <p:sp>
        <p:nvSpPr>
          <p:cNvPr id="6" name="Slide Number Placeholder 1">
            <a:extLst>
              <a:ext uri="{FF2B5EF4-FFF2-40B4-BE49-F238E27FC236}">
                <a16:creationId xmlns:a16="http://schemas.microsoft.com/office/drawing/2014/main" id="{B113D029-B45B-4D2D-96A9-C8262714E53D}"/>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0371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Main text -20-pt bulleted text">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5961FCB1-9CBA-4927-BB30-88D6CCC63B58}"/>
              </a:ext>
            </a:extLst>
          </p:cNvPr>
          <p:cNvSpPr>
            <a:spLocks noGrp="1"/>
          </p:cNvSpPr>
          <p:nvPr>
            <p:ph type="title"/>
          </p:nvPr>
        </p:nvSpPr>
        <p:spPr>
          <a:xfrm>
            <a:off x="1828800" y="0"/>
            <a:ext cx="9600627" cy="1137300"/>
          </a:xfrm>
        </p:spPr>
        <p:txBody>
          <a:bodyPr/>
          <a:lstStyle/>
          <a:p>
            <a:endParaRPr lang="en-US"/>
          </a:p>
        </p:txBody>
      </p:sp>
      <p:grpSp>
        <p:nvGrpSpPr>
          <p:cNvPr id="10" name="Group 9">
            <a:extLst>
              <a:ext uri="{FF2B5EF4-FFF2-40B4-BE49-F238E27FC236}">
                <a16:creationId xmlns:a16="http://schemas.microsoft.com/office/drawing/2014/main" id="{4FB53C40-EC94-4637-A93B-D7BBE360F13C}"/>
              </a:ext>
            </a:extLst>
          </p:cNvPr>
          <p:cNvGrpSpPr/>
          <p:nvPr userDrawn="1"/>
        </p:nvGrpSpPr>
        <p:grpSpPr>
          <a:xfrm>
            <a:off x="4059635" y="4734607"/>
            <a:ext cx="4072731" cy="1521582"/>
            <a:chOff x="3971103" y="4662429"/>
            <a:chExt cx="4072731" cy="1521582"/>
          </a:xfrm>
        </p:grpSpPr>
        <p:pic>
          <p:nvPicPr>
            <p:cNvPr id="11" name="Picture 10">
              <a:extLst>
                <a:ext uri="{FF2B5EF4-FFF2-40B4-BE49-F238E27FC236}">
                  <a16:creationId xmlns:a16="http://schemas.microsoft.com/office/drawing/2014/main" id="{23011222-E051-4C5D-B8B2-9F65C11441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1103" y="4963011"/>
              <a:ext cx="4072731" cy="1221000"/>
            </a:xfrm>
            <a:prstGeom prst="rect">
              <a:avLst/>
            </a:prstGeom>
          </p:spPr>
        </p:pic>
        <p:pic>
          <p:nvPicPr>
            <p:cNvPr id="12" name="Picture 11">
              <a:extLst>
                <a:ext uri="{FF2B5EF4-FFF2-40B4-BE49-F238E27FC236}">
                  <a16:creationId xmlns:a16="http://schemas.microsoft.com/office/drawing/2014/main" id="{DBFF0CAE-A94C-4C96-9BB8-1BCC6E58F7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6256" y="4662429"/>
              <a:ext cx="628079" cy="591133"/>
            </a:xfrm>
            <a:prstGeom prst="rect">
              <a:avLst/>
            </a:prstGeom>
          </p:spPr>
        </p:pic>
      </p:grpSp>
      <p:sp>
        <p:nvSpPr>
          <p:cNvPr id="4" name="Content Placeholder 3">
            <a:extLst>
              <a:ext uri="{FF2B5EF4-FFF2-40B4-BE49-F238E27FC236}">
                <a16:creationId xmlns:a16="http://schemas.microsoft.com/office/drawing/2014/main" id="{AE8E0B54-8262-4B1C-9B9E-1D8263AC3BD8}"/>
              </a:ext>
            </a:extLst>
          </p:cNvPr>
          <p:cNvSpPr>
            <a:spLocks noGrp="1"/>
          </p:cNvSpPr>
          <p:nvPr>
            <p:ph sz="quarter" idx="12"/>
          </p:nvPr>
        </p:nvSpPr>
        <p:spPr>
          <a:xfrm>
            <a:off x="1828800" y="1646238"/>
            <a:ext cx="9601200" cy="490537"/>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CA" dirty="0"/>
            </a:lvl5pPr>
          </a:lstStyle>
          <a:p>
            <a:pPr lvl="0"/>
            <a:r>
              <a:rPr lang="en-US"/>
              <a:t>Click to</a:t>
            </a:r>
            <a:endParaRPr lang="en-CA"/>
          </a:p>
        </p:txBody>
      </p:sp>
      <p:sp>
        <p:nvSpPr>
          <p:cNvPr id="3" name="Content Placeholder 2">
            <a:extLst>
              <a:ext uri="{FF2B5EF4-FFF2-40B4-BE49-F238E27FC236}">
                <a16:creationId xmlns:a16="http://schemas.microsoft.com/office/drawing/2014/main" id="{ED6BDD8F-9441-4291-B084-5622F1AD40FC}"/>
              </a:ext>
            </a:extLst>
          </p:cNvPr>
          <p:cNvSpPr>
            <a:spLocks noGrp="1"/>
          </p:cNvSpPr>
          <p:nvPr>
            <p:ph sz="quarter" idx="13"/>
          </p:nvPr>
        </p:nvSpPr>
        <p:spPr>
          <a:xfrm>
            <a:off x="1828800" y="2286000"/>
            <a:ext cx="9171976" cy="490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able Placeholder 13">
            <a:extLst>
              <a:ext uri="{FF2B5EF4-FFF2-40B4-BE49-F238E27FC236}">
                <a16:creationId xmlns:a16="http://schemas.microsoft.com/office/drawing/2014/main" id="{97BE3994-55AB-49C4-ABD0-034C183F2DFD}"/>
              </a:ext>
            </a:extLst>
          </p:cNvPr>
          <p:cNvSpPr>
            <a:spLocks noGrp="1"/>
          </p:cNvSpPr>
          <p:nvPr>
            <p:ph type="tbl" sz="quarter" idx="14"/>
          </p:nvPr>
        </p:nvSpPr>
        <p:spPr>
          <a:xfrm>
            <a:off x="1828800" y="2776538"/>
            <a:ext cx="4585988" cy="1797050"/>
          </a:xfrm>
        </p:spPr>
        <p:txBody>
          <a:bodyPr/>
          <a:lstStyle/>
          <a:p>
            <a:endParaRPr lang="en-CA"/>
          </a:p>
        </p:txBody>
      </p:sp>
      <p:sp>
        <p:nvSpPr>
          <p:cNvPr id="15" name="Table Placeholder 13">
            <a:extLst>
              <a:ext uri="{FF2B5EF4-FFF2-40B4-BE49-F238E27FC236}">
                <a16:creationId xmlns:a16="http://schemas.microsoft.com/office/drawing/2014/main" id="{72942D1D-D6E7-4F48-B7E9-9213FEFDABDE}"/>
              </a:ext>
            </a:extLst>
          </p:cNvPr>
          <p:cNvSpPr>
            <a:spLocks noGrp="1"/>
          </p:cNvSpPr>
          <p:nvPr>
            <p:ph type="tbl" sz="quarter" idx="15"/>
          </p:nvPr>
        </p:nvSpPr>
        <p:spPr>
          <a:xfrm>
            <a:off x="6414788" y="2783893"/>
            <a:ext cx="4585988" cy="1797050"/>
          </a:xfrm>
        </p:spPr>
        <p:txBody>
          <a:bodyPr/>
          <a:lstStyle/>
          <a:p>
            <a:endParaRPr lang="en-CA"/>
          </a:p>
        </p:txBody>
      </p:sp>
      <p:sp>
        <p:nvSpPr>
          <p:cNvPr id="16" name="Slide Number Placeholder 1">
            <a:extLst>
              <a:ext uri="{FF2B5EF4-FFF2-40B4-BE49-F238E27FC236}">
                <a16:creationId xmlns:a16="http://schemas.microsoft.com/office/drawing/2014/main" id="{67D1479F-F4F9-4B52-A28F-5F51ADAF2B47}"/>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53549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Main text -20-pt bulleted text">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4F43DF4-992E-4775-BF07-B87E5C39EBF0}"/>
              </a:ext>
            </a:extLst>
          </p:cNvPr>
          <p:cNvSpPr>
            <a:spLocks noGrp="1"/>
          </p:cNvSpPr>
          <p:nvPr>
            <p:ph type="title"/>
          </p:nvPr>
        </p:nvSpPr>
        <p:spPr>
          <a:xfrm>
            <a:off x="1828800" y="0"/>
            <a:ext cx="9600627" cy="1137300"/>
          </a:xfrm>
        </p:spPr>
        <p:txBody>
          <a:bodyPr/>
          <a:lstStyle/>
          <a:p>
            <a:endParaRPr lang="en-US"/>
          </a:p>
        </p:txBody>
      </p:sp>
      <p:sp>
        <p:nvSpPr>
          <p:cNvPr id="4" name="Content Placeholder 3">
            <a:extLst>
              <a:ext uri="{FF2B5EF4-FFF2-40B4-BE49-F238E27FC236}">
                <a16:creationId xmlns:a16="http://schemas.microsoft.com/office/drawing/2014/main" id="{444E5126-4529-48A0-B583-1CA111424D7E}"/>
              </a:ext>
            </a:extLst>
          </p:cNvPr>
          <p:cNvSpPr>
            <a:spLocks noGrp="1"/>
          </p:cNvSpPr>
          <p:nvPr>
            <p:ph sz="quarter" idx="12"/>
          </p:nvPr>
        </p:nvSpPr>
        <p:spPr>
          <a:xfrm>
            <a:off x="1828800" y="1646238"/>
            <a:ext cx="6832600" cy="355600"/>
          </a:xfrm>
        </p:spPr>
        <p:txBody>
          <a:bodyPr/>
          <a:lstStyle/>
          <a:p>
            <a:pPr lvl="0"/>
            <a:r>
              <a:rPr lang="en-US"/>
              <a:t>Click to edit Master text style</a:t>
            </a:r>
            <a:endParaRPr lang="en-CA"/>
          </a:p>
        </p:txBody>
      </p:sp>
      <p:sp>
        <p:nvSpPr>
          <p:cNvPr id="13" name="Table Placeholder 12">
            <a:extLst>
              <a:ext uri="{FF2B5EF4-FFF2-40B4-BE49-F238E27FC236}">
                <a16:creationId xmlns:a16="http://schemas.microsoft.com/office/drawing/2014/main" id="{38D08608-E691-4CB6-91E9-C0C33A961553}"/>
              </a:ext>
            </a:extLst>
          </p:cNvPr>
          <p:cNvSpPr>
            <a:spLocks noGrp="1"/>
          </p:cNvSpPr>
          <p:nvPr>
            <p:ph type="tbl" sz="quarter" idx="13"/>
          </p:nvPr>
        </p:nvSpPr>
        <p:spPr>
          <a:xfrm>
            <a:off x="1828800" y="2286000"/>
            <a:ext cx="4330700" cy="2908300"/>
          </a:xfrm>
        </p:spPr>
        <p:txBody>
          <a:bodyPr/>
          <a:lstStyle/>
          <a:p>
            <a:endParaRPr lang="en-CA"/>
          </a:p>
        </p:txBody>
      </p:sp>
      <p:sp>
        <p:nvSpPr>
          <p:cNvPr id="15" name="Table Placeholder 14">
            <a:extLst>
              <a:ext uri="{FF2B5EF4-FFF2-40B4-BE49-F238E27FC236}">
                <a16:creationId xmlns:a16="http://schemas.microsoft.com/office/drawing/2014/main" id="{E501EBD1-6D46-4481-9D13-AE1053474F23}"/>
              </a:ext>
            </a:extLst>
          </p:cNvPr>
          <p:cNvSpPr>
            <a:spLocks noGrp="1"/>
          </p:cNvSpPr>
          <p:nvPr>
            <p:ph type="tbl" sz="quarter" idx="14"/>
          </p:nvPr>
        </p:nvSpPr>
        <p:spPr>
          <a:xfrm>
            <a:off x="6386513" y="2286000"/>
            <a:ext cx="4967287" cy="2895600"/>
          </a:xfrm>
        </p:spPr>
        <p:txBody>
          <a:bodyPr/>
          <a:lstStyle/>
          <a:p>
            <a:endParaRPr lang="en-CA"/>
          </a:p>
        </p:txBody>
      </p:sp>
      <p:sp>
        <p:nvSpPr>
          <p:cNvPr id="17" name="Content Placeholder 16">
            <a:extLst>
              <a:ext uri="{FF2B5EF4-FFF2-40B4-BE49-F238E27FC236}">
                <a16:creationId xmlns:a16="http://schemas.microsoft.com/office/drawing/2014/main" id="{9BA15BFE-45A8-413A-BE80-C38A076CA521}"/>
              </a:ext>
            </a:extLst>
          </p:cNvPr>
          <p:cNvSpPr>
            <a:spLocks noGrp="1"/>
          </p:cNvSpPr>
          <p:nvPr>
            <p:ph sz="quarter" idx="15"/>
          </p:nvPr>
        </p:nvSpPr>
        <p:spPr>
          <a:xfrm>
            <a:off x="6386513" y="5264150"/>
            <a:ext cx="4967287" cy="1998496"/>
          </a:xfrm>
          <a:noFill/>
        </p:spPr>
        <p:txBody>
          <a:bodyPr wrap="square" lIns="0" tIns="0" rIns="0" bIns="0" rtlCol="0">
            <a:spAutoFit/>
          </a:bodyPr>
          <a:lstStyle>
            <a:lvl1pPr>
              <a:defRPr lang="en-US" sz="1100" i="1"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endParaRPr lang="en-CA"/>
          </a:p>
        </p:txBody>
      </p:sp>
      <p:sp>
        <p:nvSpPr>
          <p:cNvPr id="7" name="Slide Number Placeholder 1">
            <a:extLst>
              <a:ext uri="{FF2B5EF4-FFF2-40B4-BE49-F238E27FC236}">
                <a16:creationId xmlns:a16="http://schemas.microsoft.com/office/drawing/2014/main" id="{12DB6764-47AF-4419-921B-C9CF3F99F03F}"/>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32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vider ">
    <p:spTree>
      <p:nvGrpSpPr>
        <p:cNvPr id="1" name=""/>
        <p:cNvGrpSpPr/>
        <p:nvPr/>
      </p:nvGrpSpPr>
      <p:grpSpPr>
        <a:xfrm>
          <a:off x="0" y="0"/>
          <a:ext cx="0" cy="0"/>
          <a:chOff x="0" y="0"/>
          <a:chExt cx="0" cy="0"/>
        </a:xfrm>
      </p:grpSpPr>
      <p:pic>
        <p:nvPicPr>
          <p:cNvPr id="6" name="Picture 5" descr="A group of people looking at a computer&#10;&#10;Description automatically generated">
            <a:extLst>
              <a:ext uri="{FF2B5EF4-FFF2-40B4-BE49-F238E27FC236}">
                <a16:creationId xmlns:a16="http://schemas.microsoft.com/office/drawing/2014/main" id="{EC7B989A-62D7-4CEA-A617-09370A8C94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22178" y="3602231"/>
            <a:ext cx="3593850" cy="3255769"/>
          </a:xfrm>
          <a:custGeom>
            <a:avLst/>
            <a:gdLst>
              <a:gd name="connsiteX0" fmla="*/ 1796925 w 3593850"/>
              <a:gd name="connsiteY0" fmla="*/ 0 h 3255769"/>
              <a:gd name="connsiteX1" fmla="*/ 3593850 w 3593850"/>
              <a:gd name="connsiteY1" fmla="*/ 1796925 h 3255769"/>
              <a:gd name="connsiteX2" fmla="*/ 2939936 w 3593850"/>
              <a:gd name="connsiteY2" fmla="*/ 3183520 h 3255769"/>
              <a:gd name="connsiteX3" fmla="*/ 2843318 w 3593850"/>
              <a:gd name="connsiteY3" fmla="*/ 3255769 h 3255769"/>
              <a:gd name="connsiteX4" fmla="*/ 750532 w 3593850"/>
              <a:gd name="connsiteY4" fmla="*/ 3255769 h 3255769"/>
              <a:gd name="connsiteX5" fmla="*/ 653914 w 3593850"/>
              <a:gd name="connsiteY5" fmla="*/ 3183520 h 3255769"/>
              <a:gd name="connsiteX6" fmla="*/ 0 w 3593850"/>
              <a:gd name="connsiteY6" fmla="*/ 1796925 h 3255769"/>
              <a:gd name="connsiteX7" fmla="*/ 1796925 w 3593850"/>
              <a:gd name="connsiteY7" fmla="*/ 0 h 325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3850" h="3255769">
                <a:moveTo>
                  <a:pt x="1796925" y="0"/>
                </a:moveTo>
                <a:cubicBezTo>
                  <a:pt x="2789339" y="0"/>
                  <a:pt x="3593850" y="804511"/>
                  <a:pt x="3593850" y="1796925"/>
                </a:cubicBezTo>
                <a:cubicBezTo>
                  <a:pt x="3593850" y="2355158"/>
                  <a:pt x="3339298" y="2853937"/>
                  <a:pt x="2939936" y="3183520"/>
                </a:cubicBezTo>
                <a:lnTo>
                  <a:pt x="2843318" y="3255769"/>
                </a:lnTo>
                <a:lnTo>
                  <a:pt x="750532" y="3255769"/>
                </a:lnTo>
                <a:lnTo>
                  <a:pt x="653914" y="3183520"/>
                </a:lnTo>
                <a:cubicBezTo>
                  <a:pt x="254553" y="2853937"/>
                  <a:pt x="0" y="2355158"/>
                  <a:pt x="0" y="1796925"/>
                </a:cubicBezTo>
                <a:cubicBezTo>
                  <a:pt x="0" y="804511"/>
                  <a:pt x="804511" y="0"/>
                  <a:pt x="1796925" y="0"/>
                </a:cubicBezTo>
                <a:close/>
              </a:path>
            </a:pathLst>
          </a:custGeom>
        </p:spPr>
      </p:pic>
      <p:pic>
        <p:nvPicPr>
          <p:cNvPr id="7" name="Picture 6" descr="A person smiling and posing for the camera&#10;&#10;Description automatically generated">
            <a:extLst>
              <a:ext uri="{FF2B5EF4-FFF2-40B4-BE49-F238E27FC236}">
                <a16:creationId xmlns:a16="http://schemas.microsoft.com/office/drawing/2014/main" id="{6EA6C928-02E1-4328-9A67-A3BBFA5611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246437" y="4511284"/>
            <a:ext cx="1775742" cy="1775742"/>
          </a:xfrm>
          <a:prstGeom prst="ellipse">
            <a:avLst/>
          </a:prstGeom>
        </p:spPr>
      </p:pic>
      <p:pic>
        <p:nvPicPr>
          <p:cNvPr id="9" name="Picture 8" descr="A person smiling for the camera&#10;&#10;Description automatically generated">
            <a:extLst>
              <a:ext uri="{FF2B5EF4-FFF2-40B4-BE49-F238E27FC236}">
                <a16:creationId xmlns:a16="http://schemas.microsoft.com/office/drawing/2014/main" id="{57F92E3B-0D9E-46C9-9846-74F0F6867F8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461255" y="227591"/>
            <a:ext cx="3730745" cy="4642792"/>
          </a:xfrm>
          <a:custGeom>
            <a:avLst/>
            <a:gdLst>
              <a:gd name="connsiteX0" fmla="*/ 2321396 w 3730745"/>
              <a:gd name="connsiteY0" fmla="*/ 0 h 4642792"/>
              <a:gd name="connsiteX1" fmla="*/ 3619311 w 3730745"/>
              <a:gd name="connsiteY1" fmla="*/ 396458 h 4642792"/>
              <a:gd name="connsiteX2" fmla="*/ 3730745 w 3730745"/>
              <a:gd name="connsiteY2" fmla="*/ 479787 h 4642792"/>
              <a:gd name="connsiteX3" fmla="*/ 3730745 w 3730745"/>
              <a:gd name="connsiteY3" fmla="*/ 4163006 h 4642792"/>
              <a:gd name="connsiteX4" fmla="*/ 3619311 w 3730745"/>
              <a:gd name="connsiteY4" fmla="*/ 4246334 h 4642792"/>
              <a:gd name="connsiteX5" fmla="*/ 2321396 w 3730745"/>
              <a:gd name="connsiteY5" fmla="*/ 4642792 h 4642792"/>
              <a:gd name="connsiteX6" fmla="*/ 0 w 3730745"/>
              <a:gd name="connsiteY6" fmla="*/ 2321396 h 4642792"/>
              <a:gd name="connsiteX7" fmla="*/ 2321396 w 3730745"/>
              <a:gd name="connsiteY7" fmla="*/ 0 h 464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45" h="4642792">
                <a:moveTo>
                  <a:pt x="2321396" y="0"/>
                </a:moveTo>
                <a:cubicBezTo>
                  <a:pt x="2802173" y="0"/>
                  <a:pt x="3248814" y="146155"/>
                  <a:pt x="3619311" y="396458"/>
                </a:cubicBezTo>
                <a:lnTo>
                  <a:pt x="3730745" y="479787"/>
                </a:lnTo>
                <a:lnTo>
                  <a:pt x="3730745" y="4163006"/>
                </a:lnTo>
                <a:lnTo>
                  <a:pt x="3619311" y="4246334"/>
                </a:lnTo>
                <a:cubicBezTo>
                  <a:pt x="3248814" y="4496637"/>
                  <a:pt x="2802173" y="4642792"/>
                  <a:pt x="2321396" y="4642792"/>
                </a:cubicBezTo>
                <a:cubicBezTo>
                  <a:pt x="1039324" y="4642792"/>
                  <a:pt x="0" y="3603468"/>
                  <a:pt x="0" y="2321396"/>
                </a:cubicBezTo>
                <a:cubicBezTo>
                  <a:pt x="0" y="1039324"/>
                  <a:pt x="1039324" y="0"/>
                  <a:pt x="2321396" y="0"/>
                </a:cubicBezTo>
                <a:close/>
              </a:path>
            </a:pathLst>
          </a:custGeom>
        </p:spPr>
      </p:pic>
      <p:sp>
        <p:nvSpPr>
          <p:cNvPr id="11" name="Title 1">
            <a:extLst>
              <a:ext uri="{FF2B5EF4-FFF2-40B4-BE49-F238E27FC236}">
                <a16:creationId xmlns:a16="http://schemas.microsoft.com/office/drawing/2014/main" id="{7EC0D2F9-2C18-4C17-862C-7533460CFE94}"/>
              </a:ext>
            </a:extLst>
          </p:cNvPr>
          <p:cNvSpPr>
            <a:spLocks noGrp="1"/>
          </p:cNvSpPr>
          <p:nvPr>
            <p:ph type="title"/>
          </p:nvPr>
        </p:nvSpPr>
        <p:spPr>
          <a:xfrm>
            <a:off x="1738795" y="2348346"/>
            <a:ext cx="6286017" cy="1970265"/>
          </a:xfrm>
        </p:spPr>
        <p:txBody>
          <a:bodyPr vert="horz" lIns="0" tIns="0" rIns="0" bIns="0" rtlCol="0">
            <a:normAutofit/>
          </a:bodyPr>
          <a:lstStyle>
            <a:lvl1pPr>
              <a:defRPr kumimoji="0" lang="en-CA" sz="4000" u="none" strike="noStrike" cap="all" spc="0" normalizeH="0" baseline="0" dirty="0">
                <a:ln>
                  <a:noFill/>
                </a:ln>
                <a:solidFill>
                  <a:srgbClr val="232849"/>
                </a:solidFill>
                <a:effectLst/>
                <a:uLnTx/>
                <a:uFillTx/>
                <a:ea typeface="+mn-ea"/>
              </a:defRPr>
            </a:lvl1pPr>
          </a:lstStyle>
          <a:p>
            <a:pPr marL="0" marR="0" lvl="0" indent="0" fontAlgn="auto">
              <a:lnSpc>
                <a:spcPct val="82000"/>
              </a:lnSpc>
              <a:spcBef>
                <a:spcPts val="0"/>
              </a:spcBef>
              <a:spcAft>
                <a:spcPts val="0"/>
              </a:spcAft>
              <a:buClr>
                <a:srgbClr val="2374B3"/>
              </a:buClr>
              <a:buSzTx/>
              <a:buFont typeface="Arial" panose="020B0604020202020204" pitchFamily="34" charset="0"/>
              <a:tabLst/>
            </a:pPr>
            <a:r>
              <a:rPr lang="en-US"/>
              <a:t>Click to edit Master title style</a:t>
            </a:r>
            <a:endParaRPr lang="en-CA"/>
          </a:p>
        </p:txBody>
      </p:sp>
      <p:sp>
        <p:nvSpPr>
          <p:cNvPr id="12" name="Slide Number Placeholder 1">
            <a:extLst>
              <a:ext uri="{FF2B5EF4-FFF2-40B4-BE49-F238E27FC236}">
                <a16:creationId xmlns:a16="http://schemas.microsoft.com/office/drawing/2014/main" id="{E0A17932-6A31-45C8-BE1C-5701319F4812}"/>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612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_Main text -20-pt bulleted text">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4F43DF4-992E-4775-BF07-B87E5C39EBF0}"/>
              </a:ext>
            </a:extLst>
          </p:cNvPr>
          <p:cNvSpPr>
            <a:spLocks noGrp="1"/>
          </p:cNvSpPr>
          <p:nvPr>
            <p:ph type="title"/>
          </p:nvPr>
        </p:nvSpPr>
        <p:spPr>
          <a:xfrm>
            <a:off x="1828800" y="0"/>
            <a:ext cx="9600627" cy="1137300"/>
          </a:xfrm>
        </p:spPr>
        <p:txBody>
          <a:bodyPr/>
          <a:lstStyle/>
          <a:p>
            <a:endParaRPr lang="en-US"/>
          </a:p>
        </p:txBody>
      </p:sp>
      <p:sp>
        <p:nvSpPr>
          <p:cNvPr id="4" name="Content Placeholder 3">
            <a:extLst>
              <a:ext uri="{FF2B5EF4-FFF2-40B4-BE49-F238E27FC236}">
                <a16:creationId xmlns:a16="http://schemas.microsoft.com/office/drawing/2014/main" id="{444E5126-4529-48A0-B583-1CA111424D7E}"/>
              </a:ext>
            </a:extLst>
          </p:cNvPr>
          <p:cNvSpPr>
            <a:spLocks noGrp="1"/>
          </p:cNvSpPr>
          <p:nvPr>
            <p:ph sz="quarter" idx="12"/>
          </p:nvPr>
        </p:nvSpPr>
        <p:spPr>
          <a:xfrm>
            <a:off x="1828800" y="1646238"/>
            <a:ext cx="6832600" cy="355600"/>
          </a:xfrm>
        </p:spPr>
        <p:txBody>
          <a:bodyPr/>
          <a:lstStyle/>
          <a:p>
            <a:pPr lvl="0"/>
            <a:r>
              <a:rPr lang="en-US"/>
              <a:t>Click to edit Master text style</a:t>
            </a:r>
            <a:endParaRPr lang="en-CA"/>
          </a:p>
        </p:txBody>
      </p:sp>
      <p:sp>
        <p:nvSpPr>
          <p:cNvPr id="3" name="Content Placeholder 2">
            <a:extLst>
              <a:ext uri="{FF2B5EF4-FFF2-40B4-BE49-F238E27FC236}">
                <a16:creationId xmlns:a16="http://schemas.microsoft.com/office/drawing/2014/main" id="{FA7E4350-43C6-4842-8D19-7F0C34E93152}"/>
              </a:ext>
            </a:extLst>
          </p:cNvPr>
          <p:cNvSpPr>
            <a:spLocks noGrp="1"/>
          </p:cNvSpPr>
          <p:nvPr>
            <p:ph sz="quarter" idx="15"/>
          </p:nvPr>
        </p:nvSpPr>
        <p:spPr>
          <a:xfrm>
            <a:off x="1828800" y="2286000"/>
            <a:ext cx="4330700" cy="46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able Placeholder 5">
            <a:extLst>
              <a:ext uri="{FF2B5EF4-FFF2-40B4-BE49-F238E27FC236}">
                <a16:creationId xmlns:a16="http://schemas.microsoft.com/office/drawing/2014/main" id="{CEE70746-0559-4A35-A26F-AB922A69337A}"/>
              </a:ext>
            </a:extLst>
          </p:cNvPr>
          <p:cNvSpPr>
            <a:spLocks noGrp="1"/>
          </p:cNvSpPr>
          <p:nvPr>
            <p:ph type="tbl" sz="quarter" idx="16"/>
          </p:nvPr>
        </p:nvSpPr>
        <p:spPr>
          <a:xfrm>
            <a:off x="1828800" y="2755900"/>
            <a:ext cx="4330700" cy="2722563"/>
          </a:xfrm>
        </p:spPr>
        <p:txBody>
          <a:bodyPr/>
          <a:lstStyle/>
          <a:p>
            <a:endParaRPr lang="en-CA"/>
          </a:p>
        </p:txBody>
      </p:sp>
      <p:sp>
        <p:nvSpPr>
          <p:cNvPr id="16" name="Content Placeholder 2">
            <a:extLst>
              <a:ext uri="{FF2B5EF4-FFF2-40B4-BE49-F238E27FC236}">
                <a16:creationId xmlns:a16="http://schemas.microsoft.com/office/drawing/2014/main" id="{06A914A1-4765-483E-94E6-D5D43413BABE}"/>
              </a:ext>
            </a:extLst>
          </p:cNvPr>
          <p:cNvSpPr>
            <a:spLocks noGrp="1"/>
          </p:cNvSpPr>
          <p:nvPr>
            <p:ph sz="quarter" idx="17"/>
          </p:nvPr>
        </p:nvSpPr>
        <p:spPr>
          <a:xfrm>
            <a:off x="6386512" y="2286000"/>
            <a:ext cx="4967287" cy="46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8" name="Table Placeholder 17">
            <a:extLst>
              <a:ext uri="{FF2B5EF4-FFF2-40B4-BE49-F238E27FC236}">
                <a16:creationId xmlns:a16="http://schemas.microsoft.com/office/drawing/2014/main" id="{9C08A121-811C-4FD3-8773-91B89EAC1F1A}"/>
              </a:ext>
            </a:extLst>
          </p:cNvPr>
          <p:cNvSpPr>
            <a:spLocks noGrp="1"/>
          </p:cNvSpPr>
          <p:nvPr>
            <p:ph type="tbl" sz="quarter" idx="18"/>
          </p:nvPr>
        </p:nvSpPr>
        <p:spPr>
          <a:xfrm>
            <a:off x="6386513" y="2755900"/>
            <a:ext cx="4967287" cy="2722563"/>
          </a:xfrm>
        </p:spPr>
        <p:txBody>
          <a:bodyPr/>
          <a:lstStyle/>
          <a:p>
            <a:endParaRPr lang="en-CA"/>
          </a:p>
        </p:txBody>
      </p:sp>
      <p:sp>
        <p:nvSpPr>
          <p:cNvPr id="20" name="Content Placeholder 19">
            <a:extLst>
              <a:ext uri="{FF2B5EF4-FFF2-40B4-BE49-F238E27FC236}">
                <a16:creationId xmlns:a16="http://schemas.microsoft.com/office/drawing/2014/main" id="{71FB5B65-EA13-4E53-B692-8F955FF2E93B}"/>
              </a:ext>
            </a:extLst>
          </p:cNvPr>
          <p:cNvSpPr>
            <a:spLocks noGrp="1"/>
          </p:cNvSpPr>
          <p:nvPr>
            <p:ph sz="quarter" idx="19"/>
          </p:nvPr>
        </p:nvSpPr>
        <p:spPr>
          <a:xfrm>
            <a:off x="6386513" y="5554663"/>
            <a:ext cx="4967287" cy="87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1" name="Slide Number Placeholder 1">
            <a:extLst>
              <a:ext uri="{FF2B5EF4-FFF2-40B4-BE49-F238E27FC236}">
                <a16:creationId xmlns:a16="http://schemas.microsoft.com/office/drawing/2014/main" id="{7F14106C-D59B-4E1F-8883-91A3ADD815D1}"/>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2163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_Main text -20-pt bulleted text">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4F43DF4-992E-4775-BF07-B87E5C39EBF0}"/>
              </a:ext>
            </a:extLst>
          </p:cNvPr>
          <p:cNvSpPr>
            <a:spLocks noGrp="1"/>
          </p:cNvSpPr>
          <p:nvPr>
            <p:ph type="title"/>
          </p:nvPr>
        </p:nvSpPr>
        <p:spPr>
          <a:xfrm>
            <a:off x="1828800" y="0"/>
            <a:ext cx="9600627" cy="1137300"/>
          </a:xfrm>
        </p:spPr>
        <p:txBody>
          <a:bodyPr/>
          <a:lstStyle/>
          <a:p>
            <a:endParaRPr lang="en-US"/>
          </a:p>
        </p:txBody>
      </p:sp>
      <p:sp>
        <p:nvSpPr>
          <p:cNvPr id="4" name="Content Placeholder 3">
            <a:extLst>
              <a:ext uri="{FF2B5EF4-FFF2-40B4-BE49-F238E27FC236}">
                <a16:creationId xmlns:a16="http://schemas.microsoft.com/office/drawing/2014/main" id="{444E5126-4529-48A0-B583-1CA111424D7E}"/>
              </a:ext>
            </a:extLst>
          </p:cNvPr>
          <p:cNvSpPr>
            <a:spLocks noGrp="1"/>
          </p:cNvSpPr>
          <p:nvPr>
            <p:ph sz="quarter" idx="12"/>
          </p:nvPr>
        </p:nvSpPr>
        <p:spPr>
          <a:xfrm>
            <a:off x="1828800" y="1646238"/>
            <a:ext cx="6832600" cy="355600"/>
          </a:xfrm>
        </p:spPr>
        <p:txBody>
          <a:bodyPr/>
          <a:lstStyle/>
          <a:p>
            <a:pPr lvl="0"/>
            <a:r>
              <a:rPr lang="en-US"/>
              <a:t>Click to edit Master text style</a:t>
            </a:r>
            <a:endParaRPr lang="en-CA"/>
          </a:p>
        </p:txBody>
      </p:sp>
      <p:sp>
        <p:nvSpPr>
          <p:cNvPr id="3" name="Content Placeholder 2">
            <a:extLst>
              <a:ext uri="{FF2B5EF4-FFF2-40B4-BE49-F238E27FC236}">
                <a16:creationId xmlns:a16="http://schemas.microsoft.com/office/drawing/2014/main" id="{FA7E4350-43C6-4842-8D19-7F0C34E93152}"/>
              </a:ext>
            </a:extLst>
          </p:cNvPr>
          <p:cNvSpPr>
            <a:spLocks noGrp="1"/>
          </p:cNvSpPr>
          <p:nvPr>
            <p:ph sz="quarter" idx="15"/>
          </p:nvPr>
        </p:nvSpPr>
        <p:spPr>
          <a:xfrm>
            <a:off x="1828800" y="2286000"/>
            <a:ext cx="4330700" cy="46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able Placeholder 5">
            <a:extLst>
              <a:ext uri="{FF2B5EF4-FFF2-40B4-BE49-F238E27FC236}">
                <a16:creationId xmlns:a16="http://schemas.microsoft.com/office/drawing/2014/main" id="{CEE70746-0559-4A35-A26F-AB922A69337A}"/>
              </a:ext>
            </a:extLst>
          </p:cNvPr>
          <p:cNvSpPr>
            <a:spLocks noGrp="1"/>
          </p:cNvSpPr>
          <p:nvPr>
            <p:ph type="tbl" sz="quarter" idx="16"/>
          </p:nvPr>
        </p:nvSpPr>
        <p:spPr>
          <a:xfrm>
            <a:off x="1828800" y="2755900"/>
            <a:ext cx="4330700" cy="2722563"/>
          </a:xfrm>
        </p:spPr>
        <p:txBody>
          <a:bodyPr/>
          <a:lstStyle/>
          <a:p>
            <a:endParaRPr lang="en-CA"/>
          </a:p>
        </p:txBody>
      </p:sp>
      <p:sp>
        <p:nvSpPr>
          <p:cNvPr id="16" name="Content Placeholder 2">
            <a:extLst>
              <a:ext uri="{FF2B5EF4-FFF2-40B4-BE49-F238E27FC236}">
                <a16:creationId xmlns:a16="http://schemas.microsoft.com/office/drawing/2014/main" id="{06A914A1-4765-483E-94E6-D5D43413BABE}"/>
              </a:ext>
            </a:extLst>
          </p:cNvPr>
          <p:cNvSpPr>
            <a:spLocks noGrp="1"/>
          </p:cNvSpPr>
          <p:nvPr>
            <p:ph sz="quarter" idx="17"/>
          </p:nvPr>
        </p:nvSpPr>
        <p:spPr>
          <a:xfrm>
            <a:off x="6386512" y="2286000"/>
            <a:ext cx="4967287" cy="46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8" name="Table Placeholder 17">
            <a:extLst>
              <a:ext uri="{FF2B5EF4-FFF2-40B4-BE49-F238E27FC236}">
                <a16:creationId xmlns:a16="http://schemas.microsoft.com/office/drawing/2014/main" id="{9C08A121-811C-4FD3-8773-91B89EAC1F1A}"/>
              </a:ext>
            </a:extLst>
          </p:cNvPr>
          <p:cNvSpPr>
            <a:spLocks noGrp="1"/>
          </p:cNvSpPr>
          <p:nvPr>
            <p:ph type="tbl" sz="quarter" idx="18"/>
          </p:nvPr>
        </p:nvSpPr>
        <p:spPr>
          <a:xfrm>
            <a:off x="6386513" y="2755900"/>
            <a:ext cx="3138487" cy="2722563"/>
          </a:xfrm>
        </p:spPr>
        <p:txBody>
          <a:bodyPr/>
          <a:lstStyle/>
          <a:p>
            <a:endParaRPr lang="en-CA"/>
          </a:p>
        </p:txBody>
      </p:sp>
      <p:sp>
        <p:nvSpPr>
          <p:cNvPr id="20" name="Content Placeholder 19">
            <a:extLst>
              <a:ext uri="{FF2B5EF4-FFF2-40B4-BE49-F238E27FC236}">
                <a16:creationId xmlns:a16="http://schemas.microsoft.com/office/drawing/2014/main" id="{71FB5B65-EA13-4E53-B692-8F955FF2E93B}"/>
              </a:ext>
            </a:extLst>
          </p:cNvPr>
          <p:cNvSpPr>
            <a:spLocks noGrp="1"/>
          </p:cNvSpPr>
          <p:nvPr>
            <p:ph sz="quarter" idx="19"/>
          </p:nvPr>
        </p:nvSpPr>
        <p:spPr>
          <a:xfrm>
            <a:off x="9563100" y="2764631"/>
            <a:ext cx="1790699" cy="365125"/>
          </a:xfrm>
        </p:spPr>
        <p:txBody>
          <a:bodyPr/>
          <a:lstStyle/>
          <a:p>
            <a:pPr lvl="0"/>
            <a:endParaRPr lang="en-CA"/>
          </a:p>
        </p:txBody>
      </p:sp>
      <p:sp>
        <p:nvSpPr>
          <p:cNvPr id="21" name="Slide Number Placeholder 1">
            <a:extLst>
              <a:ext uri="{FF2B5EF4-FFF2-40B4-BE49-F238E27FC236}">
                <a16:creationId xmlns:a16="http://schemas.microsoft.com/office/drawing/2014/main" id="{7F14106C-D59B-4E1F-8883-91A3ADD815D1}"/>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10" name="Content Placeholder 19">
            <a:extLst>
              <a:ext uri="{FF2B5EF4-FFF2-40B4-BE49-F238E27FC236}">
                <a16:creationId xmlns:a16="http://schemas.microsoft.com/office/drawing/2014/main" id="{6DA8DEFE-4637-4BDA-957E-B477E458E957}"/>
              </a:ext>
            </a:extLst>
          </p:cNvPr>
          <p:cNvSpPr>
            <a:spLocks noGrp="1"/>
          </p:cNvSpPr>
          <p:nvPr>
            <p:ph sz="quarter" idx="20"/>
          </p:nvPr>
        </p:nvSpPr>
        <p:spPr>
          <a:xfrm>
            <a:off x="9569449" y="3164974"/>
            <a:ext cx="1790699" cy="2313489"/>
          </a:xfrm>
        </p:spPr>
        <p:txBody>
          <a:bodyPr/>
          <a:lstStyle/>
          <a:p>
            <a:pPr lvl="0"/>
            <a:endParaRPr lang="en-CA"/>
          </a:p>
        </p:txBody>
      </p:sp>
      <p:sp>
        <p:nvSpPr>
          <p:cNvPr id="11" name="Content Placeholder 19">
            <a:extLst>
              <a:ext uri="{FF2B5EF4-FFF2-40B4-BE49-F238E27FC236}">
                <a16:creationId xmlns:a16="http://schemas.microsoft.com/office/drawing/2014/main" id="{AC054B36-1C90-4E1C-B2F5-CBBF0AF09C00}"/>
              </a:ext>
            </a:extLst>
          </p:cNvPr>
          <p:cNvSpPr>
            <a:spLocks noGrp="1"/>
          </p:cNvSpPr>
          <p:nvPr>
            <p:ph sz="quarter" idx="21"/>
          </p:nvPr>
        </p:nvSpPr>
        <p:spPr>
          <a:xfrm>
            <a:off x="6386513" y="5572605"/>
            <a:ext cx="4967286" cy="974245"/>
          </a:xfrm>
        </p:spPr>
        <p:txBody>
          <a:bodyPr/>
          <a:lstStyle/>
          <a:p>
            <a:pPr lvl="0"/>
            <a:endParaRPr lang="en-CA"/>
          </a:p>
        </p:txBody>
      </p:sp>
    </p:spTree>
    <p:extLst>
      <p:ext uri="{BB962C8B-B14F-4D97-AF65-F5344CB8AC3E}">
        <p14:creationId xmlns:p14="http://schemas.microsoft.com/office/powerpoint/2010/main" val="14119815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Main text -20-pt bulleted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B77AE67-7CAC-4490-8989-34CEDF763BED}"/>
              </a:ext>
            </a:extLst>
          </p:cNvPr>
          <p:cNvSpPr>
            <a:spLocks noGrp="1"/>
          </p:cNvSpPr>
          <p:nvPr>
            <p:ph type="title"/>
          </p:nvPr>
        </p:nvSpPr>
        <p:spPr>
          <a:xfrm>
            <a:off x="1828800" y="0"/>
            <a:ext cx="9600627" cy="1137300"/>
          </a:xfrm>
        </p:spPr>
        <p:txBody>
          <a:bodyPr>
            <a:normAutofit/>
          </a:bodyPr>
          <a:lstStyle/>
          <a:p>
            <a:endParaRPr lang="en-US"/>
          </a:p>
        </p:txBody>
      </p:sp>
      <p:sp>
        <p:nvSpPr>
          <p:cNvPr id="4" name="Content Placeholder 3">
            <a:extLst>
              <a:ext uri="{FF2B5EF4-FFF2-40B4-BE49-F238E27FC236}">
                <a16:creationId xmlns:a16="http://schemas.microsoft.com/office/drawing/2014/main" id="{40390CCC-5923-4C43-9B71-369F0AC2E26D}"/>
              </a:ext>
            </a:extLst>
          </p:cNvPr>
          <p:cNvSpPr>
            <a:spLocks noGrp="1"/>
          </p:cNvSpPr>
          <p:nvPr>
            <p:ph sz="quarter" idx="12"/>
          </p:nvPr>
        </p:nvSpPr>
        <p:spPr>
          <a:xfrm>
            <a:off x="1828800" y="1646238"/>
            <a:ext cx="4533900" cy="357187"/>
          </a:xfrm>
        </p:spPr>
        <p:txBody>
          <a:bodyPr vert="horz" lIns="0" tIns="0" rIns="0" bIns="0" rtlCol="0">
            <a:noAutofit/>
          </a:bodyPr>
          <a:lstStyle>
            <a:lvl1pPr>
              <a:defRPr lang="en-US" smtClean="0">
                <a:solidFill>
                  <a:schemeClr val="tx2"/>
                </a:solidFill>
              </a:defRPr>
            </a:lvl1pPr>
            <a:lvl2pPr>
              <a:defRPr lang="en-US" smtClean="0"/>
            </a:lvl2pPr>
            <a:lvl3pPr>
              <a:defRPr lang="en-US" smtClean="0"/>
            </a:lvl3pPr>
            <a:lvl4pPr>
              <a:defRPr lang="en-US" smtClean="0"/>
            </a:lvl4pPr>
            <a:lvl5pPr>
              <a:defRPr lang="en-CA"/>
            </a:lvl5pPr>
          </a:lstStyle>
          <a:p>
            <a:pPr lvl="0">
              <a:spcBef>
                <a:spcPts val="1000"/>
              </a:spcBef>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12">
            <a:extLst>
              <a:ext uri="{FF2B5EF4-FFF2-40B4-BE49-F238E27FC236}">
                <a16:creationId xmlns:a16="http://schemas.microsoft.com/office/drawing/2014/main" id="{4BE31571-7AB3-42B7-9B39-AF0516CD9E55}"/>
              </a:ext>
            </a:extLst>
          </p:cNvPr>
          <p:cNvSpPr>
            <a:spLocks noGrp="1"/>
          </p:cNvSpPr>
          <p:nvPr>
            <p:ph sz="quarter" idx="13"/>
          </p:nvPr>
        </p:nvSpPr>
        <p:spPr>
          <a:xfrm>
            <a:off x="2552700" y="5795963"/>
            <a:ext cx="7085013" cy="382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Content Placeholder 14">
            <a:extLst>
              <a:ext uri="{FF2B5EF4-FFF2-40B4-BE49-F238E27FC236}">
                <a16:creationId xmlns:a16="http://schemas.microsoft.com/office/drawing/2014/main" id="{E51340F0-37D4-4AAA-841D-0D4E4DB31A35}"/>
              </a:ext>
            </a:extLst>
          </p:cNvPr>
          <p:cNvSpPr>
            <a:spLocks noGrp="1"/>
          </p:cNvSpPr>
          <p:nvPr>
            <p:ph sz="quarter" idx="14"/>
          </p:nvPr>
        </p:nvSpPr>
        <p:spPr>
          <a:xfrm>
            <a:off x="2311400" y="1905000"/>
            <a:ext cx="7543800" cy="458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1">
            <a:extLst>
              <a:ext uri="{FF2B5EF4-FFF2-40B4-BE49-F238E27FC236}">
                <a16:creationId xmlns:a16="http://schemas.microsoft.com/office/drawing/2014/main" id="{9B39C385-A17D-4649-B3E6-5B72DEA6A2D6}"/>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480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Main text -20-pt bulleted text">
    <p:spTree>
      <p:nvGrpSpPr>
        <p:cNvPr id="1" name=""/>
        <p:cNvGrpSpPr/>
        <p:nvPr/>
      </p:nvGrpSpPr>
      <p:grpSpPr>
        <a:xfrm>
          <a:off x="0" y="0"/>
          <a:ext cx="0" cy="0"/>
          <a:chOff x="0" y="0"/>
          <a:chExt cx="0" cy="0"/>
        </a:xfrm>
      </p:grpSpPr>
      <p:pic>
        <p:nvPicPr>
          <p:cNvPr id="7" name="Picture 6" descr="A person smiling for the camera&#10;&#10;Description automatically generated">
            <a:extLst>
              <a:ext uri="{FF2B5EF4-FFF2-40B4-BE49-F238E27FC236}">
                <a16:creationId xmlns:a16="http://schemas.microsoft.com/office/drawing/2014/main" id="{E9A42AF3-345A-495D-B4B7-40BBF943A4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123932" y="3319197"/>
            <a:ext cx="2414016" cy="2414016"/>
          </a:xfrm>
          <a:prstGeom prst="ellipse">
            <a:avLst/>
          </a:prstGeom>
        </p:spPr>
      </p:pic>
      <p:pic>
        <p:nvPicPr>
          <p:cNvPr id="8" name="Picture 7">
            <a:extLst>
              <a:ext uri="{FF2B5EF4-FFF2-40B4-BE49-F238E27FC236}">
                <a16:creationId xmlns:a16="http://schemas.microsoft.com/office/drawing/2014/main" id="{57412350-97E8-416F-B399-31AEFC1197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409508" y="3319197"/>
            <a:ext cx="2415203" cy="2415203"/>
          </a:xfrm>
          <a:prstGeom prst="ellipse">
            <a:avLst/>
          </a:prstGeom>
        </p:spPr>
      </p:pic>
      <p:sp>
        <p:nvSpPr>
          <p:cNvPr id="10" name="Title 1">
            <a:extLst>
              <a:ext uri="{FF2B5EF4-FFF2-40B4-BE49-F238E27FC236}">
                <a16:creationId xmlns:a16="http://schemas.microsoft.com/office/drawing/2014/main" id="{95B48E79-5FA0-4E80-B97B-B69FE68CA5BE}"/>
              </a:ext>
            </a:extLst>
          </p:cNvPr>
          <p:cNvSpPr>
            <a:spLocks noGrp="1"/>
          </p:cNvSpPr>
          <p:nvPr>
            <p:ph type="title"/>
          </p:nvPr>
        </p:nvSpPr>
        <p:spPr>
          <a:xfrm>
            <a:off x="1828800" y="0"/>
            <a:ext cx="9600627" cy="1137300"/>
          </a:xfrm>
        </p:spPr>
        <p:txBody>
          <a:bodyPr>
            <a:normAutofit/>
          </a:bodyPr>
          <a:lstStyle/>
          <a:p>
            <a:endParaRPr lang="en-US"/>
          </a:p>
        </p:txBody>
      </p:sp>
      <p:pic>
        <p:nvPicPr>
          <p:cNvPr id="11" name="Content Placeholder 21">
            <a:extLst>
              <a:ext uri="{FF2B5EF4-FFF2-40B4-BE49-F238E27FC236}">
                <a16:creationId xmlns:a16="http://schemas.microsoft.com/office/drawing/2014/main" id="{F6D574AF-B88E-4D38-8797-48CBF9C5891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696272" y="3319197"/>
            <a:ext cx="2414016" cy="2414016"/>
          </a:xfrm>
          <a:prstGeom prst="ellipse">
            <a:avLst/>
          </a:prstGeom>
        </p:spPr>
      </p:pic>
      <p:sp>
        <p:nvSpPr>
          <p:cNvPr id="12" name="Oval 11">
            <a:extLst>
              <a:ext uri="{FF2B5EF4-FFF2-40B4-BE49-F238E27FC236}">
                <a16:creationId xmlns:a16="http://schemas.microsoft.com/office/drawing/2014/main" id="{9C8470C2-E3A2-45BD-9124-4A63E95156CA}"/>
              </a:ext>
            </a:extLst>
          </p:cNvPr>
          <p:cNvSpPr/>
          <p:nvPr userDrawn="1"/>
        </p:nvSpPr>
        <p:spPr>
          <a:xfrm>
            <a:off x="2123932" y="5126268"/>
            <a:ext cx="904092" cy="9040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lvl="0" algn="ctr"/>
            <a:endParaRPr lang="en-CA" sz="1200" i="1">
              <a:solidFill>
                <a:schemeClr val="bg1"/>
              </a:solidFill>
              <a:latin typeface="Georgia" panose="02040502050405020303" pitchFamily="18" charset="0"/>
            </a:endParaRPr>
          </a:p>
        </p:txBody>
      </p:sp>
      <p:sp>
        <p:nvSpPr>
          <p:cNvPr id="13" name="Oval 12">
            <a:extLst>
              <a:ext uri="{FF2B5EF4-FFF2-40B4-BE49-F238E27FC236}">
                <a16:creationId xmlns:a16="http://schemas.microsoft.com/office/drawing/2014/main" id="{F13D0460-CFCF-4269-8AC1-2B9526CEAD97}"/>
              </a:ext>
            </a:extLst>
          </p:cNvPr>
          <p:cNvSpPr/>
          <p:nvPr userDrawn="1"/>
        </p:nvSpPr>
        <p:spPr>
          <a:xfrm>
            <a:off x="8696272" y="5126268"/>
            <a:ext cx="904092" cy="9040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sz="1200" i="1">
              <a:solidFill>
                <a:schemeClr val="bg1"/>
              </a:solidFill>
              <a:latin typeface="Georgia" panose="02040502050405020303" pitchFamily="18" charset="0"/>
            </a:endParaRPr>
          </a:p>
        </p:txBody>
      </p:sp>
      <p:pic>
        <p:nvPicPr>
          <p:cNvPr id="15" name="Picture 14">
            <a:hlinkClick r:id="rId5"/>
            <a:extLst>
              <a:ext uri="{FF2B5EF4-FFF2-40B4-BE49-F238E27FC236}">
                <a16:creationId xmlns:a16="http://schemas.microsoft.com/office/drawing/2014/main" id="{C0B5A1C3-F783-4ACC-BE67-C00B26F33FE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828800" y="2426329"/>
            <a:ext cx="1401657" cy="315961"/>
          </a:xfrm>
          <a:prstGeom prst="rect">
            <a:avLst/>
          </a:prstGeom>
        </p:spPr>
      </p:pic>
      <p:sp>
        <p:nvSpPr>
          <p:cNvPr id="16" name="Oval 15">
            <a:extLst>
              <a:ext uri="{FF2B5EF4-FFF2-40B4-BE49-F238E27FC236}">
                <a16:creationId xmlns:a16="http://schemas.microsoft.com/office/drawing/2014/main" id="{BE66E69A-ED97-4531-B20B-CE120E88B659}"/>
              </a:ext>
            </a:extLst>
          </p:cNvPr>
          <p:cNvSpPr/>
          <p:nvPr userDrawn="1"/>
        </p:nvSpPr>
        <p:spPr>
          <a:xfrm>
            <a:off x="5409508" y="5126268"/>
            <a:ext cx="904092" cy="9040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200" i="1">
              <a:solidFill>
                <a:schemeClr val="bg1"/>
              </a:solidFill>
              <a:latin typeface="Georgia" panose="02040502050405020303" pitchFamily="18" charset="0"/>
            </a:endParaRPr>
          </a:p>
        </p:txBody>
      </p:sp>
      <p:sp>
        <p:nvSpPr>
          <p:cNvPr id="4" name="Content Placeholder 3">
            <a:extLst>
              <a:ext uri="{FF2B5EF4-FFF2-40B4-BE49-F238E27FC236}">
                <a16:creationId xmlns:a16="http://schemas.microsoft.com/office/drawing/2014/main" id="{657A9121-5828-4D05-AB57-DC6BFB5200FB}"/>
              </a:ext>
            </a:extLst>
          </p:cNvPr>
          <p:cNvSpPr>
            <a:spLocks noGrp="1"/>
          </p:cNvSpPr>
          <p:nvPr>
            <p:ph sz="quarter" idx="12"/>
          </p:nvPr>
        </p:nvSpPr>
        <p:spPr>
          <a:xfrm>
            <a:off x="1828800" y="1646238"/>
            <a:ext cx="2984500" cy="315912"/>
          </a:xfrm>
        </p:spPr>
        <p:txBody>
          <a:bodyPr vert="horz" lIns="0" tIns="0" rIns="0" bIns="0" rtlCol="0">
            <a:normAutofit/>
          </a:bodyPr>
          <a:lstStyle>
            <a:lvl1pPr>
              <a:defRPr lang="en-US" smtClean="0">
                <a:solidFill>
                  <a:schemeClr val="tx2"/>
                </a:solidFill>
              </a:defRPr>
            </a:lvl1pPr>
            <a:lvl2pPr>
              <a:defRPr lang="en-US" smtClean="0"/>
            </a:lvl2pPr>
            <a:lvl3pPr>
              <a:defRPr lang="en-US" smtClean="0"/>
            </a:lvl3pPr>
            <a:lvl4pPr>
              <a:defRPr lang="en-US" smtClean="0"/>
            </a:lvl4pPr>
            <a:lvl5pPr>
              <a:defRPr lang="en-CA"/>
            </a:lvl5pPr>
          </a:lstStyle>
          <a:p>
            <a:pPr lvl="0">
              <a:spcBef>
                <a:spcPts val="1000"/>
              </a:spcBef>
            </a:pPr>
            <a:r>
              <a:rPr lang="en-US"/>
              <a:t>Click to edit Master</a:t>
            </a:r>
            <a:endParaRPr lang="en-CA"/>
          </a:p>
        </p:txBody>
      </p:sp>
      <p:sp>
        <p:nvSpPr>
          <p:cNvPr id="18" name="Content Placeholder 17">
            <a:extLst>
              <a:ext uri="{FF2B5EF4-FFF2-40B4-BE49-F238E27FC236}">
                <a16:creationId xmlns:a16="http://schemas.microsoft.com/office/drawing/2014/main" id="{A7120CF5-5045-46B3-B8F2-B8C40738B642}"/>
              </a:ext>
            </a:extLst>
          </p:cNvPr>
          <p:cNvSpPr>
            <a:spLocks noGrp="1"/>
          </p:cNvSpPr>
          <p:nvPr>
            <p:ph sz="quarter" idx="13"/>
          </p:nvPr>
        </p:nvSpPr>
        <p:spPr>
          <a:xfrm>
            <a:off x="3330575" y="2471738"/>
            <a:ext cx="2184400" cy="203004"/>
          </a:xfrm>
          <a:noFill/>
        </p:spPr>
        <p:txBody>
          <a:bodyPr wrap="square" lIns="0" tIns="0" rIns="0" bIns="0" rtlCol="0">
            <a:spAutoFit/>
          </a:bodyPr>
          <a:lstStyle>
            <a:lvl1pPr>
              <a:defRPr lang="en-US" sz="1300" u="sng"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endParaRPr lang="en-CA"/>
          </a:p>
        </p:txBody>
      </p:sp>
      <p:sp>
        <p:nvSpPr>
          <p:cNvPr id="20" name="Content Placeholder 19" hidden="1">
            <a:extLst>
              <a:ext uri="{FF2B5EF4-FFF2-40B4-BE49-F238E27FC236}">
                <a16:creationId xmlns:a16="http://schemas.microsoft.com/office/drawing/2014/main" id="{AD63965D-C027-470C-99F1-B988A803A7A4}"/>
              </a:ext>
            </a:extLst>
          </p:cNvPr>
          <p:cNvSpPr>
            <a:spLocks noGrp="1"/>
          </p:cNvSpPr>
          <p:nvPr>
            <p:ph sz="quarter" idx="14"/>
          </p:nvPr>
        </p:nvSpPr>
        <p:spPr>
          <a:xfrm>
            <a:off x="2124075" y="5211763"/>
            <a:ext cx="903288" cy="725487"/>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a:defRPr lang="en-US" sz="1200" i="1" smtClean="0">
                <a:solidFill>
                  <a:schemeClr val="bg1"/>
                </a:solidFill>
                <a:latin typeface="Georgia" panose="02040502050405020303" pitchFamily="18" charset="0"/>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CA" sz="1800">
                <a:solidFill>
                  <a:schemeClr val="lt1"/>
                </a:solidFill>
                <a:latin typeface="+mn-lt"/>
                <a:cs typeface="+mn-cs"/>
              </a:defRPr>
            </a:lvl5pPr>
          </a:lstStyle>
          <a:p>
            <a:pPr lvl="0" algn="ctr"/>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endParaRPr lang="en-CA"/>
          </a:p>
        </p:txBody>
      </p:sp>
      <p:sp>
        <p:nvSpPr>
          <p:cNvPr id="22" name="Content Placeholder 21" hidden="1">
            <a:extLst>
              <a:ext uri="{FF2B5EF4-FFF2-40B4-BE49-F238E27FC236}">
                <a16:creationId xmlns:a16="http://schemas.microsoft.com/office/drawing/2014/main" id="{A4096204-2C55-4031-8087-C25BF727FAC0}"/>
              </a:ext>
            </a:extLst>
          </p:cNvPr>
          <p:cNvSpPr>
            <a:spLocks noGrp="1"/>
          </p:cNvSpPr>
          <p:nvPr>
            <p:ph sz="quarter" idx="15"/>
          </p:nvPr>
        </p:nvSpPr>
        <p:spPr>
          <a:xfrm>
            <a:off x="5408613" y="5211763"/>
            <a:ext cx="904875" cy="725487"/>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a:defRPr lang="en-US" sz="1200" i="1" smtClean="0">
                <a:solidFill>
                  <a:schemeClr val="bg1"/>
                </a:solidFill>
                <a:latin typeface="Georgia" panose="02040502050405020303" pitchFamily="18" charset="0"/>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CA" sz="1800">
                <a:solidFill>
                  <a:schemeClr val="lt1"/>
                </a:solidFill>
                <a:latin typeface="+mn-lt"/>
                <a:cs typeface="+mn-cs"/>
              </a:defRPr>
            </a:lvl5pPr>
          </a:lstStyle>
          <a:p>
            <a:pPr lvl="0" algn="ctr"/>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endParaRPr lang="en-CA"/>
          </a:p>
        </p:txBody>
      </p:sp>
      <p:sp>
        <p:nvSpPr>
          <p:cNvPr id="24" name="Content Placeholder 23" hidden="1">
            <a:extLst>
              <a:ext uri="{FF2B5EF4-FFF2-40B4-BE49-F238E27FC236}">
                <a16:creationId xmlns:a16="http://schemas.microsoft.com/office/drawing/2014/main" id="{01A737D2-E935-4298-B498-7077230A18C4}"/>
              </a:ext>
            </a:extLst>
          </p:cNvPr>
          <p:cNvSpPr>
            <a:spLocks noGrp="1"/>
          </p:cNvSpPr>
          <p:nvPr>
            <p:ph sz="quarter" idx="16"/>
          </p:nvPr>
        </p:nvSpPr>
        <p:spPr>
          <a:xfrm>
            <a:off x="8694738" y="5295900"/>
            <a:ext cx="904875" cy="641350"/>
          </a:xfr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oAutofit/>
          </a:bodyPr>
          <a:lstStyle>
            <a:lvl1pPr>
              <a:defRPr lang="en-US" sz="1200" i="1" smtClean="0">
                <a:solidFill>
                  <a:schemeClr val="bg1"/>
                </a:solidFill>
                <a:latin typeface="Georgia" panose="02040502050405020303" pitchFamily="18" charset="0"/>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CA" sz="1800">
                <a:solidFill>
                  <a:schemeClr val="lt1"/>
                </a:solidFill>
                <a:latin typeface="+mn-lt"/>
                <a:cs typeface="+mn-cs"/>
              </a:defRPr>
            </a:lvl5pPr>
          </a:lstStyle>
          <a:p>
            <a:pPr lvl="0" algn="ctr"/>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endParaRPr lang="en-CA"/>
          </a:p>
        </p:txBody>
      </p:sp>
      <p:sp>
        <p:nvSpPr>
          <p:cNvPr id="17" name="Slide Number Placeholder 1">
            <a:extLst>
              <a:ext uri="{FF2B5EF4-FFF2-40B4-BE49-F238E27FC236}">
                <a16:creationId xmlns:a16="http://schemas.microsoft.com/office/drawing/2014/main" id="{80E1F93E-E916-43C2-9B81-7620537CD19A}"/>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018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Main text -20-pt bulleted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83A657-3965-4476-9A53-3EDD2E5742BC}"/>
              </a:ext>
            </a:extLst>
          </p:cNvPr>
          <p:cNvSpPr>
            <a:spLocks noGrp="1"/>
          </p:cNvSpPr>
          <p:nvPr>
            <p:ph type="title"/>
          </p:nvPr>
        </p:nvSpPr>
        <p:spPr>
          <a:xfrm>
            <a:off x="1828800" y="0"/>
            <a:ext cx="9600627" cy="1137300"/>
          </a:xfrm>
        </p:spPr>
        <p:txBody>
          <a:bodyPr/>
          <a:lstStyle/>
          <a:p>
            <a:endParaRPr lang="en-US"/>
          </a:p>
        </p:txBody>
      </p:sp>
      <p:sp>
        <p:nvSpPr>
          <p:cNvPr id="9" name="Oval 8">
            <a:extLst>
              <a:ext uri="{FF2B5EF4-FFF2-40B4-BE49-F238E27FC236}">
                <a16:creationId xmlns:a16="http://schemas.microsoft.com/office/drawing/2014/main" id="{9D1C3D50-18D0-484B-BD42-3D37DAC675FE}"/>
              </a:ext>
            </a:extLst>
          </p:cNvPr>
          <p:cNvSpPr/>
          <p:nvPr userDrawn="1"/>
        </p:nvSpPr>
        <p:spPr>
          <a:xfrm>
            <a:off x="1170432" y="2194560"/>
            <a:ext cx="2565400" cy="2565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CA" sz="1500" i="1">
              <a:solidFill>
                <a:schemeClr val="accent3"/>
              </a:solidFill>
              <a:latin typeface="Georgia" panose="02040502050405020303" pitchFamily="18" charset="0"/>
            </a:endParaRPr>
          </a:p>
        </p:txBody>
      </p:sp>
      <p:pic>
        <p:nvPicPr>
          <p:cNvPr id="11" name="Picture 10">
            <a:extLst>
              <a:ext uri="{FF2B5EF4-FFF2-40B4-BE49-F238E27FC236}">
                <a16:creationId xmlns:a16="http://schemas.microsoft.com/office/drawing/2014/main" id="{6D5826E6-E826-4174-A030-DC8E68ACE6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46374" y="3110695"/>
            <a:ext cx="4046713" cy="2368350"/>
          </a:xfrm>
          <a:prstGeom prst="rect">
            <a:avLst/>
          </a:prstGeom>
        </p:spPr>
      </p:pic>
      <p:sp>
        <p:nvSpPr>
          <p:cNvPr id="4" name="Content Placeholder 3">
            <a:extLst>
              <a:ext uri="{FF2B5EF4-FFF2-40B4-BE49-F238E27FC236}">
                <a16:creationId xmlns:a16="http://schemas.microsoft.com/office/drawing/2014/main" id="{0DF47B59-A3A9-4087-B150-7C00F78B2BB3}"/>
              </a:ext>
            </a:extLst>
          </p:cNvPr>
          <p:cNvSpPr>
            <a:spLocks noGrp="1"/>
          </p:cNvSpPr>
          <p:nvPr>
            <p:ph sz="quarter" idx="10"/>
          </p:nvPr>
        </p:nvSpPr>
        <p:spPr>
          <a:xfrm>
            <a:off x="1476260" y="2698750"/>
            <a:ext cx="1884478" cy="1663700"/>
          </a:xfr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US" sz="1500" i="1" dirty="0" smtClean="0">
                <a:solidFill>
                  <a:schemeClr val="accent3"/>
                </a:solidFill>
                <a:latin typeface="Georgia" panose="02040502050405020303" pitchFamily="18" charset="0"/>
                <a:cs typeface="+mn-cs"/>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sz="1800" dirty="0" smtClean="0">
                <a:solidFill>
                  <a:schemeClr val="lt1"/>
                </a:solidFill>
                <a:latin typeface="+mn-lt"/>
                <a:cs typeface="+mn-cs"/>
              </a:defRPr>
            </a:lvl4pPr>
            <a:lvl5pPr>
              <a:defRPr lang="en-CA" sz="1800" dirty="0">
                <a:solidFill>
                  <a:schemeClr val="lt1"/>
                </a:solidFill>
                <a:latin typeface="+mn-lt"/>
                <a:cs typeface="+mn-cs"/>
              </a:defRPr>
            </a:lvl5pPr>
          </a:lstStyle>
          <a:p>
            <a:pPr lvl="0" algn="ctr">
              <a:lnSpc>
                <a:spcPts val="2000"/>
              </a:lnSpc>
            </a:pPr>
            <a:endParaRPr lang="en-CA"/>
          </a:p>
        </p:txBody>
      </p:sp>
      <p:sp>
        <p:nvSpPr>
          <p:cNvPr id="15" name="Content Placeholder 14">
            <a:extLst>
              <a:ext uri="{FF2B5EF4-FFF2-40B4-BE49-F238E27FC236}">
                <a16:creationId xmlns:a16="http://schemas.microsoft.com/office/drawing/2014/main" id="{26CE73D4-681C-426E-98D9-5285E4EC481D}"/>
              </a:ext>
            </a:extLst>
          </p:cNvPr>
          <p:cNvSpPr>
            <a:spLocks noGrp="1"/>
          </p:cNvSpPr>
          <p:nvPr>
            <p:ph sz="quarter" idx="11"/>
          </p:nvPr>
        </p:nvSpPr>
        <p:spPr>
          <a:xfrm>
            <a:off x="8358188" y="2432050"/>
            <a:ext cx="2689225" cy="1357313"/>
          </a:xfrm>
        </p:spPr>
        <p:txBody>
          <a:bodyPr/>
          <a:lstStyle/>
          <a:p>
            <a:pPr lvl="0"/>
            <a:endParaRPr lang="en-CA"/>
          </a:p>
        </p:txBody>
      </p:sp>
      <p:sp>
        <p:nvSpPr>
          <p:cNvPr id="17" name="Content Placeholder 16">
            <a:extLst>
              <a:ext uri="{FF2B5EF4-FFF2-40B4-BE49-F238E27FC236}">
                <a16:creationId xmlns:a16="http://schemas.microsoft.com/office/drawing/2014/main" id="{F713BF80-BBC4-49CC-8A41-2148933431D8}"/>
              </a:ext>
            </a:extLst>
          </p:cNvPr>
          <p:cNvSpPr>
            <a:spLocks noGrp="1"/>
          </p:cNvSpPr>
          <p:nvPr>
            <p:ph sz="quarter" idx="12"/>
          </p:nvPr>
        </p:nvSpPr>
        <p:spPr>
          <a:xfrm>
            <a:off x="7927975" y="4068763"/>
            <a:ext cx="4046538" cy="1666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1">
            <a:extLst>
              <a:ext uri="{FF2B5EF4-FFF2-40B4-BE49-F238E27FC236}">
                <a16:creationId xmlns:a16="http://schemas.microsoft.com/office/drawing/2014/main" id="{FA84BDAD-567F-40A7-A061-E253D2E93D4E}"/>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1354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Main text -20-pt bullete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A960B5-D8AC-4CF6-B101-E37ABE8DD8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93431" y="3295745"/>
            <a:ext cx="5919537" cy="744460"/>
          </a:xfrm>
          <a:prstGeom prst="rect">
            <a:avLst/>
          </a:prstGeom>
        </p:spPr>
      </p:pic>
      <p:sp>
        <p:nvSpPr>
          <p:cNvPr id="9" name="Title 1">
            <a:extLst>
              <a:ext uri="{FF2B5EF4-FFF2-40B4-BE49-F238E27FC236}">
                <a16:creationId xmlns:a16="http://schemas.microsoft.com/office/drawing/2014/main" id="{B47BFC95-4A67-4742-B72A-ED6D99C42CF1}"/>
              </a:ext>
            </a:extLst>
          </p:cNvPr>
          <p:cNvSpPr>
            <a:spLocks noGrp="1"/>
          </p:cNvSpPr>
          <p:nvPr>
            <p:ph type="title"/>
          </p:nvPr>
        </p:nvSpPr>
        <p:spPr>
          <a:xfrm>
            <a:off x="1828800" y="0"/>
            <a:ext cx="9600627" cy="1137300"/>
          </a:xfrm>
        </p:spPr>
        <p:txBody>
          <a:bodyPr>
            <a:normAutofit/>
          </a:bodyPr>
          <a:lstStyle/>
          <a:p>
            <a:endParaRPr lang="en-US"/>
          </a:p>
        </p:txBody>
      </p:sp>
      <p:cxnSp>
        <p:nvCxnSpPr>
          <p:cNvPr id="13" name="Straight Connector 12">
            <a:extLst>
              <a:ext uri="{FF2B5EF4-FFF2-40B4-BE49-F238E27FC236}">
                <a16:creationId xmlns:a16="http://schemas.microsoft.com/office/drawing/2014/main" id="{98FCADD7-D167-4574-B4FA-C12744BEA585}"/>
              </a:ext>
            </a:extLst>
          </p:cNvPr>
          <p:cNvCxnSpPr>
            <a:cxnSpLocks/>
          </p:cNvCxnSpPr>
          <p:nvPr userDrawn="1"/>
        </p:nvCxnSpPr>
        <p:spPr>
          <a:xfrm>
            <a:off x="6545112" y="4042879"/>
            <a:ext cx="0" cy="1448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B86FEFC-2BB1-43A5-930E-2629177C2F7C}"/>
              </a:ext>
            </a:extLst>
          </p:cNvPr>
          <p:cNvSpPr>
            <a:spLocks noGrp="1"/>
          </p:cNvSpPr>
          <p:nvPr>
            <p:ph sz="quarter" idx="12"/>
          </p:nvPr>
        </p:nvSpPr>
        <p:spPr>
          <a:xfrm>
            <a:off x="1828800" y="1646238"/>
            <a:ext cx="2806700" cy="309562"/>
          </a:xfrm>
        </p:spPr>
        <p:txBody>
          <a:bodyPr vert="horz" lIns="0" tIns="0" rIns="0" bIns="0" rtlCol="0">
            <a:noAutofit/>
          </a:bodyPr>
          <a:lstStyle>
            <a:lvl1pPr>
              <a:defRPr lang="en-US" smtClean="0">
                <a:solidFill>
                  <a:schemeClr val="tx2"/>
                </a:solidFill>
              </a:defRPr>
            </a:lvl1pPr>
            <a:lvl2pPr>
              <a:defRPr lang="en-US" smtClean="0"/>
            </a:lvl2pPr>
            <a:lvl3pPr>
              <a:defRPr lang="en-US" smtClean="0"/>
            </a:lvl3pPr>
            <a:lvl4pPr>
              <a:defRPr lang="en-US" smtClean="0"/>
            </a:lvl4pPr>
            <a:lvl5pPr>
              <a:defRPr lang="en-CA"/>
            </a:lvl5pPr>
          </a:lstStyle>
          <a:p>
            <a:pPr lvl="0">
              <a:spcBef>
                <a:spcPts val="1000"/>
              </a:spcBef>
            </a:pPr>
            <a:endParaRPr lang="en-CA"/>
          </a:p>
        </p:txBody>
      </p:sp>
      <p:sp>
        <p:nvSpPr>
          <p:cNvPr id="15" name="Content Placeholder 14">
            <a:extLst>
              <a:ext uri="{FF2B5EF4-FFF2-40B4-BE49-F238E27FC236}">
                <a16:creationId xmlns:a16="http://schemas.microsoft.com/office/drawing/2014/main" id="{A64A5C3F-E2FD-4AC4-B261-0A0F4945F561}"/>
              </a:ext>
            </a:extLst>
          </p:cNvPr>
          <p:cNvSpPr>
            <a:spLocks noGrp="1"/>
          </p:cNvSpPr>
          <p:nvPr>
            <p:ph sz="quarter" idx="13"/>
          </p:nvPr>
        </p:nvSpPr>
        <p:spPr>
          <a:xfrm>
            <a:off x="1816100" y="2082800"/>
            <a:ext cx="9613900" cy="984250"/>
          </a:xfrm>
        </p:spPr>
        <p:txBody>
          <a:bodyPr/>
          <a:lstStyle/>
          <a:p>
            <a:pPr lvl="0"/>
            <a:endParaRPr lang="en-CA"/>
          </a:p>
        </p:txBody>
      </p:sp>
      <p:sp>
        <p:nvSpPr>
          <p:cNvPr id="17" name="Content Placeholder 16">
            <a:extLst>
              <a:ext uri="{FF2B5EF4-FFF2-40B4-BE49-F238E27FC236}">
                <a16:creationId xmlns:a16="http://schemas.microsoft.com/office/drawing/2014/main" id="{0B4BD24D-F100-4A50-893C-2814E4876520}"/>
              </a:ext>
            </a:extLst>
          </p:cNvPr>
          <p:cNvSpPr>
            <a:spLocks noGrp="1"/>
          </p:cNvSpPr>
          <p:nvPr>
            <p:ph sz="quarter" idx="14"/>
          </p:nvPr>
        </p:nvSpPr>
        <p:spPr>
          <a:xfrm>
            <a:off x="4135438" y="3413125"/>
            <a:ext cx="4835525" cy="281103"/>
          </a:xfrm>
          <a:noFill/>
        </p:spPr>
        <p:txBody>
          <a:bodyPr wrap="square" lIns="0" tIns="0" rIns="0" bIns="0" rtlCol="0">
            <a:spAutoFit/>
          </a:bodyPr>
          <a:lstStyle>
            <a:lvl1pPr>
              <a:defRPr lang="en-US" sz="1800" dirty="0" smtClean="0">
                <a:solidFill>
                  <a:schemeClr val="bg1"/>
                </a:solidFill>
              </a:defRPr>
            </a:lvl1pPr>
            <a:lvl2pPr>
              <a:defRPr lang="en-US" sz="1800" dirty="0" smtClean="0">
                <a:solidFill>
                  <a:schemeClr val="tx1"/>
                </a:solidFill>
                <a:latin typeface="+mn-lt"/>
                <a:cs typeface="+mn-cs"/>
              </a:defRPr>
            </a:lvl2pPr>
            <a:lvl3pPr>
              <a:defRPr lang="en-US" sz="1800" dirty="0" smtClean="0">
                <a:solidFill>
                  <a:schemeClr val="tx1"/>
                </a:solidFill>
                <a:latin typeface="+mn-lt"/>
                <a:cs typeface="+mn-cs"/>
              </a:defRPr>
            </a:lvl3pPr>
            <a:lvl4pPr>
              <a:defRPr lang="en-US" sz="1800" dirty="0" smtClean="0">
                <a:solidFill>
                  <a:schemeClr val="tx1"/>
                </a:solidFill>
                <a:latin typeface="+mn-lt"/>
                <a:cs typeface="+mn-cs"/>
              </a:defRPr>
            </a:lvl4pPr>
            <a:lvl5pPr>
              <a:defRPr lang="en-CA" sz="1800" dirty="0">
                <a:solidFill>
                  <a:schemeClr val="tx1"/>
                </a:solidFill>
                <a:latin typeface="+mn-lt"/>
                <a:cs typeface="+mn-cs"/>
              </a:defRPr>
            </a:lvl5pPr>
          </a:lstStyle>
          <a:p>
            <a:pPr lvl="0" algn="ctr"/>
            <a:endParaRPr lang="en-CA"/>
          </a:p>
        </p:txBody>
      </p:sp>
      <p:sp>
        <p:nvSpPr>
          <p:cNvPr id="19" name="Content Placeholder 18">
            <a:extLst>
              <a:ext uri="{FF2B5EF4-FFF2-40B4-BE49-F238E27FC236}">
                <a16:creationId xmlns:a16="http://schemas.microsoft.com/office/drawing/2014/main" id="{A9472886-0695-4442-870C-443F44B3A0C2}"/>
              </a:ext>
            </a:extLst>
          </p:cNvPr>
          <p:cNvSpPr>
            <a:spLocks noGrp="1"/>
          </p:cNvSpPr>
          <p:nvPr>
            <p:ph sz="quarter" idx="15"/>
          </p:nvPr>
        </p:nvSpPr>
        <p:spPr>
          <a:xfrm>
            <a:off x="4273550" y="4040187"/>
            <a:ext cx="2151063" cy="1450833"/>
          </a:xfrm>
          <a:noFill/>
        </p:spPr>
        <p:txBody>
          <a:bodyPr wrap="square" lIns="0" tIns="0" rIns="0" bIns="0" rtlCol="0">
            <a:noAutofit/>
          </a:bodyPr>
          <a:lstStyle>
            <a:lvl1pPr>
              <a:defRPr lang="en-US"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endParaRPr lang="en-CA"/>
          </a:p>
        </p:txBody>
      </p:sp>
      <p:sp>
        <p:nvSpPr>
          <p:cNvPr id="21" name="Content Placeholder 20">
            <a:extLst>
              <a:ext uri="{FF2B5EF4-FFF2-40B4-BE49-F238E27FC236}">
                <a16:creationId xmlns:a16="http://schemas.microsoft.com/office/drawing/2014/main" id="{1507DC6D-4BF6-41FF-9642-1AF4FE6B7EA1}"/>
              </a:ext>
            </a:extLst>
          </p:cNvPr>
          <p:cNvSpPr>
            <a:spLocks noGrp="1"/>
          </p:cNvSpPr>
          <p:nvPr>
            <p:ph sz="quarter" idx="16"/>
          </p:nvPr>
        </p:nvSpPr>
        <p:spPr>
          <a:xfrm>
            <a:off x="6637338" y="4040188"/>
            <a:ext cx="2151062" cy="1448142"/>
          </a:xfrm>
          <a:noFill/>
        </p:spPr>
        <p:txBody>
          <a:bodyPr wrap="square" lIns="0" tIns="0" rIns="0" bIns="0" rtlCol="0">
            <a:noAutofit/>
          </a:bodyPr>
          <a:lstStyle>
            <a:lvl1pPr>
              <a:defRPr lang="en-US" smtClean="0">
                <a:latin typeface="+mj-lt"/>
                <a:cs typeface="+mn-cs"/>
              </a:defRPr>
            </a:lvl1pPr>
            <a:lvl2pPr>
              <a:defRPr lang="en-US" sz="1800" smtClean="0">
                <a:solidFill>
                  <a:schemeClr val="tx1"/>
                </a:solidFill>
                <a:latin typeface="+mn-lt"/>
                <a:cs typeface="+mn-cs"/>
              </a:defRPr>
            </a:lvl2pPr>
            <a:lvl3pPr>
              <a:defRPr lang="en-US" sz="1800" smtClean="0">
                <a:solidFill>
                  <a:schemeClr val="tx1"/>
                </a:solidFill>
                <a:latin typeface="+mn-lt"/>
                <a:cs typeface="+mn-cs"/>
              </a:defRPr>
            </a:lvl3pPr>
            <a:lvl4pPr>
              <a:defRPr lang="en-US" sz="1800" smtClean="0">
                <a:solidFill>
                  <a:schemeClr val="tx1"/>
                </a:solidFill>
                <a:latin typeface="+mn-lt"/>
                <a:cs typeface="+mn-cs"/>
              </a:defRPr>
            </a:lvl4pPr>
            <a:lvl5pPr>
              <a:defRPr lang="en-CA" sz="1800">
                <a:solidFill>
                  <a:schemeClr val="tx1"/>
                </a:solidFill>
                <a:latin typeface="+mn-lt"/>
                <a:cs typeface="+mn-cs"/>
              </a:defRPr>
            </a:lvl5pPr>
          </a:lstStyle>
          <a:p>
            <a:pPr lvl="0" algn="ctr">
              <a:lnSpc>
                <a:spcPct val="90000"/>
              </a:lnSpc>
            </a:pPr>
            <a:endParaRPr lang="en-CA"/>
          </a:p>
        </p:txBody>
      </p:sp>
      <p:sp>
        <p:nvSpPr>
          <p:cNvPr id="10" name="Slide Number Placeholder 1">
            <a:extLst>
              <a:ext uri="{FF2B5EF4-FFF2-40B4-BE49-F238E27FC236}">
                <a16:creationId xmlns:a16="http://schemas.microsoft.com/office/drawing/2014/main" id="{BE001279-09BD-4A0D-94D7-C75D5A9E5CCC}"/>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8358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ligibility with priorit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3"/>
            <a:ext cx="2103120" cy="222858"/>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a:p>
        </p:txBody>
      </p:sp>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41C175C-B348-4D57-A1F1-23C62AA92997}"/>
              </a:ext>
            </a:extLst>
          </p:cNvPr>
          <p:cNvGrpSpPr/>
          <p:nvPr userDrawn="1"/>
        </p:nvGrpSpPr>
        <p:grpSpPr>
          <a:xfrm>
            <a:off x="7211289" y="2208186"/>
            <a:ext cx="1296619" cy="1189995"/>
            <a:chOff x="7230539" y="2238230"/>
            <a:chExt cx="1296619" cy="1189995"/>
          </a:xfrm>
        </p:grpSpPr>
        <p:sp>
          <p:nvSpPr>
            <p:cNvPr id="15" name="Oval 14">
              <a:extLst>
                <a:ext uri="{FF2B5EF4-FFF2-40B4-BE49-F238E27FC236}">
                  <a16:creationId xmlns:a16="http://schemas.microsoft.com/office/drawing/2014/main" id="{BC2EDB60-E069-4211-A938-5FFC7A0BBFA4}"/>
                </a:ext>
              </a:extLst>
            </p:cNvPr>
            <p:cNvSpPr/>
            <p:nvPr/>
          </p:nvSpPr>
          <p:spPr>
            <a:xfrm>
              <a:off x="7290949" y="2238230"/>
              <a:ext cx="1172863" cy="1172863"/>
            </a:xfrm>
            <a:prstGeom prst="ellipse">
              <a:avLst/>
            </a:prstGeom>
            <a:solidFill>
              <a:srgbClr val="DAE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311C1C2-E382-401A-B7DD-C82BD38BE3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0539" y="2461110"/>
              <a:ext cx="1296619" cy="967115"/>
            </a:xfrm>
            <a:prstGeom prst="rect">
              <a:avLst/>
            </a:prstGeom>
          </p:spPr>
        </p:pic>
      </p:grpSp>
      <p:pic>
        <p:nvPicPr>
          <p:cNvPr id="20" name="Picture 19">
            <a:extLst>
              <a:ext uri="{FF2B5EF4-FFF2-40B4-BE49-F238E27FC236}">
                <a16:creationId xmlns:a16="http://schemas.microsoft.com/office/drawing/2014/main" id="{A6D7DD53-F2FA-46A0-843A-87830CDE1EF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54961"/>
          <a:stretch/>
        </p:blipFill>
        <p:spPr>
          <a:xfrm>
            <a:off x="4788795" y="2130552"/>
            <a:ext cx="1181468" cy="1275846"/>
          </a:xfrm>
          <a:prstGeom prst="rect">
            <a:avLst/>
          </a:prstGeom>
        </p:spPr>
      </p:pic>
      <p:pic>
        <p:nvPicPr>
          <p:cNvPr id="21" name="Picture 20">
            <a:extLst>
              <a:ext uri="{FF2B5EF4-FFF2-40B4-BE49-F238E27FC236}">
                <a16:creationId xmlns:a16="http://schemas.microsoft.com/office/drawing/2014/main" id="{C2FC773F-50CA-4C03-934D-6D315DA1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86761" y="2121408"/>
            <a:ext cx="1179576" cy="1241660"/>
          </a:xfrm>
          <a:prstGeom prst="rect">
            <a:avLst/>
          </a:prstGeom>
        </p:spPr>
      </p:pic>
      <p:pic>
        <p:nvPicPr>
          <p:cNvPr id="22" name="Picture 21">
            <a:extLst>
              <a:ext uri="{FF2B5EF4-FFF2-40B4-BE49-F238E27FC236}">
                <a16:creationId xmlns:a16="http://schemas.microsoft.com/office/drawing/2014/main" id="{275390F0-3FD5-4D82-8746-180C7F3CF223}"/>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23128" r="4780"/>
          <a:stretch/>
        </p:blipFill>
        <p:spPr>
          <a:xfrm>
            <a:off x="2222181" y="2194560"/>
            <a:ext cx="1188720" cy="1172863"/>
          </a:xfrm>
          <a:prstGeom prst="rect">
            <a:avLst/>
          </a:prstGeom>
        </p:spPr>
      </p:pic>
      <p:sp>
        <p:nvSpPr>
          <p:cNvPr id="23" name="Text Placeholder 4">
            <a:extLst>
              <a:ext uri="{FF2B5EF4-FFF2-40B4-BE49-F238E27FC236}">
                <a16:creationId xmlns:a16="http://schemas.microsoft.com/office/drawing/2014/main" id="{4B30DA97-3C29-4572-AA25-96A67EFE7045}"/>
              </a:ext>
            </a:extLst>
          </p:cNvPr>
          <p:cNvSpPr>
            <a:spLocks noGrp="1"/>
          </p:cNvSpPr>
          <p:nvPr>
            <p:ph type="body" sz="quarter" idx="14"/>
          </p:nvPr>
        </p:nvSpPr>
        <p:spPr>
          <a:xfrm>
            <a:off x="4322089" y="3685419"/>
            <a:ext cx="2103120" cy="206104"/>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26" name="Text Placeholder 4">
            <a:extLst>
              <a:ext uri="{FF2B5EF4-FFF2-40B4-BE49-F238E27FC236}">
                <a16:creationId xmlns:a16="http://schemas.microsoft.com/office/drawing/2014/main" id="{346F6EE7-A93D-48EE-9255-79041CB423A6}"/>
              </a:ext>
            </a:extLst>
          </p:cNvPr>
          <p:cNvSpPr>
            <a:spLocks noGrp="1"/>
          </p:cNvSpPr>
          <p:nvPr>
            <p:ph type="body" sz="quarter" idx="15"/>
          </p:nvPr>
        </p:nvSpPr>
        <p:spPr>
          <a:xfrm>
            <a:off x="4325765" y="3903865"/>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27" name="Text Placeholder 4">
            <a:extLst>
              <a:ext uri="{FF2B5EF4-FFF2-40B4-BE49-F238E27FC236}">
                <a16:creationId xmlns:a16="http://schemas.microsoft.com/office/drawing/2014/main" id="{60FD05B1-9C18-4B0C-B558-684F5B11DCDB}"/>
              </a:ext>
            </a:extLst>
          </p:cNvPr>
          <p:cNvSpPr>
            <a:spLocks noGrp="1"/>
          </p:cNvSpPr>
          <p:nvPr>
            <p:ph type="body" sz="quarter" idx="16"/>
          </p:nvPr>
        </p:nvSpPr>
        <p:spPr>
          <a:xfrm>
            <a:off x="4323927" y="4116172"/>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28" name="Text Placeholder 4">
            <a:extLst>
              <a:ext uri="{FF2B5EF4-FFF2-40B4-BE49-F238E27FC236}">
                <a16:creationId xmlns:a16="http://schemas.microsoft.com/office/drawing/2014/main" id="{7B1BCF23-220D-476C-8143-9EF2BF356765}"/>
              </a:ext>
            </a:extLst>
          </p:cNvPr>
          <p:cNvSpPr>
            <a:spLocks noGrp="1"/>
          </p:cNvSpPr>
          <p:nvPr>
            <p:ph type="body" sz="quarter" idx="17"/>
          </p:nvPr>
        </p:nvSpPr>
        <p:spPr>
          <a:xfrm>
            <a:off x="4322089" y="4318899"/>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33" name="Text Placeholder 4">
            <a:extLst>
              <a:ext uri="{FF2B5EF4-FFF2-40B4-BE49-F238E27FC236}">
                <a16:creationId xmlns:a16="http://schemas.microsoft.com/office/drawing/2014/main" id="{9195D23D-C205-4DAB-9EB3-3B6DEFA6785B}"/>
              </a:ext>
            </a:extLst>
          </p:cNvPr>
          <p:cNvSpPr>
            <a:spLocks noGrp="1"/>
          </p:cNvSpPr>
          <p:nvPr>
            <p:ph type="body" sz="quarter" idx="22"/>
          </p:nvPr>
        </p:nvSpPr>
        <p:spPr>
          <a:xfrm>
            <a:off x="4322089" y="4522099"/>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34" name="Text Placeholder 4">
            <a:extLst>
              <a:ext uri="{FF2B5EF4-FFF2-40B4-BE49-F238E27FC236}">
                <a16:creationId xmlns:a16="http://schemas.microsoft.com/office/drawing/2014/main" id="{50507B96-00F3-4D10-9B7B-22936466E340}"/>
              </a:ext>
            </a:extLst>
          </p:cNvPr>
          <p:cNvSpPr>
            <a:spLocks noGrp="1"/>
          </p:cNvSpPr>
          <p:nvPr>
            <p:ph type="body" sz="quarter" idx="23"/>
          </p:nvPr>
        </p:nvSpPr>
        <p:spPr>
          <a:xfrm>
            <a:off x="4328439" y="4725299"/>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35" name="Text Placeholder 4">
            <a:extLst>
              <a:ext uri="{FF2B5EF4-FFF2-40B4-BE49-F238E27FC236}">
                <a16:creationId xmlns:a16="http://schemas.microsoft.com/office/drawing/2014/main" id="{FA7D91B8-CCB4-4941-A02B-B94A6B481DDF}"/>
              </a:ext>
            </a:extLst>
          </p:cNvPr>
          <p:cNvSpPr>
            <a:spLocks noGrp="1"/>
          </p:cNvSpPr>
          <p:nvPr>
            <p:ph type="body" sz="quarter" idx="24"/>
          </p:nvPr>
        </p:nvSpPr>
        <p:spPr>
          <a:xfrm>
            <a:off x="6755903" y="3459820"/>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36" name="Text Placeholder 4">
            <a:extLst>
              <a:ext uri="{FF2B5EF4-FFF2-40B4-BE49-F238E27FC236}">
                <a16:creationId xmlns:a16="http://schemas.microsoft.com/office/drawing/2014/main" id="{FA966AA9-5F4F-4DED-8DDE-AE07900388F4}"/>
              </a:ext>
            </a:extLst>
          </p:cNvPr>
          <p:cNvSpPr>
            <a:spLocks noGrp="1"/>
          </p:cNvSpPr>
          <p:nvPr>
            <p:ph type="body" sz="quarter" idx="25"/>
          </p:nvPr>
        </p:nvSpPr>
        <p:spPr>
          <a:xfrm>
            <a:off x="9326307" y="3454022"/>
            <a:ext cx="2103120" cy="187367"/>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37" name="Text Placeholder 4">
            <a:extLst>
              <a:ext uri="{FF2B5EF4-FFF2-40B4-BE49-F238E27FC236}">
                <a16:creationId xmlns:a16="http://schemas.microsoft.com/office/drawing/2014/main" id="{14823BDF-AFF3-4EE8-9F29-6DE8E7E70491}"/>
              </a:ext>
            </a:extLst>
          </p:cNvPr>
          <p:cNvSpPr>
            <a:spLocks noGrp="1"/>
          </p:cNvSpPr>
          <p:nvPr>
            <p:ph type="body" sz="quarter" idx="20"/>
          </p:nvPr>
        </p:nvSpPr>
        <p:spPr>
          <a:xfrm>
            <a:off x="1828800" y="5212080"/>
            <a:ext cx="9588500" cy="365125"/>
          </a:xfrm>
          <a:ln>
            <a:noFill/>
          </a:ln>
        </p:spPr>
        <p:txBody>
          <a:bodyPr>
            <a:noAutofit/>
          </a:bodyPr>
          <a:lstStyle>
            <a:lvl1pPr marL="0" indent="0" algn="ctr">
              <a:spcBef>
                <a:spcPts val="0"/>
              </a:spcBef>
              <a:spcAft>
                <a:spcPts val="1200"/>
              </a:spcAft>
              <a:buClr>
                <a:schemeClr val="tx1"/>
              </a:buClr>
              <a:buFont typeface="Arial" panose="020B0604020202020204" pitchFamily="34" charset="0"/>
              <a:buNone/>
              <a:tabLst/>
              <a:defRPr sz="1400"/>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38" name="Text Placeholder 4">
            <a:extLst>
              <a:ext uri="{FF2B5EF4-FFF2-40B4-BE49-F238E27FC236}">
                <a16:creationId xmlns:a16="http://schemas.microsoft.com/office/drawing/2014/main" id="{40F2C014-2E14-4547-8809-1B53CB29BD14}"/>
              </a:ext>
            </a:extLst>
          </p:cNvPr>
          <p:cNvSpPr>
            <a:spLocks noGrp="1"/>
          </p:cNvSpPr>
          <p:nvPr>
            <p:ph type="body" sz="quarter" idx="21"/>
          </p:nvPr>
        </p:nvSpPr>
        <p:spPr>
          <a:xfrm>
            <a:off x="1828799" y="5590834"/>
            <a:ext cx="9600625" cy="915844"/>
          </a:xfrm>
          <a:ln>
            <a:noFill/>
          </a:ln>
        </p:spPr>
        <p:txBody>
          <a:bodyPr numCol="4" spcCol="91440">
            <a:noAutofit/>
          </a:bodyPr>
          <a:lstStyle>
            <a:lvl1pPr marL="171450" indent="-171450" algn="l">
              <a:lnSpc>
                <a:spcPct val="100000"/>
              </a:lnSpc>
              <a:spcBef>
                <a:spcPts val="0"/>
              </a:spcBef>
              <a:spcAft>
                <a:spcPts val="100"/>
              </a:spcAft>
              <a:buClr>
                <a:schemeClr val="tx1"/>
              </a:buClr>
              <a:buFont typeface="Arial" panose="020B0604020202020204" pitchFamily="34" charset="0"/>
              <a:buChar char="•"/>
              <a:tabLst/>
              <a:defRPr sz="1100" b="0">
                <a:solidFill>
                  <a:schemeClr val="bg2">
                    <a:lumMod val="50000"/>
                  </a:schemeClr>
                </a:solidFill>
              </a:defRPr>
            </a:lvl1pPr>
            <a:lvl2pPr marL="285750" indent="-161925" algn="l">
              <a:lnSpc>
                <a:spcPct val="100000"/>
              </a:lnSpc>
              <a:spcAft>
                <a:spcPts val="100"/>
              </a:spcAft>
              <a:buClr>
                <a:schemeClr val="tx1"/>
              </a:buClr>
              <a:tabLst/>
              <a:defRPr sz="11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250553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Eligibility with priorit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a:p>
        </p:txBody>
      </p:sp>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D241AD8-C44D-4285-A5AE-3355A960C2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54961"/>
          <a:stretch/>
        </p:blipFill>
        <p:spPr>
          <a:xfrm>
            <a:off x="4788795" y="2130552"/>
            <a:ext cx="1181468" cy="1275846"/>
          </a:xfrm>
          <a:prstGeom prst="rect">
            <a:avLst/>
          </a:prstGeom>
        </p:spPr>
      </p:pic>
      <p:pic>
        <p:nvPicPr>
          <p:cNvPr id="15" name="Picture 14">
            <a:extLst>
              <a:ext uri="{FF2B5EF4-FFF2-40B4-BE49-F238E27FC236}">
                <a16:creationId xmlns:a16="http://schemas.microsoft.com/office/drawing/2014/main" id="{363A7574-89A7-4A0B-A9E3-D818368053B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86761" y="2121408"/>
            <a:ext cx="1179576" cy="1241660"/>
          </a:xfrm>
          <a:prstGeom prst="rect">
            <a:avLst/>
          </a:prstGeom>
        </p:spPr>
      </p:pic>
      <p:pic>
        <p:nvPicPr>
          <p:cNvPr id="16" name="Picture 15">
            <a:extLst>
              <a:ext uri="{FF2B5EF4-FFF2-40B4-BE49-F238E27FC236}">
                <a16:creationId xmlns:a16="http://schemas.microsoft.com/office/drawing/2014/main" id="{502F20AC-5DC2-4230-98BD-3FF938DA939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3128" r="4780"/>
          <a:stretch/>
        </p:blipFill>
        <p:spPr>
          <a:xfrm>
            <a:off x="2222181" y="2194560"/>
            <a:ext cx="1188720" cy="1172863"/>
          </a:xfrm>
          <a:prstGeom prst="rect">
            <a:avLst/>
          </a:prstGeom>
        </p:spPr>
      </p:pic>
      <p:grpSp>
        <p:nvGrpSpPr>
          <p:cNvPr id="20" name="Group 19">
            <a:extLst>
              <a:ext uri="{FF2B5EF4-FFF2-40B4-BE49-F238E27FC236}">
                <a16:creationId xmlns:a16="http://schemas.microsoft.com/office/drawing/2014/main" id="{07B1F8FE-E7ED-4A48-87F4-69932E7987FC}"/>
              </a:ext>
            </a:extLst>
          </p:cNvPr>
          <p:cNvGrpSpPr/>
          <p:nvPr userDrawn="1"/>
        </p:nvGrpSpPr>
        <p:grpSpPr>
          <a:xfrm>
            <a:off x="7290949" y="2176272"/>
            <a:ext cx="1188720" cy="1188720"/>
            <a:chOff x="7290949" y="2222373"/>
            <a:chExt cx="1188720" cy="1188720"/>
          </a:xfrm>
        </p:grpSpPr>
        <p:sp>
          <p:nvSpPr>
            <p:cNvPr id="21" name="Oval 20">
              <a:extLst>
                <a:ext uri="{FF2B5EF4-FFF2-40B4-BE49-F238E27FC236}">
                  <a16:creationId xmlns:a16="http://schemas.microsoft.com/office/drawing/2014/main" id="{C5A2A9B0-D3BB-4FC4-88C8-E728AB5EAF0B}"/>
                </a:ext>
              </a:extLst>
            </p:cNvPr>
            <p:cNvSpPr/>
            <p:nvPr/>
          </p:nvSpPr>
          <p:spPr>
            <a:xfrm>
              <a:off x="7290949" y="2238230"/>
              <a:ext cx="1172863" cy="1172863"/>
            </a:xfrm>
            <a:prstGeom prst="ellipse">
              <a:avLst/>
            </a:prstGeom>
            <a:solidFill>
              <a:srgbClr val="DAE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seat, furniture&#10;&#10;Description automatically generated">
              <a:extLst>
                <a:ext uri="{FF2B5EF4-FFF2-40B4-BE49-F238E27FC236}">
                  <a16:creationId xmlns:a16="http://schemas.microsoft.com/office/drawing/2014/main" id="{5322B097-B610-4E5B-B2AD-FCEC398856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90949" y="2222373"/>
              <a:ext cx="1188720" cy="1188720"/>
            </a:xfrm>
            <a:prstGeom prst="ellipse">
              <a:avLst/>
            </a:prstGeom>
          </p:spPr>
        </p:pic>
      </p:grpSp>
      <p:sp>
        <p:nvSpPr>
          <p:cNvPr id="31" name="Text Placeholder 4">
            <a:extLst>
              <a:ext uri="{FF2B5EF4-FFF2-40B4-BE49-F238E27FC236}">
                <a16:creationId xmlns:a16="http://schemas.microsoft.com/office/drawing/2014/main" id="{01AF65E0-BC5F-4722-9DAD-0E6D04E118CC}"/>
              </a:ext>
            </a:extLst>
          </p:cNvPr>
          <p:cNvSpPr>
            <a:spLocks noGrp="1"/>
          </p:cNvSpPr>
          <p:nvPr>
            <p:ph type="body" sz="quarter" idx="14"/>
          </p:nvPr>
        </p:nvSpPr>
        <p:spPr>
          <a:xfrm>
            <a:off x="4323927" y="3820544"/>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a:p>
        </p:txBody>
      </p:sp>
      <p:sp>
        <p:nvSpPr>
          <p:cNvPr id="32" name="Text Placeholder 4">
            <a:extLst>
              <a:ext uri="{FF2B5EF4-FFF2-40B4-BE49-F238E27FC236}">
                <a16:creationId xmlns:a16="http://schemas.microsoft.com/office/drawing/2014/main" id="{DBDC0616-CDD9-4E0F-AC47-42C839DD9714}"/>
              </a:ext>
            </a:extLst>
          </p:cNvPr>
          <p:cNvSpPr>
            <a:spLocks noGrp="1"/>
          </p:cNvSpPr>
          <p:nvPr>
            <p:ph type="body" sz="quarter" idx="15"/>
          </p:nvPr>
        </p:nvSpPr>
        <p:spPr>
          <a:xfrm>
            <a:off x="4323927" y="4196686"/>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a:p>
        </p:txBody>
      </p:sp>
      <p:sp>
        <p:nvSpPr>
          <p:cNvPr id="33" name="Text Placeholder 4">
            <a:extLst>
              <a:ext uri="{FF2B5EF4-FFF2-40B4-BE49-F238E27FC236}">
                <a16:creationId xmlns:a16="http://schemas.microsoft.com/office/drawing/2014/main" id="{D0AEFDE3-853B-4353-96F6-4F87FEB6A392}"/>
              </a:ext>
            </a:extLst>
          </p:cNvPr>
          <p:cNvSpPr>
            <a:spLocks noGrp="1"/>
          </p:cNvSpPr>
          <p:nvPr>
            <p:ph type="body" sz="quarter" idx="16"/>
          </p:nvPr>
        </p:nvSpPr>
        <p:spPr>
          <a:xfrm>
            <a:off x="4323927" y="4572828"/>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a:p>
        </p:txBody>
      </p:sp>
      <p:sp>
        <p:nvSpPr>
          <p:cNvPr id="34" name="Text Placeholder 4">
            <a:extLst>
              <a:ext uri="{FF2B5EF4-FFF2-40B4-BE49-F238E27FC236}">
                <a16:creationId xmlns:a16="http://schemas.microsoft.com/office/drawing/2014/main" id="{B4AEA010-E71C-4CB2-BA8B-827B5F4D4318}"/>
              </a:ext>
            </a:extLst>
          </p:cNvPr>
          <p:cNvSpPr>
            <a:spLocks noGrp="1"/>
          </p:cNvSpPr>
          <p:nvPr>
            <p:ph type="body" sz="quarter" idx="17"/>
          </p:nvPr>
        </p:nvSpPr>
        <p:spPr>
          <a:xfrm>
            <a:off x="4323927" y="4969995"/>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a:p>
        </p:txBody>
      </p:sp>
      <p:sp>
        <p:nvSpPr>
          <p:cNvPr id="35" name="Text Placeholder 4">
            <a:extLst>
              <a:ext uri="{FF2B5EF4-FFF2-40B4-BE49-F238E27FC236}">
                <a16:creationId xmlns:a16="http://schemas.microsoft.com/office/drawing/2014/main" id="{D24B3940-861C-4B81-BA74-3F7A30D315FF}"/>
              </a:ext>
            </a:extLst>
          </p:cNvPr>
          <p:cNvSpPr>
            <a:spLocks noGrp="1"/>
          </p:cNvSpPr>
          <p:nvPr>
            <p:ph type="body" sz="quarter" idx="18"/>
          </p:nvPr>
        </p:nvSpPr>
        <p:spPr>
          <a:xfrm>
            <a:off x="6748538" y="3463859"/>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a:p>
        </p:txBody>
      </p:sp>
      <p:sp>
        <p:nvSpPr>
          <p:cNvPr id="36" name="Text Placeholder 4">
            <a:extLst>
              <a:ext uri="{FF2B5EF4-FFF2-40B4-BE49-F238E27FC236}">
                <a16:creationId xmlns:a16="http://schemas.microsoft.com/office/drawing/2014/main" id="{2EEEEB4E-D3F3-4763-AA1C-1A96B9040FB9}"/>
              </a:ext>
            </a:extLst>
          </p:cNvPr>
          <p:cNvSpPr>
            <a:spLocks noGrp="1"/>
          </p:cNvSpPr>
          <p:nvPr>
            <p:ph type="body" sz="quarter" idx="19"/>
          </p:nvPr>
        </p:nvSpPr>
        <p:spPr>
          <a:xfrm>
            <a:off x="9311640" y="346537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endParaRPr lang="en-US"/>
          </a:p>
        </p:txBody>
      </p:sp>
      <p:sp>
        <p:nvSpPr>
          <p:cNvPr id="37" name="Text Placeholder 4">
            <a:extLst>
              <a:ext uri="{FF2B5EF4-FFF2-40B4-BE49-F238E27FC236}">
                <a16:creationId xmlns:a16="http://schemas.microsoft.com/office/drawing/2014/main" id="{4959D4B7-B0D1-479A-BFF4-6AA82AAF0F11}"/>
              </a:ext>
            </a:extLst>
          </p:cNvPr>
          <p:cNvSpPr>
            <a:spLocks noGrp="1"/>
          </p:cNvSpPr>
          <p:nvPr>
            <p:ph type="body" sz="quarter" idx="20"/>
          </p:nvPr>
        </p:nvSpPr>
        <p:spPr>
          <a:xfrm>
            <a:off x="1828800" y="5212080"/>
            <a:ext cx="9588500" cy="365125"/>
          </a:xfrm>
          <a:ln>
            <a:noFill/>
          </a:ln>
        </p:spPr>
        <p:txBody>
          <a:bodyPr>
            <a:noAutofit/>
          </a:bodyPr>
          <a:lstStyle>
            <a:lvl1pPr marL="0" indent="0" algn="ctr">
              <a:spcBef>
                <a:spcPts val="0"/>
              </a:spcBef>
              <a:spcAft>
                <a:spcPts val="1200"/>
              </a:spcAft>
              <a:buClr>
                <a:schemeClr val="tx1"/>
              </a:buClr>
              <a:buFont typeface="Arial" panose="020B0604020202020204" pitchFamily="34" charset="0"/>
              <a:buNone/>
              <a:tabLst/>
              <a:defRPr sz="1400"/>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38" name="Text Placeholder 4">
            <a:extLst>
              <a:ext uri="{FF2B5EF4-FFF2-40B4-BE49-F238E27FC236}">
                <a16:creationId xmlns:a16="http://schemas.microsoft.com/office/drawing/2014/main" id="{F5FBC6AE-8E92-4315-BD87-AEEBF94C6889}"/>
              </a:ext>
            </a:extLst>
          </p:cNvPr>
          <p:cNvSpPr>
            <a:spLocks noGrp="1"/>
          </p:cNvSpPr>
          <p:nvPr>
            <p:ph type="body" sz="quarter" idx="21"/>
          </p:nvPr>
        </p:nvSpPr>
        <p:spPr>
          <a:xfrm>
            <a:off x="1828799" y="5590834"/>
            <a:ext cx="9600625" cy="915844"/>
          </a:xfrm>
          <a:ln>
            <a:noFill/>
          </a:ln>
        </p:spPr>
        <p:txBody>
          <a:bodyPr numCol="4" spcCol="91440">
            <a:noAutofit/>
          </a:bodyPr>
          <a:lstStyle>
            <a:lvl1pPr marL="171450" indent="-171450" algn="l">
              <a:lnSpc>
                <a:spcPct val="100000"/>
              </a:lnSpc>
              <a:spcBef>
                <a:spcPts val="0"/>
              </a:spcBef>
              <a:spcAft>
                <a:spcPts val="100"/>
              </a:spcAft>
              <a:buClr>
                <a:schemeClr val="tx1"/>
              </a:buClr>
              <a:buFont typeface="Arial" panose="020B0604020202020204" pitchFamily="34" charset="0"/>
              <a:buChar char="•"/>
              <a:tabLst/>
              <a:defRPr sz="1100" b="0">
                <a:solidFill>
                  <a:schemeClr val="bg2">
                    <a:lumMod val="50000"/>
                  </a:schemeClr>
                </a:solidFill>
              </a:defRPr>
            </a:lvl1pPr>
            <a:lvl2pPr marL="285750" indent="-161925" algn="l">
              <a:lnSpc>
                <a:spcPct val="100000"/>
              </a:lnSpc>
              <a:spcAft>
                <a:spcPts val="100"/>
              </a:spcAft>
              <a:buClr>
                <a:schemeClr val="tx1"/>
              </a:buClr>
              <a:tabLst/>
              <a:defRPr sz="11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39" name="Slide Number Placeholder 1">
            <a:extLst>
              <a:ext uri="{FF2B5EF4-FFF2-40B4-BE49-F238E27FC236}">
                <a16:creationId xmlns:a16="http://schemas.microsoft.com/office/drawing/2014/main" id="{F68E1F5F-7224-4A40-B26E-09D09EB32F5F}"/>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27459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Eligibility with priorit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9" name="Text Placeholder 4">
            <a:extLst>
              <a:ext uri="{FF2B5EF4-FFF2-40B4-BE49-F238E27FC236}">
                <a16:creationId xmlns:a16="http://schemas.microsoft.com/office/drawing/2014/main" id="{94A723F2-707D-F542-A298-B9A3FD5B23F0}"/>
              </a:ext>
            </a:extLst>
          </p:cNvPr>
          <p:cNvSpPr>
            <a:spLocks noGrp="1"/>
          </p:cNvSpPr>
          <p:nvPr>
            <p:ph type="body" sz="quarter" idx="14"/>
          </p:nvPr>
        </p:nvSpPr>
        <p:spPr>
          <a:xfrm>
            <a:off x="6819054"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10" name="Text Placeholder 4">
            <a:extLst>
              <a:ext uri="{FF2B5EF4-FFF2-40B4-BE49-F238E27FC236}">
                <a16:creationId xmlns:a16="http://schemas.microsoft.com/office/drawing/2014/main" id="{246C779D-348C-254D-A399-E603D36F2CBA}"/>
              </a:ext>
            </a:extLst>
          </p:cNvPr>
          <p:cNvSpPr>
            <a:spLocks noGrp="1"/>
          </p:cNvSpPr>
          <p:nvPr>
            <p:ph type="body" sz="quarter" idx="15"/>
          </p:nvPr>
        </p:nvSpPr>
        <p:spPr>
          <a:xfrm>
            <a:off x="931418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DCEA9932-A551-A244-9E3B-D8B6C197C131}"/>
              </a:ext>
            </a:extLst>
          </p:cNvPr>
          <p:cNvSpPr>
            <a:spLocks noGrp="1"/>
          </p:cNvSpPr>
          <p:nvPr>
            <p:ph type="body" sz="quarter" idx="16"/>
          </p:nvPr>
        </p:nvSpPr>
        <p:spPr>
          <a:xfrm>
            <a:off x="1828800" y="5212080"/>
            <a:ext cx="9588500" cy="365125"/>
          </a:xfrm>
          <a:ln>
            <a:noFill/>
          </a:ln>
        </p:spPr>
        <p:txBody>
          <a:bodyPr>
            <a:noAutofit/>
          </a:bodyPr>
          <a:lstStyle>
            <a:lvl1pPr marL="0" indent="0" algn="ctr">
              <a:spcBef>
                <a:spcPts val="0"/>
              </a:spcBef>
              <a:spcAft>
                <a:spcPts val="1200"/>
              </a:spcAft>
              <a:buClr>
                <a:schemeClr val="tx1"/>
              </a:buClr>
              <a:buFont typeface="Arial" panose="020B0604020202020204" pitchFamily="34" charset="0"/>
              <a:buNone/>
              <a:tabLst/>
              <a:defRPr sz="1400"/>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25" name="Text Placeholder 4">
            <a:extLst>
              <a:ext uri="{FF2B5EF4-FFF2-40B4-BE49-F238E27FC236}">
                <a16:creationId xmlns:a16="http://schemas.microsoft.com/office/drawing/2014/main" id="{71E332E1-AD3A-AA46-A55E-EAD016EB66B3}"/>
              </a:ext>
            </a:extLst>
          </p:cNvPr>
          <p:cNvSpPr>
            <a:spLocks noGrp="1"/>
          </p:cNvSpPr>
          <p:nvPr>
            <p:ph type="body" sz="quarter" idx="17"/>
          </p:nvPr>
        </p:nvSpPr>
        <p:spPr>
          <a:xfrm>
            <a:off x="1828799" y="5590834"/>
            <a:ext cx="9600625" cy="915844"/>
          </a:xfrm>
          <a:ln>
            <a:noFill/>
          </a:ln>
        </p:spPr>
        <p:txBody>
          <a:bodyPr numCol="4" spcCol="91440">
            <a:noAutofit/>
          </a:bodyPr>
          <a:lstStyle>
            <a:lvl1pPr marL="171450" indent="-171450" algn="l">
              <a:lnSpc>
                <a:spcPct val="100000"/>
              </a:lnSpc>
              <a:spcBef>
                <a:spcPts val="0"/>
              </a:spcBef>
              <a:spcAft>
                <a:spcPts val="100"/>
              </a:spcAft>
              <a:buClr>
                <a:schemeClr val="tx1"/>
              </a:buClr>
              <a:buFont typeface="Arial" panose="020B0604020202020204" pitchFamily="34" charset="0"/>
              <a:buChar char="•"/>
              <a:tabLst/>
              <a:defRPr sz="1100" b="0">
                <a:solidFill>
                  <a:schemeClr val="bg2">
                    <a:lumMod val="50000"/>
                  </a:schemeClr>
                </a:solidFill>
              </a:defRPr>
            </a:lvl1pPr>
            <a:lvl2pPr marL="285750" indent="-161925" algn="l">
              <a:lnSpc>
                <a:spcPct val="100000"/>
              </a:lnSpc>
              <a:spcAft>
                <a:spcPts val="100"/>
              </a:spcAft>
              <a:buClr>
                <a:schemeClr val="tx1"/>
              </a:buClr>
              <a:tabLst/>
              <a:defRPr sz="11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pic>
        <p:nvPicPr>
          <p:cNvPr id="49" name="Picture 48">
            <a:extLst>
              <a:ext uri="{FF2B5EF4-FFF2-40B4-BE49-F238E27FC236}">
                <a16:creationId xmlns:a16="http://schemas.microsoft.com/office/drawing/2014/main" id="{5D65106C-15A9-41A8-8734-5EC309AD1D1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3128" r="4780"/>
          <a:stretch/>
        </p:blipFill>
        <p:spPr>
          <a:xfrm>
            <a:off x="2223817" y="2190106"/>
            <a:ext cx="1188720" cy="1172863"/>
          </a:xfrm>
          <a:prstGeom prst="rect">
            <a:avLst/>
          </a:prstGeom>
        </p:spPr>
      </p:pic>
      <p:pic>
        <p:nvPicPr>
          <p:cNvPr id="50" name="Picture 49">
            <a:extLst>
              <a:ext uri="{FF2B5EF4-FFF2-40B4-BE49-F238E27FC236}">
                <a16:creationId xmlns:a16="http://schemas.microsoft.com/office/drawing/2014/main" id="{CA698A6B-3B8C-4BBD-A601-192471CA37B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2030" r="28889" b="29561"/>
          <a:stretch/>
        </p:blipFill>
        <p:spPr>
          <a:xfrm>
            <a:off x="4720715" y="2190101"/>
            <a:ext cx="1188720" cy="1172868"/>
          </a:xfrm>
          <a:prstGeom prst="rect">
            <a:avLst/>
          </a:prstGeom>
        </p:spPr>
      </p:pic>
      <p:pic>
        <p:nvPicPr>
          <p:cNvPr id="51" name="Picture 50">
            <a:extLst>
              <a:ext uri="{FF2B5EF4-FFF2-40B4-BE49-F238E27FC236}">
                <a16:creationId xmlns:a16="http://schemas.microsoft.com/office/drawing/2014/main" id="{B531A865-DF08-4464-BDC2-6E2C719521A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7514" y="2111685"/>
            <a:ext cx="1188720" cy="1251284"/>
          </a:xfrm>
          <a:prstGeom prst="rect">
            <a:avLst/>
          </a:prstGeom>
        </p:spPr>
      </p:pic>
      <p:pic>
        <p:nvPicPr>
          <p:cNvPr id="52" name="Picture 51">
            <a:extLst>
              <a:ext uri="{FF2B5EF4-FFF2-40B4-BE49-F238E27FC236}">
                <a16:creationId xmlns:a16="http://schemas.microsoft.com/office/drawing/2014/main" id="{5C98CB88-942C-4D5D-BA1F-9D9A058F761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20660" b="14013"/>
          <a:stretch/>
        </p:blipFill>
        <p:spPr>
          <a:xfrm>
            <a:off x="9696910" y="2185920"/>
            <a:ext cx="1188720" cy="1177049"/>
          </a:xfrm>
          <a:prstGeom prst="rect">
            <a:avLst/>
          </a:prstGeom>
        </p:spPr>
      </p:pic>
    </p:spTree>
    <p:extLst>
      <p:ext uri="{BB962C8B-B14F-4D97-AF65-F5344CB8AC3E}">
        <p14:creationId xmlns:p14="http://schemas.microsoft.com/office/powerpoint/2010/main" val="1095223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Eligibility - no priority inf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0EBD98-6E21-2A4A-9A55-B4A1BB5401DD}"/>
              </a:ext>
            </a:extLst>
          </p:cNvPr>
          <p:cNvSpPr>
            <a:spLocks noGrp="1"/>
          </p:cNvSpPr>
          <p:nvPr>
            <p:ph type="body" sz="quarter" idx="11"/>
          </p:nvPr>
        </p:nvSpPr>
        <p:spPr>
          <a:xfrm>
            <a:off x="1828800" y="1645920"/>
            <a:ext cx="9588500" cy="365125"/>
          </a:xfrm>
          <a:ln>
            <a:noFill/>
          </a:ln>
        </p:spPr>
        <p:txBody>
          <a:bodyPr>
            <a:noAutofit/>
          </a:bodyPr>
          <a:lstStyle>
            <a:lvl1pPr marL="0" indent="0">
              <a:spcBef>
                <a:spcPts val="0"/>
              </a:spcBef>
              <a:spcAft>
                <a:spcPts val="1200"/>
              </a:spcAft>
              <a:buClr>
                <a:schemeClr val="tx1"/>
              </a:buClr>
              <a:buFont typeface="Arial" panose="020B0604020202020204" pitchFamily="34" charset="0"/>
              <a:buNone/>
              <a:tabLst/>
              <a:defRPr sz="2000">
                <a:solidFill>
                  <a:schemeClr val="bg2">
                    <a:lumMod val="50000"/>
                  </a:schemeClr>
                </a:solidFill>
              </a:defRPr>
            </a:lvl1pPr>
            <a:lvl2pPr marL="463550" indent="-174625">
              <a:spcAft>
                <a:spcPts val="1200"/>
              </a:spcAft>
              <a:buClr>
                <a:schemeClr val="tx1"/>
              </a:buClr>
              <a:tabLst/>
              <a:defRPr sz="2000"/>
            </a:lvl2pPr>
            <a:lvl3pPr marL="690563" indent="-174625">
              <a:spcAft>
                <a:spcPts val="1200"/>
              </a:spcAft>
              <a:buClr>
                <a:schemeClr val="tx1"/>
              </a:buClr>
              <a:tabLst/>
              <a:defRPr sz="2000"/>
            </a:lvl3pPr>
            <a:lvl4pPr marL="919163" indent="-174625">
              <a:spcAft>
                <a:spcPts val="1200"/>
              </a:spcAft>
              <a:buClr>
                <a:schemeClr val="tx1"/>
              </a:buClr>
              <a:tabLst/>
              <a:defRPr sz="2000"/>
            </a:lvl4pPr>
            <a:lvl5pPr marL="1147763" indent="-174625">
              <a:spcAft>
                <a:spcPts val="1200"/>
              </a:spcAft>
              <a:buClr>
                <a:schemeClr val="tx1"/>
              </a:buClr>
              <a:tabLst/>
              <a:defRPr sz="2000"/>
            </a:lvl5pPr>
          </a:lstStyle>
          <a:p>
            <a:pPr lvl="0"/>
            <a:r>
              <a:rPr lang="en-US"/>
              <a:t>Click to edit Master text styles</a:t>
            </a:r>
          </a:p>
        </p:txBody>
      </p:sp>
      <p:sp>
        <p:nvSpPr>
          <p:cNvPr id="6" name="Slide Number Placeholder 1">
            <a:extLst>
              <a:ext uri="{FF2B5EF4-FFF2-40B4-BE49-F238E27FC236}">
                <a16:creationId xmlns:a16="http://schemas.microsoft.com/office/drawing/2014/main" id="{7824BBD6-9629-B04E-A92F-F619F21D4C13}"/>
              </a:ext>
            </a:extLst>
          </p:cNvPr>
          <p:cNvSpPr txBox="1">
            <a:spLocks/>
          </p:cNvSpPr>
          <p:nvPr userDrawn="1"/>
        </p:nvSpPr>
        <p:spPr>
          <a:xfrm>
            <a:off x="11353799" y="6364224"/>
            <a:ext cx="6353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CE22F9-ECF2-BD40-BFA3-965E488A0F33}" type="slidenum">
              <a:rPr lang="en-US" sz="1300" b="1" smtClean="0">
                <a:solidFill>
                  <a:srgbClr val="002060"/>
                </a:solidFill>
                <a:latin typeface="Arial" panose="020B0604020202020204" pitchFamily="34" charset="0"/>
                <a:cs typeface="Arial" panose="020B0604020202020204" pitchFamily="34" charset="0"/>
              </a:rPr>
              <a:pPr algn="r"/>
              <a:t>‹#›</a:t>
            </a:fld>
            <a:endParaRPr lang="en-US" sz="1300" b="1">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9A097B-A6CB-CB46-8841-92746E4BD87A}"/>
              </a:ext>
            </a:extLst>
          </p:cNvPr>
          <p:cNvSpPr>
            <a:spLocks noGrp="1"/>
          </p:cNvSpPr>
          <p:nvPr>
            <p:ph type="title"/>
          </p:nvPr>
        </p:nvSpPr>
        <p:spPr/>
        <p:txBody>
          <a:bodyPr/>
          <a:lstStyle/>
          <a:p>
            <a:r>
              <a:rPr lang="en-US"/>
              <a:t>Click to edit Master title style</a:t>
            </a:r>
          </a:p>
        </p:txBody>
      </p:sp>
      <p:sp>
        <p:nvSpPr>
          <p:cNvPr id="7" name="Text Placeholder 4">
            <a:extLst>
              <a:ext uri="{FF2B5EF4-FFF2-40B4-BE49-F238E27FC236}">
                <a16:creationId xmlns:a16="http://schemas.microsoft.com/office/drawing/2014/main" id="{4FFF7BCA-9AC7-4A46-B8C2-8C5645D01D21}"/>
              </a:ext>
            </a:extLst>
          </p:cNvPr>
          <p:cNvSpPr>
            <a:spLocks noGrp="1"/>
          </p:cNvSpPr>
          <p:nvPr>
            <p:ph type="body" sz="quarter" idx="12"/>
          </p:nvPr>
        </p:nvSpPr>
        <p:spPr>
          <a:xfrm>
            <a:off x="182880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80CF6C0F-6CBD-9F41-A29D-B353BB53A6F9}"/>
              </a:ext>
            </a:extLst>
          </p:cNvPr>
          <p:cNvSpPr>
            <a:spLocks noGrp="1"/>
          </p:cNvSpPr>
          <p:nvPr>
            <p:ph type="body" sz="quarter" idx="13"/>
          </p:nvPr>
        </p:nvSpPr>
        <p:spPr>
          <a:xfrm>
            <a:off x="4323927"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9" name="Text Placeholder 4">
            <a:extLst>
              <a:ext uri="{FF2B5EF4-FFF2-40B4-BE49-F238E27FC236}">
                <a16:creationId xmlns:a16="http://schemas.microsoft.com/office/drawing/2014/main" id="{94A723F2-707D-F542-A298-B9A3FD5B23F0}"/>
              </a:ext>
            </a:extLst>
          </p:cNvPr>
          <p:cNvSpPr>
            <a:spLocks noGrp="1"/>
          </p:cNvSpPr>
          <p:nvPr>
            <p:ph type="body" sz="quarter" idx="14"/>
          </p:nvPr>
        </p:nvSpPr>
        <p:spPr>
          <a:xfrm>
            <a:off x="6819054"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sp>
        <p:nvSpPr>
          <p:cNvPr id="10" name="Text Placeholder 4">
            <a:extLst>
              <a:ext uri="{FF2B5EF4-FFF2-40B4-BE49-F238E27FC236}">
                <a16:creationId xmlns:a16="http://schemas.microsoft.com/office/drawing/2014/main" id="{246C779D-348C-254D-A399-E603D36F2CBA}"/>
              </a:ext>
            </a:extLst>
          </p:cNvPr>
          <p:cNvSpPr>
            <a:spLocks noGrp="1"/>
          </p:cNvSpPr>
          <p:nvPr>
            <p:ph type="body" sz="quarter" idx="15"/>
          </p:nvPr>
        </p:nvSpPr>
        <p:spPr>
          <a:xfrm>
            <a:off x="9314180" y="3444402"/>
            <a:ext cx="2103120" cy="365125"/>
          </a:xfrm>
          <a:ln>
            <a:noFill/>
          </a:ln>
        </p:spPr>
        <p:txBody>
          <a:bodyPr>
            <a:noAutofit/>
          </a:bodyPr>
          <a:lstStyle>
            <a:lvl1pPr marL="0" indent="0" algn="ctr">
              <a:lnSpc>
                <a:spcPct val="100000"/>
              </a:lnSpc>
              <a:spcBef>
                <a:spcPts val="0"/>
              </a:spcBef>
              <a:spcAft>
                <a:spcPts val="300"/>
              </a:spcAft>
              <a:buClr>
                <a:schemeClr val="tx1"/>
              </a:buClr>
              <a:buFont typeface="Arial" panose="020B0604020202020204" pitchFamily="34" charset="0"/>
              <a:buNone/>
              <a:tabLst/>
              <a:defRPr sz="1200" b="0">
                <a:solidFill>
                  <a:schemeClr val="bg2">
                    <a:lumMod val="50000"/>
                  </a:schemeClr>
                </a:solidFill>
              </a:defRPr>
            </a:lvl1pPr>
            <a:lvl2pPr marL="285750" indent="-161925">
              <a:lnSpc>
                <a:spcPct val="100000"/>
              </a:lnSpc>
              <a:spcAft>
                <a:spcPts val="300"/>
              </a:spcAft>
              <a:buClr>
                <a:schemeClr val="tx1"/>
              </a:buClr>
              <a:tabLst/>
              <a:defRPr sz="1200">
                <a:solidFill>
                  <a:schemeClr val="bg2">
                    <a:lumMod val="50000"/>
                  </a:schemeClr>
                </a:solidFill>
              </a:defRPr>
            </a:lvl2pPr>
            <a:lvl3pPr marL="690563" indent="-174625">
              <a:lnSpc>
                <a:spcPct val="100000"/>
              </a:lnSpc>
              <a:spcAft>
                <a:spcPts val="300"/>
              </a:spcAft>
              <a:buClr>
                <a:schemeClr val="tx1"/>
              </a:buClr>
              <a:tabLst/>
              <a:defRPr sz="1200">
                <a:solidFill>
                  <a:schemeClr val="bg2">
                    <a:lumMod val="50000"/>
                  </a:schemeClr>
                </a:solidFill>
              </a:defRPr>
            </a:lvl3pPr>
            <a:lvl4pPr marL="919163" indent="-174625">
              <a:lnSpc>
                <a:spcPct val="100000"/>
              </a:lnSpc>
              <a:spcAft>
                <a:spcPts val="300"/>
              </a:spcAft>
              <a:buClr>
                <a:schemeClr val="tx1"/>
              </a:buClr>
              <a:tabLst/>
              <a:defRPr sz="1200">
                <a:solidFill>
                  <a:schemeClr val="bg2">
                    <a:lumMod val="50000"/>
                  </a:schemeClr>
                </a:solidFill>
              </a:defRPr>
            </a:lvl4pPr>
            <a:lvl5pPr marL="1147763" indent="-174625">
              <a:lnSpc>
                <a:spcPct val="100000"/>
              </a:lnSpc>
              <a:spcAft>
                <a:spcPts val="300"/>
              </a:spcAft>
              <a:buClr>
                <a:schemeClr val="tx1"/>
              </a:buClr>
              <a:tabLst/>
              <a:defRPr sz="1200">
                <a:solidFill>
                  <a:schemeClr val="bg2">
                    <a:lumMod val="50000"/>
                  </a:schemeClr>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06D5CE67-AF00-9C49-A453-9F14C1ADDF49}"/>
              </a:ext>
            </a:extLst>
          </p:cNvPr>
          <p:cNvGrpSpPr/>
          <p:nvPr userDrawn="1"/>
        </p:nvGrpSpPr>
        <p:grpSpPr>
          <a:xfrm>
            <a:off x="4117049" y="2717199"/>
            <a:ext cx="4938851" cy="1949609"/>
            <a:chOff x="4117049" y="2717199"/>
            <a:chExt cx="4938851" cy="1949609"/>
          </a:xfrm>
        </p:grpSpPr>
        <p:cxnSp>
          <p:nvCxnSpPr>
            <p:cNvPr id="17" name="Straight Connector 16">
              <a:extLst>
                <a:ext uri="{FF2B5EF4-FFF2-40B4-BE49-F238E27FC236}">
                  <a16:creationId xmlns:a16="http://schemas.microsoft.com/office/drawing/2014/main" id="{D6E59C6C-7F17-0941-A97F-7DD761BABA78}"/>
                </a:ext>
              </a:extLst>
            </p:cNvPr>
            <p:cNvCxnSpPr/>
            <p:nvPr userDrawn="1"/>
          </p:nvCxnSpPr>
          <p:spPr>
            <a:xfrm>
              <a:off x="4117049"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6E3601-3F13-6A45-8C37-B90826D9506E}"/>
                </a:ext>
              </a:extLst>
            </p:cNvPr>
            <p:cNvCxnSpPr/>
            <p:nvPr userDrawn="1"/>
          </p:nvCxnSpPr>
          <p:spPr>
            <a:xfrm>
              <a:off x="6587792"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B6DE5-B019-6247-959D-AF2E6F08E74F}"/>
                </a:ext>
              </a:extLst>
            </p:cNvPr>
            <p:cNvCxnSpPr/>
            <p:nvPr userDrawn="1"/>
          </p:nvCxnSpPr>
          <p:spPr>
            <a:xfrm>
              <a:off x="9055900" y="2717199"/>
              <a:ext cx="0" cy="19496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3956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jpeg"/><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slideLayout" Target="../slideLayouts/slideLayout44.xml"/><Relationship Id="rId47" Type="http://schemas.openxmlformats.org/officeDocument/2006/relationships/slideLayout" Target="../slideLayouts/slideLayout49.xml"/><Relationship Id="rId50" Type="http://schemas.openxmlformats.org/officeDocument/2006/relationships/slideLayout" Target="../slideLayouts/slideLayout52.xml"/><Relationship Id="rId55" Type="http://schemas.openxmlformats.org/officeDocument/2006/relationships/slideLayout" Target="../slideLayouts/slideLayout57.xml"/><Relationship Id="rId63" Type="http://schemas.openxmlformats.org/officeDocument/2006/relationships/slideLayout" Target="../slideLayouts/slideLayout65.xml"/><Relationship Id="rId68" Type="http://schemas.openxmlformats.org/officeDocument/2006/relationships/slideLayout" Target="../slideLayouts/slideLayout70.xml"/><Relationship Id="rId7" Type="http://schemas.openxmlformats.org/officeDocument/2006/relationships/slideLayout" Target="../slideLayouts/slideLayout9.xml"/><Relationship Id="rId71" Type="http://schemas.openxmlformats.org/officeDocument/2006/relationships/slideLayout" Target="../slideLayouts/slideLayout73.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9" Type="http://schemas.openxmlformats.org/officeDocument/2006/relationships/slideLayout" Target="../slideLayouts/slideLayout31.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45" Type="http://schemas.openxmlformats.org/officeDocument/2006/relationships/slideLayout" Target="../slideLayouts/slideLayout47.xml"/><Relationship Id="rId53" Type="http://schemas.openxmlformats.org/officeDocument/2006/relationships/slideLayout" Target="../slideLayouts/slideLayout55.xml"/><Relationship Id="rId58" Type="http://schemas.openxmlformats.org/officeDocument/2006/relationships/slideLayout" Target="../slideLayouts/slideLayout60.xml"/><Relationship Id="rId66" Type="http://schemas.openxmlformats.org/officeDocument/2006/relationships/slideLayout" Target="../slideLayouts/slideLayout68.xml"/><Relationship Id="rId74" Type="http://schemas.openxmlformats.org/officeDocument/2006/relationships/image" Target="../media/image8.svg"/><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49" Type="http://schemas.openxmlformats.org/officeDocument/2006/relationships/slideLayout" Target="../slideLayouts/slideLayout51.xml"/><Relationship Id="rId57" Type="http://schemas.openxmlformats.org/officeDocument/2006/relationships/slideLayout" Target="../slideLayouts/slideLayout59.xml"/><Relationship Id="rId61" Type="http://schemas.openxmlformats.org/officeDocument/2006/relationships/slideLayout" Target="../slideLayouts/slideLayout63.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4" Type="http://schemas.openxmlformats.org/officeDocument/2006/relationships/slideLayout" Target="../slideLayouts/slideLayout46.xml"/><Relationship Id="rId52" Type="http://schemas.openxmlformats.org/officeDocument/2006/relationships/slideLayout" Target="../slideLayouts/slideLayout54.xml"/><Relationship Id="rId60" Type="http://schemas.openxmlformats.org/officeDocument/2006/relationships/slideLayout" Target="../slideLayouts/slideLayout62.xml"/><Relationship Id="rId65" Type="http://schemas.openxmlformats.org/officeDocument/2006/relationships/slideLayout" Target="../slideLayouts/slideLayout67.xml"/><Relationship Id="rId73" Type="http://schemas.openxmlformats.org/officeDocument/2006/relationships/image" Target="../media/image7.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slideLayout" Target="../slideLayouts/slideLayout45.xml"/><Relationship Id="rId48" Type="http://schemas.openxmlformats.org/officeDocument/2006/relationships/slideLayout" Target="../slideLayouts/slideLayout50.xml"/><Relationship Id="rId56" Type="http://schemas.openxmlformats.org/officeDocument/2006/relationships/slideLayout" Target="../slideLayouts/slideLayout58.xml"/><Relationship Id="rId64" Type="http://schemas.openxmlformats.org/officeDocument/2006/relationships/slideLayout" Target="../slideLayouts/slideLayout66.xml"/><Relationship Id="rId69" Type="http://schemas.openxmlformats.org/officeDocument/2006/relationships/slideLayout" Target="../slideLayouts/slideLayout71.xml"/><Relationship Id="rId8" Type="http://schemas.openxmlformats.org/officeDocument/2006/relationships/slideLayout" Target="../slideLayouts/slideLayout10.xml"/><Relationship Id="rId51" Type="http://schemas.openxmlformats.org/officeDocument/2006/relationships/slideLayout" Target="../slideLayouts/slideLayout53.xml"/><Relationship Id="rId72" Type="http://schemas.openxmlformats.org/officeDocument/2006/relationships/theme" Target="../theme/theme2.xml"/><Relationship Id="rId3" Type="http://schemas.openxmlformats.org/officeDocument/2006/relationships/slideLayout" Target="../slideLayouts/slideLayout5.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 Id="rId46" Type="http://schemas.openxmlformats.org/officeDocument/2006/relationships/slideLayout" Target="../slideLayouts/slideLayout48.xml"/><Relationship Id="rId59" Type="http://schemas.openxmlformats.org/officeDocument/2006/relationships/slideLayout" Target="../slideLayouts/slideLayout61.xml"/><Relationship Id="rId67" Type="http://schemas.openxmlformats.org/officeDocument/2006/relationships/slideLayout" Target="../slideLayouts/slideLayout69.xml"/><Relationship Id="rId20" Type="http://schemas.openxmlformats.org/officeDocument/2006/relationships/slideLayout" Target="../slideLayouts/slideLayout22.xml"/><Relationship Id="rId41" Type="http://schemas.openxmlformats.org/officeDocument/2006/relationships/slideLayout" Target="../slideLayouts/slideLayout43.xml"/><Relationship Id="rId54" Type="http://schemas.openxmlformats.org/officeDocument/2006/relationships/slideLayout" Target="../slideLayouts/slideLayout56.xml"/><Relationship Id="rId62" Type="http://schemas.openxmlformats.org/officeDocument/2006/relationships/slideLayout" Target="../slideLayouts/slideLayout64.xml"/><Relationship Id="rId70" Type="http://schemas.openxmlformats.org/officeDocument/2006/relationships/slideLayout" Target="../slideLayouts/slideLayout72.xml"/><Relationship Id="rId1" Type="http://schemas.openxmlformats.org/officeDocument/2006/relationships/slideLayout" Target="../slideLayouts/slideLayout3.xml"/><Relationship Id="rId6"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9" Type="http://schemas.openxmlformats.org/officeDocument/2006/relationships/slideLayout" Target="../slideLayouts/slideLayout112.xml"/><Relationship Id="rId21" Type="http://schemas.openxmlformats.org/officeDocument/2006/relationships/slideLayout" Target="../slideLayouts/slideLayout94.xml"/><Relationship Id="rId34" Type="http://schemas.openxmlformats.org/officeDocument/2006/relationships/slideLayout" Target="../slideLayouts/slideLayout107.xml"/><Relationship Id="rId42" Type="http://schemas.openxmlformats.org/officeDocument/2006/relationships/slideLayout" Target="../slideLayouts/slideLayout115.xml"/><Relationship Id="rId47" Type="http://schemas.openxmlformats.org/officeDocument/2006/relationships/slideLayout" Target="../slideLayouts/slideLayout120.xml"/><Relationship Id="rId50" Type="http://schemas.openxmlformats.org/officeDocument/2006/relationships/slideLayout" Target="../slideLayouts/slideLayout123.xml"/><Relationship Id="rId55" Type="http://schemas.openxmlformats.org/officeDocument/2006/relationships/slideLayout" Target="../slideLayouts/slideLayout128.xml"/><Relationship Id="rId63" Type="http://schemas.openxmlformats.org/officeDocument/2006/relationships/slideLayout" Target="../slideLayouts/slideLayout136.xml"/><Relationship Id="rId68" Type="http://schemas.openxmlformats.org/officeDocument/2006/relationships/slideLayout" Target="../slideLayouts/slideLayout141.xml"/><Relationship Id="rId7" Type="http://schemas.openxmlformats.org/officeDocument/2006/relationships/slideLayout" Target="../slideLayouts/slideLayout80.xml"/><Relationship Id="rId71" Type="http://schemas.openxmlformats.org/officeDocument/2006/relationships/image" Target="../media/image8.svg"/><Relationship Id="rId2" Type="http://schemas.openxmlformats.org/officeDocument/2006/relationships/slideLayout" Target="../slideLayouts/slideLayout75.xml"/><Relationship Id="rId16" Type="http://schemas.openxmlformats.org/officeDocument/2006/relationships/slideLayout" Target="../slideLayouts/slideLayout89.xml"/><Relationship Id="rId29" Type="http://schemas.openxmlformats.org/officeDocument/2006/relationships/slideLayout" Target="../slideLayouts/slideLayout10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37" Type="http://schemas.openxmlformats.org/officeDocument/2006/relationships/slideLayout" Target="../slideLayouts/slideLayout110.xml"/><Relationship Id="rId40" Type="http://schemas.openxmlformats.org/officeDocument/2006/relationships/slideLayout" Target="../slideLayouts/slideLayout113.xml"/><Relationship Id="rId45" Type="http://schemas.openxmlformats.org/officeDocument/2006/relationships/slideLayout" Target="../slideLayouts/slideLayout118.xml"/><Relationship Id="rId53" Type="http://schemas.openxmlformats.org/officeDocument/2006/relationships/slideLayout" Target="../slideLayouts/slideLayout126.xml"/><Relationship Id="rId58" Type="http://schemas.openxmlformats.org/officeDocument/2006/relationships/slideLayout" Target="../slideLayouts/slideLayout131.xml"/><Relationship Id="rId66" Type="http://schemas.openxmlformats.org/officeDocument/2006/relationships/slideLayout" Target="../slideLayouts/slideLayout139.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slideLayout" Target="../slideLayouts/slideLayout109.xml"/><Relationship Id="rId49" Type="http://schemas.openxmlformats.org/officeDocument/2006/relationships/slideLayout" Target="../slideLayouts/slideLayout122.xml"/><Relationship Id="rId57" Type="http://schemas.openxmlformats.org/officeDocument/2006/relationships/slideLayout" Target="../slideLayouts/slideLayout130.xml"/><Relationship Id="rId61" Type="http://schemas.openxmlformats.org/officeDocument/2006/relationships/slideLayout" Target="../slideLayouts/slideLayout134.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4" Type="http://schemas.openxmlformats.org/officeDocument/2006/relationships/slideLayout" Target="../slideLayouts/slideLayout117.xml"/><Relationship Id="rId52" Type="http://schemas.openxmlformats.org/officeDocument/2006/relationships/slideLayout" Target="../slideLayouts/slideLayout125.xml"/><Relationship Id="rId60" Type="http://schemas.openxmlformats.org/officeDocument/2006/relationships/slideLayout" Target="../slideLayouts/slideLayout133.xml"/><Relationship Id="rId65" Type="http://schemas.openxmlformats.org/officeDocument/2006/relationships/slideLayout" Target="../slideLayouts/slideLayout138.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slideLayout" Target="../slideLayouts/slideLayout108.xml"/><Relationship Id="rId43" Type="http://schemas.openxmlformats.org/officeDocument/2006/relationships/slideLayout" Target="../slideLayouts/slideLayout116.xml"/><Relationship Id="rId48" Type="http://schemas.openxmlformats.org/officeDocument/2006/relationships/slideLayout" Target="../slideLayouts/slideLayout121.xml"/><Relationship Id="rId56" Type="http://schemas.openxmlformats.org/officeDocument/2006/relationships/slideLayout" Target="../slideLayouts/slideLayout129.xml"/><Relationship Id="rId64" Type="http://schemas.openxmlformats.org/officeDocument/2006/relationships/slideLayout" Target="../slideLayouts/slideLayout137.xml"/><Relationship Id="rId69" Type="http://schemas.openxmlformats.org/officeDocument/2006/relationships/theme" Target="../theme/theme3.xml"/><Relationship Id="rId8" Type="http://schemas.openxmlformats.org/officeDocument/2006/relationships/slideLayout" Target="../slideLayouts/slideLayout81.xml"/><Relationship Id="rId51" Type="http://schemas.openxmlformats.org/officeDocument/2006/relationships/slideLayout" Target="../slideLayouts/slideLayout124.xml"/><Relationship Id="rId3" Type="http://schemas.openxmlformats.org/officeDocument/2006/relationships/slideLayout" Target="../slideLayouts/slideLayout76.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38" Type="http://schemas.openxmlformats.org/officeDocument/2006/relationships/slideLayout" Target="../slideLayouts/slideLayout111.xml"/><Relationship Id="rId46" Type="http://schemas.openxmlformats.org/officeDocument/2006/relationships/slideLayout" Target="../slideLayouts/slideLayout119.xml"/><Relationship Id="rId59" Type="http://schemas.openxmlformats.org/officeDocument/2006/relationships/slideLayout" Target="../slideLayouts/slideLayout132.xml"/><Relationship Id="rId67" Type="http://schemas.openxmlformats.org/officeDocument/2006/relationships/slideLayout" Target="../slideLayouts/slideLayout140.xml"/><Relationship Id="rId20" Type="http://schemas.openxmlformats.org/officeDocument/2006/relationships/slideLayout" Target="../slideLayouts/slideLayout93.xml"/><Relationship Id="rId41" Type="http://schemas.openxmlformats.org/officeDocument/2006/relationships/slideLayout" Target="../slideLayouts/slideLayout114.xml"/><Relationship Id="rId54" Type="http://schemas.openxmlformats.org/officeDocument/2006/relationships/slideLayout" Target="../slideLayouts/slideLayout127.xml"/><Relationship Id="rId62" Type="http://schemas.openxmlformats.org/officeDocument/2006/relationships/slideLayout" Target="../slideLayouts/slideLayout135.xml"/><Relationship Id="rId70"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slideLayout" Target="../slideLayouts/slideLayout167.xml"/><Relationship Id="rId39" Type="http://schemas.openxmlformats.org/officeDocument/2006/relationships/slideLayout" Target="../slideLayouts/slideLayout180.xml"/><Relationship Id="rId21" Type="http://schemas.openxmlformats.org/officeDocument/2006/relationships/slideLayout" Target="../slideLayouts/slideLayout162.xml"/><Relationship Id="rId34" Type="http://schemas.openxmlformats.org/officeDocument/2006/relationships/slideLayout" Target="../slideLayouts/slideLayout175.xml"/><Relationship Id="rId42" Type="http://schemas.openxmlformats.org/officeDocument/2006/relationships/slideLayout" Target="../slideLayouts/slideLayout183.xml"/><Relationship Id="rId47" Type="http://schemas.openxmlformats.org/officeDocument/2006/relationships/slideLayout" Target="../slideLayouts/slideLayout188.xml"/><Relationship Id="rId50" Type="http://schemas.openxmlformats.org/officeDocument/2006/relationships/slideLayout" Target="../slideLayouts/slideLayout191.xml"/><Relationship Id="rId55" Type="http://schemas.openxmlformats.org/officeDocument/2006/relationships/slideLayout" Target="../slideLayouts/slideLayout196.xml"/><Relationship Id="rId63" Type="http://schemas.openxmlformats.org/officeDocument/2006/relationships/slideLayout" Target="../slideLayouts/slideLayout204.xml"/><Relationship Id="rId68" Type="http://schemas.openxmlformats.org/officeDocument/2006/relationships/theme" Target="../theme/theme4.xml"/><Relationship Id="rId7" Type="http://schemas.openxmlformats.org/officeDocument/2006/relationships/slideLayout" Target="../slideLayouts/slideLayout148.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9" Type="http://schemas.openxmlformats.org/officeDocument/2006/relationships/slideLayout" Target="../slideLayouts/slideLayout170.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32" Type="http://schemas.openxmlformats.org/officeDocument/2006/relationships/slideLayout" Target="../slideLayouts/slideLayout173.xml"/><Relationship Id="rId37" Type="http://schemas.openxmlformats.org/officeDocument/2006/relationships/slideLayout" Target="../slideLayouts/slideLayout178.xml"/><Relationship Id="rId40" Type="http://schemas.openxmlformats.org/officeDocument/2006/relationships/slideLayout" Target="../slideLayouts/slideLayout181.xml"/><Relationship Id="rId45" Type="http://schemas.openxmlformats.org/officeDocument/2006/relationships/slideLayout" Target="../slideLayouts/slideLayout186.xml"/><Relationship Id="rId53" Type="http://schemas.openxmlformats.org/officeDocument/2006/relationships/slideLayout" Target="../slideLayouts/slideLayout194.xml"/><Relationship Id="rId58" Type="http://schemas.openxmlformats.org/officeDocument/2006/relationships/slideLayout" Target="../slideLayouts/slideLayout199.xml"/><Relationship Id="rId66" Type="http://schemas.openxmlformats.org/officeDocument/2006/relationships/slideLayout" Target="../slideLayouts/slideLayout207.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28" Type="http://schemas.openxmlformats.org/officeDocument/2006/relationships/slideLayout" Target="../slideLayouts/slideLayout169.xml"/><Relationship Id="rId36" Type="http://schemas.openxmlformats.org/officeDocument/2006/relationships/slideLayout" Target="../slideLayouts/slideLayout177.xml"/><Relationship Id="rId49" Type="http://schemas.openxmlformats.org/officeDocument/2006/relationships/slideLayout" Target="../slideLayouts/slideLayout190.xml"/><Relationship Id="rId57" Type="http://schemas.openxmlformats.org/officeDocument/2006/relationships/slideLayout" Target="../slideLayouts/slideLayout198.xml"/><Relationship Id="rId61" Type="http://schemas.openxmlformats.org/officeDocument/2006/relationships/slideLayout" Target="../slideLayouts/slideLayout202.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31" Type="http://schemas.openxmlformats.org/officeDocument/2006/relationships/slideLayout" Target="../slideLayouts/slideLayout172.xml"/><Relationship Id="rId44" Type="http://schemas.openxmlformats.org/officeDocument/2006/relationships/slideLayout" Target="../slideLayouts/slideLayout185.xml"/><Relationship Id="rId52" Type="http://schemas.openxmlformats.org/officeDocument/2006/relationships/slideLayout" Target="../slideLayouts/slideLayout193.xml"/><Relationship Id="rId60" Type="http://schemas.openxmlformats.org/officeDocument/2006/relationships/slideLayout" Target="../slideLayouts/slideLayout201.xml"/><Relationship Id="rId65" Type="http://schemas.openxmlformats.org/officeDocument/2006/relationships/slideLayout" Target="../slideLayouts/slideLayout206.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slideLayout" Target="../slideLayouts/slideLayout168.xml"/><Relationship Id="rId30" Type="http://schemas.openxmlformats.org/officeDocument/2006/relationships/slideLayout" Target="../slideLayouts/slideLayout171.xml"/><Relationship Id="rId35" Type="http://schemas.openxmlformats.org/officeDocument/2006/relationships/slideLayout" Target="../slideLayouts/slideLayout176.xml"/><Relationship Id="rId43" Type="http://schemas.openxmlformats.org/officeDocument/2006/relationships/slideLayout" Target="../slideLayouts/slideLayout184.xml"/><Relationship Id="rId48" Type="http://schemas.openxmlformats.org/officeDocument/2006/relationships/slideLayout" Target="../slideLayouts/slideLayout189.xml"/><Relationship Id="rId56" Type="http://schemas.openxmlformats.org/officeDocument/2006/relationships/slideLayout" Target="../slideLayouts/slideLayout197.xml"/><Relationship Id="rId64" Type="http://schemas.openxmlformats.org/officeDocument/2006/relationships/slideLayout" Target="../slideLayouts/slideLayout205.xml"/><Relationship Id="rId69" Type="http://schemas.openxmlformats.org/officeDocument/2006/relationships/image" Target="../media/image94.tiff"/><Relationship Id="rId8" Type="http://schemas.openxmlformats.org/officeDocument/2006/relationships/slideLayout" Target="../slideLayouts/slideLayout149.xml"/><Relationship Id="rId51" Type="http://schemas.openxmlformats.org/officeDocument/2006/relationships/slideLayout" Target="../slideLayouts/slideLayout192.xml"/><Relationship Id="rId3" Type="http://schemas.openxmlformats.org/officeDocument/2006/relationships/slideLayout" Target="../slideLayouts/slideLayout144.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33" Type="http://schemas.openxmlformats.org/officeDocument/2006/relationships/slideLayout" Target="../slideLayouts/slideLayout174.xml"/><Relationship Id="rId38" Type="http://schemas.openxmlformats.org/officeDocument/2006/relationships/slideLayout" Target="../slideLayouts/slideLayout179.xml"/><Relationship Id="rId46" Type="http://schemas.openxmlformats.org/officeDocument/2006/relationships/slideLayout" Target="../slideLayouts/slideLayout187.xml"/><Relationship Id="rId59" Type="http://schemas.openxmlformats.org/officeDocument/2006/relationships/slideLayout" Target="../slideLayouts/slideLayout200.xml"/><Relationship Id="rId67" Type="http://schemas.openxmlformats.org/officeDocument/2006/relationships/slideLayout" Target="../slideLayouts/slideLayout208.xml"/><Relationship Id="rId20" Type="http://schemas.openxmlformats.org/officeDocument/2006/relationships/slideLayout" Target="../slideLayouts/slideLayout161.xml"/><Relationship Id="rId41" Type="http://schemas.openxmlformats.org/officeDocument/2006/relationships/slideLayout" Target="../slideLayouts/slideLayout182.xml"/><Relationship Id="rId54" Type="http://schemas.openxmlformats.org/officeDocument/2006/relationships/slideLayout" Target="../slideLayouts/slideLayout195.xml"/><Relationship Id="rId62" Type="http://schemas.openxmlformats.org/officeDocument/2006/relationships/slideLayout" Target="../slideLayouts/slideLayout203.xml"/><Relationship Id="rId70" Type="http://schemas.openxmlformats.org/officeDocument/2006/relationships/image" Target="../media/image95.pn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21.xml"/><Relationship Id="rId18" Type="http://schemas.openxmlformats.org/officeDocument/2006/relationships/slideLayout" Target="../slideLayouts/slideLayout226.xml"/><Relationship Id="rId26" Type="http://schemas.openxmlformats.org/officeDocument/2006/relationships/slideLayout" Target="../slideLayouts/slideLayout234.xml"/><Relationship Id="rId39" Type="http://schemas.openxmlformats.org/officeDocument/2006/relationships/slideLayout" Target="../slideLayouts/slideLayout247.xml"/><Relationship Id="rId21" Type="http://schemas.openxmlformats.org/officeDocument/2006/relationships/slideLayout" Target="../slideLayouts/slideLayout229.xml"/><Relationship Id="rId34" Type="http://schemas.openxmlformats.org/officeDocument/2006/relationships/slideLayout" Target="../slideLayouts/slideLayout242.xml"/><Relationship Id="rId42" Type="http://schemas.openxmlformats.org/officeDocument/2006/relationships/slideLayout" Target="../slideLayouts/slideLayout250.xml"/><Relationship Id="rId47" Type="http://schemas.openxmlformats.org/officeDocument/2006/relationships/slideLayout" Target="../slideLayouts/slideLayout255.xml"/><Relationship Id="rId50" Type="http://schemas.openxmlformats.org/officeDocument/2006/relationships/slideLayout" Target="../slideLayouts/slideLayout258.xml"/><Relationship Id="rId55" Type="http://schemas.openxmlformats.org/officeDocument/2006/relationships/slideLayout" Target="../slideLayouts/slideLayout263.xml"/><Relationship Id="rId63" Type="http://schemas.openxmlformats.org/officeDocument/2006/relationships/slideLayout" Target="../slideLayouts/slideLayout271.xml"/><Relationship Id="rId68" Type="http://schemas.openxmlformats.org/officeDocument/2006/relationships/slideLayout" Target="../slideLayouts/slideLayout276.xml"/><Relationship Id="rId7" Type="http://schemas.openxmlformats.org/officeDocument/2006/relationships/slideLayout" Target="../slideLayouts/slideLayout215.xml"/><Relationship Id="rId71" Type="http://schemas.openxmlformats.org/officeDocument/2006/relationships/slideLayout" Target="../slideLayouts/slideLayout279.xml"/><Relationship Id="rId2" Type="http://schemas.openxmlformats.org/officeDocument/2006/relationships/slideLayout" Target="../slideLayouts/slideLayout210.xml"/><Relationship Id="rId16" Type="http://schemas.openxmlformats.org/officeDocument/2006/relationships/slideLayout" Target="../slideLayouts/slideLayout224.xml"/><Relationship Id="rId29" Type="http://schemas.openxmlformats.org/officeDocument/2006/relationships/slideLayout" Target="../slideLayouts/slideLayout237.xml"/><Relationship Id="rId11" Type="http://schemas.openxmlformats.org/officeDocument/2006/relationships/slideLayout" Target="../slideLayouts/slideLayout219.xml"/><Relationship Id="rId24" Type="http://schemas.openxmlformats.org/officeDocument/2006/relationships/slideLayout" Target="../slideLayouts/slideLayout232.xml"/><Relationship Id="rId32" Type="http://schemas.openxmlformats.org/officeDocument/2006/relationships/slideLayout" Target="../slideLayouts/slideLayout240.xml"/><Relationship Id="rId37" Type="http://schemas.openxmlformats.org/officeDocument/2006/relationships/slideLayout" Target="../slideLayouts/slideLayout245.xml"/><Relationship Id="rId40" Type="http://schemas.openxmlformats.org/officeDocument/2006/relationships/slideLayout" Target="../slideLayouts/slideLayout248.xml"/><Relationship Id="rId45" Type="http://schemas.openxmlformats.org/officeDocument/2006/relationships/slideLayout" Target="../slideLayouts/slideLayout253.xml"/><Relationship Id="rId53" Type="http://schemas.openxmlformats.org/officeDocument/2006/relationships/slideLayout" Target="../slideLayouts/slideLayout261.xml"/><Relationship Id="rId58" Type="http://schemas.openxmlformats.org/officeDocument/2006/relationships/slideLayout" Target="../slideLayouts/slideLayout266.xml"/><Relationship Id="rId66" Type="http://schemas.openxmlformats.org/officeDocument/2006/relationships/slideLayout" Target="../slideLayouts/slideLayout274.xml"/><Relationship Id="rId74" Type="http://schemas.openxmlformats.org/officeDocument/2006/relationships/image" Target="../media/image8.svg"/><Relationship Id="rId5" Type="http://schemas.openxmlformats.org/officeDocument/2006/relationships/slideLayout" Target="../slideLayouts/slideLayout213.xml"/><Relationship Id="rId15" Type="http://schemas.openxmlformats.org/officeDocument/2006/relationships/slideLayout" Target="../slideLayouts/slideLayout223.xml"/><Relationship Id="rId23" Type="http://schemas.openxmlformats.org/officeDocument/2006/relationships/slideLayout" Target="../slideLayouts/slideLayout231.xml"/><Relationship Id="rId28" Type="http://schemas.openxmlformats.org/officeDocument/2006/relationships/slideLayout" Target="../slideLayouts/slideLayout236.xml"/><Relationship Id="rId36" Type="http://schemas.openxmlformats.org/officeDocument/2006/relationships/slideLayout" Target="../slideLayouts/slideLayout244.xml"/><Relationship Id="rId49" Type="http://schemas.openxmlformats.org/officeDocument/2006/relationships/slideLayout" Target="../slideLayouts/slideLayout257.xml"/><Relationship Id="rId57" Type="http://schemas.openxmlformats.org/officeDocument/2006/relationships/slideLayout" Target="../slideLayouts/slideLayout265.xml"/><Relationship Id="rId61" Type="http://schemas.openxmlformats.org/officeDocument/2006/relationships/slideLayout" Target="../slideLayouts/slideLayout269.xml"/><Relationship Id="rId10" Type="http://schemas.openxmlformats.org/officeDocument/2006/relationships/slideLayout" Target="../slideLayouts/slideLayout218.xml"/><Relationship Id="rId19" Type="http://schemas.openxmlformats.org/officeDocument/2006/relationships/slideLayout" Target="../slideLayouts/slideLayout227.xml"/><Relationship Id="rId31" Type="http://schemas.openxmlformats.org/officeDocument/2006/relationships/slideLayout" Target="../slideLayouts/slideLayout239.xml"/><Relationship Id="rId44" Type="http://schemas.openxmlformats.org/officeDocument/2006/relationships/slideLayout" Target="../slideLayouts/slideLayout252.xml"/><Relationship Id="rId52" Type="http://schemas.openxmlformats.org/officeDocument/2006/relationships/slideLayout" Target="../slideLayouts/slideLayout260.xml"/><Relationship Id="rId60" Type="http://schemas.openxmlformats.org/officeDocument/2006/relationships/slideLayout" Target="../slideLayouts/slideLayout268.xml"/><Relationship Id="rId65" Type="http://schemas.openxmlformats.org/officeDocument/2006/relationships/slideLayout" Target="../slideLayouts/slideLayout273.xml"/><Relationship Id="rId73" Type="http://schemas.openxmlformats.org/officeDocument/2006/relationships/image" Target="../media/image7.png"/><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 Id="rId22" Type="http://schemas.openxmlformats.org/officeDocument/2006/relationships/slideLayout" Target="../slideLayouts/slideLayout230.xml"/><Relationship Id="rId27" Type="http://schemas.openxmlformats.org/officeDocument/2006/relationships/slideLayout" Target="../slideLayouts/slideLayout235.xml"/><Relationship Id="rId30" Type="http://schemas.openxmlformats.org/officeDocument/2006/relationships/slideLayout" Target="../slideLayouts/slideLayout238.xml"/><Relationship Id="rId35" Type="http://schemas.openxmlformats.org/officeDocument/2006/relationships/slideLayout" Target="../slideLayouts/slideLayout243.xml"/><Relationship Id="rId43" Type="http://schemas.openxmlformats.org/officeDocument/2006/relationships/slideLayout" Target="../slideLayouts/slideLayout251.xml"/><Relationship Id="rId48" Type="http://schemas.openxmlformats.org/officeDocument/2006/relationships/slideLayout" Target="../slideLayouts/slideLayout256.xml"/><Relationship Id="rId56" Type="http://schemas.openxmlformats.org/officeDocument/2006/relationships/slideLayout" Target="../slideLayouts/slideLayout264.xml"/><Relationship Id="rId64" Type="http://schemas.openxmlformats.org/officeDocument/2006/relationships/slideLayout" Target="../slideLayouts/slideLayout272.xml"/><Relationship Id="rId69" Type="http://schemas.openxmlformats.org/officeDocument/2006/relationships/slideLayout" Target="../slideLayouts/slideLayout277.xml"/><Relationship Id="rId8" Type="http://schemas.openxmlformats.org/officeDocument/2006/relationships/slideLayout" Target="../slideLayouts/slideLayout216.xml"/><Relationship Id="rId51" Type="http://schemas.openxmlformats.org/officeDocument/2006/relationships/slideLayout" Target="../slideLayouts/slideLayout259.xml"/><Relationship Id="rId72" Type="http://schemas.openxmlformats.org/officeDocument/2006/relationships/theme" Target="../theme/theme5.xml"/><Relationship Id="rId3" Type="http://schemas.openxmlformats.org/officeDocument/2006/relationships/slideLayout" Target="../slideLayouts/slideLayout211.xml"/><Relationship Id="rId12" Type="http://schemas.openxmlformats.org/officeDocument/2006/relationships/slideLayout" Target="../slideLayouts/slideLayout220.xml"/><Relationship Id="rId17" Type="http://schemas.openxmlformats.org/officeDocument/2006/relationships/slideLayout" Target="../slideLayouts/slideLayout225.xml"/><Relationship Id="rId25" Type="http://schemas.openxmlformats.org/officeDocument/2006/relationships/slideLayout" Target="../slideLayouts/slideLayout233.xml"/><Relationship Id="rId33" Type="http://schemas.openxmlformats.org/officeDocument/2006/relationships/slideLayout" Target="../slideLayouts/slideLayout241.xml"/><Relationship Id="rId38" Type="http://schemas.openxmlformats.org/officeDocument/2006/relationships/slideLayout" Target="../slideLayouts/slideLayout246.xml"/><Relationship Id="rId46" Type="http://schemas.openxmlformats.org/officeDocument/2006/relationships/slideLayout" Target="../slideLayouts/slideLayout254.xml"/><Relationship Id="rId59" Type="http://schemas.openxmlformats.org/officeDocument/2006/relationships/slideLayout" Target="../slideLayouts/slideLayout267.xml"/><Relationship Id="rId67" Type="http://schemas.openxmlformats.org/officeDocument/2006/relationships/slideLayout" Target="../slideLayouts/slideLayout275.xml"/><Relationship Id="rId20" Type="http://schemas.openxmlformats.org/officeDocument/2006/relationships/slideLayout" Target="../slideLayouts/slideLayout228.xml"/><Relationship Id="rId41" Type="http://schemas.openxmlformats.org/officeDocument/2006/relationships/slideLayout" Target="../slideLayouts/slideLayout249.xml"/><Relationship Id="rId54" Type="http://schemas.openxmlformats.org/officeDocument/2006/relationships/slideLayout" Target="../slideLayouts/slideLayout262.xml"/><Relationship Id="rId62" Type="http://schemas.openxmlformats.org/officeDocument/2006/relationships/slideLayout" Target="../slideLayouts/slideLayout270.xml"/><Relationship Id="rId70" Type="http://schemas.openxmlformats.org/officeDocument/2006/relationships/slideLayout" Target="../slideLayouts/slideLayout278.xml"/><Relationship Id="rId1" Type="http://schemas.openxmlformats.org/officeDocument/2006/relationships/slideLayout" Target="../slideLayouts/slideLayout209.xml"/><Relationship Id="rId6" Type="http://schemas.openxmlformats.org/officeDocument/2006/relationships/slideLayout" Target="../slideLayouts/slideLayout2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BE8772-F225-7A4B-8CDE-41122ADAFB84}"/>
              </a:ext>
            </a:extLst>
          </p:cNvPr>
          <p:cNvSpPr/>
          <p:nvPr userDrawn="1"/>
        </p:nvSpPr>
        <p:spPr>
          <a:xfrm>
            <a:off x="0" y="1115568"/>
            <a:ext cx="1219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94BE3AA-C976-4640-967C-3B0991D4A987}"/>
              </a:ext>
            </a:extLst>
          </p:cNvPr>
          <p:cNvSpPr txBox="1"/>
          <p:nvPr userDrawn="1"/>
        </p:nvSpPr>
        <p:spPr>
          <a:xfrm>
            <a:off x="11564066" y="4173239"/>
            <a:ext cx="184731" cy="369332"/>
          </a:xfrm>
          <a:prstGeom prst="rect">
            <a:avLst/>
          </a:prstGeom>
          <a:noFill/>
        </p:spPr>
        <p:txBody>
          <a:bodyPr wrap="none" rtlCol="0">
            <a:spAutoFit/>
          </a:bodyPr>
          <a:lstStyle/>
          <a:p>
            <a:endParaRPr lang="en-US"/>
          </a:p>
        </p:txBody>
      </p:sp>
      <p:pic>
        <p:nvPicPr>
          <p:cNvPr id="16" name="Picture 15">
            <a:extLst>
              <a:ext uri="{FF2B5EF4-FFF2-40B4-BE49-F238E27FC236}">
                <a16:creationId xmlns:a16="http://schemas.microsoft.com/office/drawing/2014/main" id="{54973754-EC58-664B-913A-B6BDAD7830E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5476" y="5896134"/>
            <a:ext cx="914400" cy="914400"/>
          </a:xfrm>
          <a:prstGeom prst="rect">
            <a:avLst/>
          </a:prstGeom>
        </p:spPr>
      </p:pic>
      <p:sp>
        <p:nvSpPr>
          <p:cNvPr id="20" name="TextBox 19">
            <a:extLst>
              <a:ext uri="{FF2B5EF4-FFF2-40B4-BE49-F238E27FC236}">
                <a16:creationId xmlns:a16="http://schemas.microsoft.com/office/drawing/2014/main" id="{346A9EE7-AADF-8342-8309-09B9A78EBAF2}"/>
              </a:ext>
            </a:extLst>
          </p:cNvPr>
          <p:cNvSpPr txBox="1"/>
          <p:nvPr userDrawn="1"/>
        </p:nvSpPr>
        <p:spPr>
          <a:xfrm>
            <a:off x="694394" y="1986930"/>
            <a:ext cx="536265" cy="600164"/>
          </a:xfrm>
          <a:prstGeom prst="rect">
            <a:avLst/>
          </a:prstGeom>
          <a:noFill/>
        </p:spPr>
        <p:txBody>
          <a:bodyPr wrap="square" lIns="0" tIns="0" rIns="0" bIns="0" rtlCol="0">
            <a:spAutoFit/>
          </a:bodyPr>
          <a:lstStyle/>
          <a:p>
            <a:pPr algn="ctr"/>
            <a:endParaRPr lang="en-US" sz="3900" b="1" i="0">
              <a:solidFill>
                <a:schemeClr val="accent4"/>
              </a:solidFill>
              <a:latin typeface="Georgia" panose="02040502050405020303" pitchFamily="18" charset="0"/>
            </a:endParaRPr>
          </a:p>
        </p:txBody>
      </p:sp>
      <p:pic>
        <p:nvPicPr>
          <p:cNvPr id="2" name="Picture 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2676" y="936447"/>
            <a:ext cx="1458310" cy="1415654"/>
          </a:xfrm>
          <a:prstGeom prst="rect">
            <a:avLst/>
          </a:prstGeom>
        </p:spPr>
      </p:pic>
      <p:pic>
        <p:nvPicPr>
          <p:cNvPr id="8" name="Picture 7">
            <a:extLst>
              <a:ext uri="{FF2B5EF4-FFF2-40B4-BE49-F238E27FC236}">
                <a16:creationId xmlns:a16="http://schemas.microsoft.com/office/drawing/2014/main" id="{7B83B81C-411F-CE45-93BB-A9C871399B7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203298" y="6353334"/>
            <a:ext cx="1545499" cy="428583"/>
          </a:xfrm>
          <a:prstGeom prst="rect">
            <a:avLst/>
          </a:prstGeom>
        </p:spPr>
      </p:pic>
    </p:spTree>
    <p:extLst>
      <p:ext uri="{BB962C8B-B14F-4D97-AF65-F5344CB8AC3E}">
        <p14:creationId xmlns:p14="http://schemas.microsoft.com/office/powerpoint/2010/main" val="2128137548"/>
      </p:ext>
    </p:extLst>
  </p:cSld>
  <p:clrMap bg1="lt1" tx1="dk1" bg2="lt2" tx2="dk2" accent1="accent1" accent2="accent2" accent3="accent3" accent4="accent4" accent5="accent5" accent6="accent6" hlink="hlink" folHlink="folHlink"/>
  <p:sldLayoutIdLst>
    <p:sldLayoutId id="2147483677" r:id="rId1"/>
    <p:sldLayoutId id="2147483680" r:id="rId2"/>
  </p:sldLayoutIdLst>
  <p:hf sldNum="0" hdr="0" ftr="0" dt="0"/>
  <p:txStyles>
    <p:titleStyle>
      <a:lvl1pPr algn="l" defTabSz="914400" rtl="0" eaLnBrk="1" latinLnBrk="0" hangingPunct="1">
        <a:lnSpc>
          <a:spcPct val="90000"/>
        </a:lnSpc>
        <a:spcBef>
          <a:spcPct val="0"/>
        </a:spcBef>
        <a:buNone/>
        <a:defRPr sz="2400" b="1" i="0" kern="1200">
          <a:solidFill>
            <a:schemeClr val="bg1"/>
          </a:solidFill>
          <a:latin typeface="Georgia" panose="02040502050405020303" pitchFamily="18" charset="0"/>
          <a:ea typeface="+mj-ea"/>
          <a:cs typeface="+mj-cs"/>
        </a:defRPr>
      </a:lvl1pPr>
    </p:titleStyle>
    <p:bodyStyle>
      <a:lvl1pPr marL="0" indent="0" algn="l" defTabSz="914400" rtl="0" eaLnBrk="1" latinLnBrk="0" hangingPunct="1">
        <a:lnSpc>
          <a:spcPts val="18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1800"/>
        </a:lnSpc>
        <a:spcBef>
          <a:spcPts val="5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800"/>
        </a:lnSpc>
        <a:spcBef>
          <a:spcPts val="5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800"/>
        </a:lnSpc>
        <a:spcBef>
          <a:spcPts val="5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800"/>
        </a:lnSpc>
        <a:spcBef>
          <a:spcPts val="5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134">
          <p15:clr>
            <a:srgbClr val="F26B43"/>
          </p15:clr>
        </p15:guide>
        <p15:guide id="3" orient="horz" pos="2160">
          <p15:clr>
            <a:srgbClr val="F26B43"/>
          </p15:clr>
        </p15:guide>
        <p15:guide id="4" orient="horz" pos="1403">
          <p15:clr>
            <a:srgbClr val="F26B43"/>
          </p15:clr>
        </p15:guide>
        <p15:guide id="5" orient="horz" pos="4028">
          <p15:clr>
            <a:srgbClr val="F26B43"/>
          </p15:clr>
        </p15:guide>
        <p15:guide id="6" pos="29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7FEF97-F58B-674A-8EA7-A4A45976B15C}"/>
              </a:ext>
            </a:extLst>
          </p:cNvPr>
          <p:cNvSpPr/>
          <p:nvPr userDrawn="1"/>
        </p:nvSpPr>
        <p:spPr>
          <a:xfrm>
            <a:off x="0" y="0"/>
            <a:ext cx="12192000" cy="1137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Placeholder 1">
            <a:extLst>
              <a:ext uri="{FF2B5EF4-FFF2-40B4-BE49-F238E27FC236}">
                <a16:creationId xmlns:a16="http://schemas.microsoft.com/office/drawing/2014/main" id="{B66E6A0A-40F9-8842-8ED1-BA07E8D435A1}"/>
              </a:ext>
            </a:extLst>
          </p:cNvPr>
          <p:cNvSpPr>
            <a:spLocks noGrp="1"/>
          </p:cNvSpPr>
          <p:nvPr>
            <p:ph type="title"/>
          </p:nvPr>
        </p:nvSpPr>
        <p:spPr>
          <a:xfrm>
            <a:off x="1828800" y="0"/>
            <a:ext cx="9600627" cy="1137300"/>
          </a:xfrm>
          <a:prstGeom prst="rect">
            <a:avLst/>
          </a:prstGeom>
        </p:spPr>
        <p:txBody>
          <a:bodyPr vert="horz" lIns="0" tIns="0" rIns="0" bIns="0" rtlCol="0" anchor="ctr"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8B6A29C5-15AF-9346-93D3-28B0CFECEA9A}"/>
              </a:ext>
            </a:extLst>
          </p:cNvPr>
          <p:cNvSpPr>
            <a:spLocks noGrp="1"/>
          </p:cNvSpPr>
          <p:nvPr>
            <p:ph type="body" idx="1"/>
          </p:nvPr>
        </p:nvSpPr>
        <p:spPr>
          <a:xfrm>
            <a:off x="1828800" y="1645920"/>
            <a:ext cx="9600628"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38262B4D-93E9-0F47-AE4F-80FB1DE0F5B9}"/>
              </a:ext>
            </a:extLst>
          </p:cNvPr>
          <p:cNvPicPr>
            <a:picLocks noChangeAspect="1"/>
          </p:cNvPicPr>
          <p:nvPr userDrawn="1"/>
        </p:nvPicPr>
        <p:blipFill>
          <a:blip r:embed="rId73" cstate="email">
            <a:extLst>
              <a:ext uri="{28A0092B-C50C-407E-A947-70E740481C1C}">
                <a14:useLocalDpi xmlns:a14="http://schemas.microsoft.com/office/drawing/2010/main"/>
              </a:ext>
              <a:ext uri="{96DAC541-7B7A-43D3-8B79-37D633B846F1}">
                <asvg:svgBlip xmlns:asvg="http://schemas.microsoft.com/office/drawing/2016/SVG/main" r:embed="rId74"/>
              </a:ext>
            </a:extLst>
          </a:blip>
          <a:stretch>
            <a:fillRect/>
          </a:stretch>
        </p:blipFill>
        <p:spPr>
          <a:xfrm>
            <a:off x="439738" y="0"/>
            <a:ext cx="943276" cy="914400"/>
          </a:xfrm>
          <a:prstGeom prst="rect">
            <a:avLst/>
          </a:prstGeom>
        </p:spPr>
      </p:pic>
    </p:spTree>
    <p:extLst>
      <p:ext uri="{BB962C8B-B14F-4D97-AF65-F5344CB8AC3E}">
        <p14:creationId xmlns:p14="http://schemas.microsoft.com/office/powerpoint/2010/main" val="1985188654"/>
      </p:ext>
    </p:extLst>
  </p:cSld>
  <p:clrMap bg1="lt1" tx1="dk1" bg2="lt2" tx2="dk2" accent1="accent1" accent2="accent2" accent3="accent3" accent4="accent4" accent5="accent5" accent6="accent6" hlink="hlink" folHlink="folHlink"/>
  <p:sldLayoutIdLst>
    <p:sldLayoutId id="2147483675" r:id="rId1"/>
    <p:sldLayoutId id="2147483715" r:id="rId2"/>
    <p:sldLayoutId id="2147483710" r:id="rId3"/>
    <p:sldLayoutId id="2147483707" r:id="rId4"/>
    <p:sldLayoutId id="2147483702" r:id="rId5"/>
    <p:sldLayoutId id="2147483699" r:id="rId6"/>
    <p:sldLayoutId id="2147483697" r:id="rId7"/>
    <p:sldLayoutId id="2147483694" r:id="rId8"/>
    <p:sldLayoutId id="2147483689" r:id="rId9"/>
    <p:sldLayoutId id="2147483670" r:id="rId10"/>
    <p:sldLayoutId id="2147483729" r:id="rId11"/>
    <p:sldLayoutId id="2147483728" r:id="rId12"/>
    <p:sldLayoutId id="2147483672" r:id="rId13"/>
    <p:sldLayoutId id="2147483718" r:id="rId14"/>
    <p:sldLayoutId id="2147483714" r:id="rId15"/>
    <p:sldLayoutId id="2147483713" r:id="rId16"/>
    <p:sldLayoutId id="2147483731" r:id="rId17"/>
    <p:sldLayoutId id="2147483732" r:id="rId18"/>
    <p:sldLayoutId id="2147483709" r:id="rId19"/>
    <p:sldLayoutId id="2147483708" r:id="rId20"/>
    <p:sldLayoutId id="2147483698" r:id="rId21"/>
    <p:sldLayoutId id="2147483692" r:id="rId22"/>
    <p:sldLayoutId id="2147483678" r:id="rId23"/>
    <p:sldLayoutId id="2147483696" r:id="rId24"/>
    <p:sldLayoutId id="2147483693" r:id="rId25"/>
    <p:sldLayoutId id="2147483679" r:id="rId26"/>
    <p:sldLayoutId id="2147483705" r:id="rId27"/>
    <p:sldLayoutId id="2147483701" r:id="rId28"/>
    <p:sldLayoutId id="2147483700" r:id="rId29"/>
    <p:sldLayoutId id="2147483673" r:id="rId30"/>
    <p:sldLayoutId id="2147483674" r:id="rId31"/>
    <p:sldLayoutId id="2147483725" r:id="rId32"/>
    <p:sldLayoutId id="2147483724" r:id="rId33"/>
    <p:sldLayoutId id="2147483723" r:id="rId34"/>
    <p:sldLayoutId id="2147483719" r:id="rId35"/>
    <p:sldLayoutId id="2147483691" r:id="rId36"/>
    <p:sldLayoutId id="2147483683" r:id="rId37"/>
    <p:sldLayoutId id="2147483682" r:id="rId38"/>
    <p:sldLayoutId id="2147483681" r:id="rId39"/>
    <p:sldLayoutId id="2147483671" r:id="rId40"/>
    <p:sldLayoutId id="2147483726" r:id="rId41"/>
    <p:sldLayoutId id="2147483721" r:id="rId42"/>
    <p:sldLayoutId id="2147483730" r:id="rId43"/>
    <p:sldLayoutId id="2147483720" r:id="rId44"/>
    <p:sldLayoutId id="2147483717" r:id="rId45"/>
    <p:sldLayoutId id="2147483716" r:id="rId46"/>
    <p:sldLayoutId id="2147483711" r:id="rId47"/>
    <p:sldLayoutId id="2147483706" r:id="rId48"/>
    <p:sldLayoutId id="2147483703" r:id="rId49"/>
    <p:sldLayoutId id="2147483690" r:id="rId50"/>
    <p:sldLayoutId id="2147483663" r:id="rId51"/>
    <p:sldLayoutId id="2147483665" r:id="rId52"/>
    <p:sldLayoutId id="2147483666" r:id="rId53"/>
    <p:sldLayoutId id="2147483733" r:id="rId54"/>
    <p:sldLayoutId id="2147483727" r:id="rId55"/>
    <p:sldLayoutId id="2147483712" r:id="rId56"/>
    <p:sldLayoutId id="2147483704" r:id="rId57"/>
    <p:sldLayoutId id="2147483695" r:id="rId58"/>
    <p:sldLayoutId id="2147483688" r:id="rId59"/>
    <p:sldLayoutId id="2147483687" r:id="rId60"/>
    <p:sldLayoutId id="2147483686" r:id="rId61"/>
    <p:sldLayoutId id="2147483685" r:id="rId62"/>
    <p:sldLayoutId id="2147483684" r:id="rId63"/>
    <p:sldLayoutId id="2147483820" r:id="rId64"/>
    <p:sldLayoutId id="2147483821" r:id="rId65"/>
    <p:sldLayoutId id="2147483825" r:id="rId66"/>
    <p:sldLayoutId id="2147483827" r:id="rId67"/>
    <p:sldLayoutId id="2147483897" r:id="rId68"/>
    <p:sldLayoutId id="2147483898" r:id="rId69"/>
    <p:sldLayoutId id="2147483899" r:id="rId70"/>
    <p:sldLayoutId id="2147483900" r:id="rId71"/>
  </p:sldLayoutIdLst>
  <p:hf sldNum="0" hdr="0" ftr="0" dt="0"/>
  <p:txStyles>
    <p:titleStyle>
      <a:lvl1pPr algn="l" defTabSz="914400" rtl="0" eaLnBrk="1" latinLnBrk="0" hangingPunct="1">
        <a:lnSpc>
          <a:spcPct val="88000"/>
        </a:lnSpc>
        <a:spcBef>
          <a:spcPct val="0"/>
        </a:spcBef>
        <a:buNone/>
        <a:defRPr sz="2900" b="1" i="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Clr>
          <a:schemeClr val="tx1"/>
        </a:buClr>
        <a:buFont typeface="Arial" panose="020B0604020202020204" pitchFamily="34" charset="0"/>
        <a:buNone/>
        <a:tabLst/>
        <a:defRPr sz="1600" b="1" i="0" kern="1200">
          <a:solidFill>
            <a:schemeClr val="tx1"/>
          </a:solidFill>
          <a:latin typeface="Arial" panose="020B0604020202020204" pitchFamily="34" charset="0"/>
          <a:ea typeface="+mn-ea"/>
          <a:cs typeface="Arial" panose="020B0604020202020204" pitchFamily="34" charset="0"/>
        </a:defRPr>
      </a:lvl1pPr>
      <a:lvl2pPr marL="228600" indent="-219075" algn="l" defTabSz="914400" rtl="0" eaLnBrk="1" latinLnBrk="0" hangingPunct="1">
        <a:lnSpc>
          <a:spcPct val="110000"/>
        </a:lnSpc>
        <a:spcBef>
          <a:spcPts val="0"/>
        </a:spcBef>
        <a:spcAft>
          <a:spcPts val="1200"/>
        </a:spcAft>
        <a:buClr>
          <a:schemeClr val="tx1"/>
        </a:buClr>
        <a:buFont typeface="Arial" panose="020B0604020202020204" pitchFamily="34" charset="0"/>
        <a:buChar char="•"/>
        <a:tabLst/>
        <a:defRPr sz="1600" b="0" i="0" kern="1200">
          <a:solidFill>
            <a:schemeClr val="bg2"/>
          </a:solidFill>
          <a:latin typeface="Arial" panose="020B0604020202020204" pitchFamily="34" charset="0"/>
          <a:ea typeface="+mn-ea"/>
          <a:cs typeface="Arial" panose="020B0604020202020204" pitchFamily="34" charset="0"/>
        </a:defRPr>
      </a:lvl2pPr>
      <a:lvl3pPr marL="635000" indent="-230188" algn="l" defTabSz="914400" rtl="0" eaLnBrk="1" latinLnBrk="0" hangingPunct="1">
        <a:lnSpc>
          <a:spcPct val="110000"/>
        </a:lnSpc>
        <a:spcBef>
          <a:spcPts val="0"/>
        </a:spcBef>
        <a:spcAft>
          <a:spcPts val="1200"/>
        </a:spcAft>
        <a:buClr>
          <a:schemeClr val="tx1"/>
        </a:buClr>
        <a:buFont typeface="System Font Regular"/>
        <a:buChar char="-"/>
        <a:tabLst/>
        <a:defRPr sz="1600" b="0" i="0" kern="1200">
          <a:solidFill>
            <a:schemeClr val="bg2"/>
          </a:solidFill>
          <a:latin typeface="Arial" panose="020B0604020202020204" pitchFamily="34" charset="0"/>
          <a:ea typeface="+mn-ea"/>
          <a:cs typeface="Arial" panose="020B0604020202020204" pitchFamily="34" charset="0"/>
        </a:defRPr>
      </a:lvl3pPr>
      <a:lvl4pPr marL="1149350" indent="-230188" algn="l" defTabSz="914400" rtl="0" eaLnBrk="1" latinLnBrk="0" hangingPunct="1">
        <a:lnSpc>
          <a:spcPct val="110000"/>
        </a:lnSpc>
        <a:spcBef>
          <a:spcPts val="0"/>
        </a:spcBef>
        <a:spcAft>
          <a:spcPts val="1200"/>
        </a:spcAft>
        <a:buClr>
          <a:schemeClr val="tx1"/>
        </a:buClr>
        <a:buFont typeface="Arial" panose="020B0604020202020204" pitchFamily="34" charset="0"/>
        <a:buChar char="•"/>
        <a:tabLst/>
        <a:defRPr sz="1600" b="0" i="0" kern="1200">
          <a:solidFill>
            <a:schemeClr val="bg2"/>
          </a:solidFill>
          <a:latin typeface="Arial" panose="020B0604020202020204" pitchFamily="34" charset="0"/>
          <a:ea typeface="+mn-ea"/>
          <a:cs typeface="Arial" panose="020B0604020202020204" pitchFamily="34" charset="0"/>
        </a:defRPr>
      </a:lvl4pPr>
      <a:lvl5pPr marL="1608138" indent="-219075" algn="l" defTabSz="914400" rtl="0" eaLnBrk="1" latinLnBrk="0" hangingPunct="1">
        <a:lnSpc>
          <a:spcPct val="110000"/>
        </a:lnSpc>
        <a:spcBef>
          <a:spcPts val="0"/>
        </a:spcBef>
        <a:spcAft>
          <a:spcPts val="1200"/>
        </a:spcAft>
        <a:buClr>
          <a:schemeClr val="tx1"/>
        </a:buClr>
        <a:buFont typeface="Arial" panose="020B0604020202020204" pitchFamily="34" charset="0"/>
        <a:buChar char="•"/>
        <a:tabLst/>
        <a:defRPr sz="1600" b="0" i="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orient="horz" pos="336" userDrawn="1">
          <p15:clr>
            <a:srgbClr val="F26B43"/>
          </p15:clr>
        </p15:guide>
        <p15:guide id="3" pos="4128" userDrawn="1">
          <p15:clr>
            <a:srgbClr val="F26B43"/>
          </p15:clr>
        </p15:guide>
        <p15:guide id="4" pos="432" userDrawn="1">
          <p15:clr>
            <a:srgbClr val="F26B43"/>
          </p15:clr>
        </p15:guide>
        <p15:guide id="5" pos="277" userDrawn="1">
          <p15:clr>
            <a:srgbClr val="F26B43"/>
          </p15:clr>
        </p15:guide>
        <p15:guide id="6" pos="1112" userDrawn="1">
          <p15:clr>
            <a:srgbClr val="F26B43"/>
          </p15:clr>
        </p15:guide>
        <p15:guide id="7" orient="horz" pos="1128" userDrawn="1">
          <p15:clr>
            <a:srgbClr val="F26B43"/>
          </p15:clr>
        </p15:guide>
        <p15:guide id="8" pos="7152" userDrawn="1">
          <p15:clr>
            <a:srgbClr val="F26B43"/>
          </p15:clr>
        </p15:guide>
        <p15:guide id="9" pos="5055" userDrawn="1">
          <p15:clr>
            <a:srgbClr val="F26B43"/>
          </p15:clr>
        </p15:guide>
        <p15:guide id="10" pos="42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7FEF97-F58B-674A-8EA7-A4A45976B15C}"/>
              </a:ext>
            </a:extLst>
          </p:cNvPr>
          <p:cNvSpPr/>
          <p:nvPr userDrawn="1"/>
        </p:nvSpPr>
        <p:spPr>
          <a:xfrm>
            <a:off x="0" y="0"/>
            <a:ext cx="12192000" cy="1137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Placeholder 1">
            <a:extLst>
              <a:ext uri="{FF2B5EF4-FFF2-40B4-BE49-F238E27FC236}">
                <a16:creationId xmlns:a16="http://schemas.microsoft.com/office/drawing/2014/main" id="{B66E6A0A-40F9-8842-8ED1-BA07E8D435A1}"/>
              </a:ext>
            </a:extLst>
          </p:cNvPr>
          <p:cNvSpPr>
            <a:spLocks noGrp="1"/>
          </p:cNvSpPr>
          <p:nvPr>
            <p:ph type="title"/>
          </p:nvPr>
        </p:nvSpPr>
        <p:spPr>
          <a:xfrm>
            <a:off x="1828800" y="0"/>
            <a:ext cx="9600627" cy="1137300"/>
          </a:xfrm>
          <a:prstGeom prst="rect">
            <a:avLst/>
          </a:prstGeom>
        </p:spPr>
        <p:txBody>
          <a:bodyPr vert="horz" lIns="0" tIns="0" rIns="0" bIns="0" rtlCol="0" anchor="ctr"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8B6A29C5-15AF-9346-93D3-28B0CFECEA9A}"/>
              </a:ext>
            </a:extLst>
          </p:cNvPr>
          <p:cNvSpPr>
            <a:spLocks noGrp="1"/>
          </p:cNvSpPr>
          <p:nvPr>
            <p:ph type="body" idx="1"/>
          </p:nvPr>
        </p:nvSpPr>
        <p:spPr>
          <a:xfrm>
            <a:off x="1828800" y="1645920"/>
            <a:ext cx="9600628"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38262B4D-93E9-0F47-AE4F-80FB1DE0F5B9}"/>
              </a:ext>
            </a:extLst>
          </p:cNvPr>
          <p:cNvPicPr>
            <a:picLocks noChangeAspect="1"/>
          </p:cNvPicPr>
          <p:nvPr userDrawn="1"/>
        </p:nvPicPr>
        <p:blipFill>
          <a:blip r:embed="rId70" cstate="email">
            <a:extLst>
              <a:ext uri="{28A0092B-C50C-407E-A947-70E740481C1C}">
                <a14:useLocalDpi xmlns:a14="http://schemas.microsoft.com/office/drawing/2010/main"/>
              </a:ext>
              <a:ext uri="{96DAC541-7B7A-43D3-8B79-37D633B846F1}">
                <asvg:svgBlip xmlns:asvg="http://schemas.microsoft.com/office/drawing/2016/SVG/main" r:embed="rId71"/>
              </a:ext>
            </a:extLst>
          </a:blip>
          <a:stretch>
            <a:fillRect/>
          </a:stretch>
        </p:blipFill>
        <p:spPr>
          <a:xfrm>
            <a:off x="439738" y="0"/>
            <a:ext cx="943276" cy="914400"/>
          </a:xfrm>
          <a:prstGeom prst="rect">
            <a:avLst/>
          </a:prstGeom>
        </p:spPr>
      </p:pic>
    </p:spTree>
    <p:extLst>
      <p:ext uri="{BB962C8B-B14F-4D97-AF65-F5344CB8AC3E}">
        <p14:creationId xmlns:p14="http://schemas.microsoft.com/office/powerpoint/2010/main" val="114412109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 id="2147483779" r:id="rId38"/>
    <p:sldLayoutId id="2147483780" r:id="rId39"/>
    <p:sldLayoutId id="2147483781" r:id="rId40"/>
    <p:sldLayoutId id="2147483782" r:id="rId41"/>
    <p:sldLayoutId id="2147483784" r:id="rId42"/>
    <p:sldLayoutId id="2147483785" r:id="rId43"/>
    <p:sldLayoutId id="2147483786" r:id="rId44"/>
    <p:sldLayoutId id="2147483787" r:id="rId45"/>
    <p:sldLayoutId id="2147483788" r:id="rId46"/>
    <p:sldLayoutId id="2147483789" r:id="rId47"/>
    <p:sldLayoutId id="2147483790" r:id="rId48"/>
    <p:sldLayoutId id="2147483791" r:id="rId49"/>
    <p:sldLayoutId id="2147483792" r:id="rId50"/>
    <p:sldLayoutId id="2147483793" r:id="rId51"/>
    <p:sldLayoutId id="2147483794" r:id="rId52"/>
    <p:sldLayoutId id="2147483795" r:id="rId53"/>
    <p:sldLayoutId id="2147483796" r:id="rId54"/>
    <p:sldLayoutId id="2147483797" r:id="rId55"/>
    <p:sldLayoutId id="2147483798" r:id="rId56"/>
    <p:sldLayoutId id="2147483799" r:id="rId57"/>
    <p:sldLayoutId id="2147483800" r:id="rId58"/>
    <p:sldLayoutId id="2147483801" r:id="rId59"/>
    <p:sldLayoutId id="2147483802" r:id="rId60"/>
    <p:sldLayoutId id="2147483803" r:id="rId61"/>
    <p:sldLayoutId id="2147483804" r:id="rId62"/>
    <p:sldLayoutId id="2147483805" r:id="rId63"/>
    <p:sldLayoutId id="2147483806" r:id="rId64"/>
    <p:sldLayoutId id="2147483807" r:id="rId65"/>
    <p:sldLayoutId id="2147483809" r:id="rId66"/>
    <p:sldLayoutId id="2147483810" r:id="rId67"/>
    <p:sldLayoutId id="2147483811" r:id="rId68"/>
  </p:sldLayoutIdLst>
  <p:hf sldNum="0" hdr="0" ftr="0" dt="0"/>
  <p:txStyles>
    <p:titleStyle>
      <a:lvl1pPr algn="l" defTabSz="914400" rtl="0" eaLnBrk="1" latinLnBrk="0" hangingPunct="1">
        <a:lnSpc>
          <a:spcPct val="88000"/>
        </a:lnSpc>
        <a:spcBef>
          <a:spcPct val="0"/>
        </a:spcBef>
        <a:buNone/>
        <a:defRPr sz="2900" b="1" i="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Clr>
          <a:schemeClr val="tx1"/>
        </a:buClr>
        <a:buFont typeface="Arial" panose="020B0604020202020204" pitchFamily="34" charset="0"/>
        <a:buNone/>
        <a:tabLst/>
        <a:defRPr sz="1600" b="1" i="0" kern="1200">
          <a:solidFill>
            <a:schemeClr val="tx1"/>
          </a:solidFill>
          <a:latin typeface="Arial" panose="020B0604020202020204" pitchFamily="34" charset="0"/>
          <a:ea typeface="+mn-ea"/>
          <a:cs typeface="Arial" panose="020B0604020202020204" pitchFamily="34" charset="0"/>
        </a:defRPr>
      </a:lvl1pPr>
      <a:lvl2pPr marL="228600" indent="-219075" algn="l" defTabSz="914400" rtl="0" eaLnBrk="1" latinLnBrk="0" hangingPunct="1">
        <a:lnSpc>
          <a:spcPct val="110000"/>
        </a:lnSpc>
        <a:spcBef>
          <a:spcPts val="0"/>
        </a:spcBef>
        <a:spcAft>
          <a:spcPts val="1200"/>
        </a:spcAft>
        <a:buClr>
          <a:schemeClr val="tx1"/>
        </a:buClr>
        <a:buFont typeface="Arial" panose="020B0604020202020204" pitchFamily="34" charset="0"/>
        <a:buChar char="•"/>
        <a:tabLst/>
        <a:defRPr sz="1600" b="0" i="0" kern="1200">
          <a:solidFill>
            <a:schemeClr val="bg2"/>
          </a:solidFill>
          <a:latin typeface="Arial" panose="020B0604020202020204" pitchFamily="34" charset="0"/>
          <a:ea typeface="+mn-ea"/>
          <a:cs typeface="Arial" panose="020B0604020202020204" pitchFamily="34" charset="0"/>
        </a:defRPr>
      </a:lvl2pPr>
      <a:lvl3pPr marL="635000" indent="-230188" algn="l" defTabSz="914400" rtl="0" eaLnBrk="1" latinLnBrk="0" hangingPunct="1">
        <a:lnSpc>
          <a:spcPct val="110000"/>
        </a:lnSpc>
        <a:spcBef>
          <a:spcPts val="0"/>
        </a:spcBef>
        <a:spcAft>
          <a:spcPts val="1200"/>
        </a:spcAft>
        <a:buClr>
          <a:schemeClr val="tx1"/>
        </a:buClr>
        <a:buFont typeface="System Font Regular"/>
        <a:buChar char="-"/>
        <a:tabLst/>
        <a:defRPr sz="1600" b="0" i="0" kern="1200">
          <a:solidFill>
            <a:schemeClr val="bg2"/>
          </a:solidFill>
          <a:latin typeface="Arial" panose="020B0604020202020204" pitchFamily="34" charset="0"/>
          <a:ea typeface="+mn-ea"/>
          <a:cs typeface="Arial" panose="020B0604020202020204" pitchFamily="34" charset="0"/>
        </a:defRPr>
      </a:lvl3pPr>
      <a:lvl4pPr marL="1149350" indent="-230188" algn="l" defTabSz="914400" rtl="0" eaLnBrk="1" latinLnBrk="0" hangingPunct="1">
        <a:lnSpc>
          <a:spcPct val="110000"/>
        </a:lnSpc>
        <a:spcBef>
          <a:spcPts val="0"/>
        </a:spcBef>
        <a:spcAft>
          <a:spcPts val="1200"/>
        </a:spcAft>
        <a:buClr>
          <a:schemeClr val="tx1"/>
        </a:buClr>
        <a:buFont typeface="Arial" panose="020B0604020202020204" pitchFamily="34" charset="0"/>
        <a:buChar char="•"/>
        <a:tabLst/>
        <a:defRPr sz="1600" b="0" i="0" kern="1200">
          <a:solidFill>
            <a:schemeClr val="bg2"/>
          </a:solidFill>
          <a:latin typeface="Arial" panose="020B0604020202020204" pitchFamily="34" charset="0"/>
          <a:ea typeface="+mn-ea"/>
          <a:cs typeface="Arial" panose="020B0604020202020204" pitchFamily="34" charset="0"/>
        </a:defRPr>
      </a:lvl4pPr>
      <a:lvl5pPr marL="1608138" indent="-219075" algn="l" defTabSz="914400" rtl="0" eaLnBrk="1" latinLnBrk="0" hangingPunct="1">
        <a:lnSpc>
          <a:spcPct val="110000"/>
        </a:lnSpc>
        <a:spcBef>
          <a:spcPts val="0"/>
        </a:spcBef>
        <a:spcAft>
          <a:spcPts val="1200"/>
        </a:spcAft>
        <a:buClr>
          <a:schemeClr val="tx1"/>
        </a:buClr>
        <a:buFont typeface="Arial" panose="020B0604020202020204" pitchFamily="34" charset="0"/>
        <a:buChar char="•"/>
        <a:tabLst/>
        <a:defRPr sz="1600" b="0" i="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orient="horz" pos="336">
          <p15:clr>
            <a:srgbClr val="F26B43"/>
          </p15:clr>
        </p15:guide>
        <p15:guide id="3" pos="4128">
          <p15:clr>
            <a:srgbClr val="F26B43"/>
          </p15:clr>
        </p15:guide>
        <p15:guide id="4" pos="432">
          <p15:clr>
            <a:srgbClr val="F26B43"/>
          </p15:clr>
        </p15:guide>
        <p15:guide id="5" pos="277">
          <p15:clr>
            <a:srgbClr val="F26B43"/>
          </p15:clr>
        </p15:guide>
        <p15:guide id="6" pos="1112">
          <p15:clr>
            <a:srgbClr val="F26B43"/>
          </p15:clr>
        </p15:guide>
        <p15:guide id="7" orient="horz" pos="1128">
          <p15:clr>
            <a:srgbClr val="F26B43"/>
          </p15:clr>
        </p15:guide>
        <p15:guide id="8" pos="7152">
          <p15:clr>
            <a:srgbClr val="F26B43"/>
          </p15:clr>
        </p15:guide>
        <p15:guide id="9" pos="5055">
          <p15:clr>
            <a:srgbClr val="F26B43"/>
          </p15:clr>
        </p15:guide>
        <p15:guide id="10" pos="42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3" descr="Logo: Department of Health &amp; Human Services. USA."/>
          <p:cNvPicPr>
            <a:picLocks noChangeAspect="1"/>
          </p:cNvPicPr>
          <p:nvPr userDrawn="1"/>
        </p:nvPicPr>
        <p:blipFill>
          <a:blip r:embed="rId69" cstate="email">
            <a:extLst>
              <a:ext uri="{28A0092B-C50C-407E-A947-70E740481C1C}">
                <a14:useLocalDpi xmlns:a14="http://schemas.microsoft.com/office/drawing/2010/main"/>
              </a:ext>
            </a:extLst>
          </a:blip>
          <a:stretch>
            <a:fillRect/>
          </a:stretch>
        </p:blipFill>
        <p:spPr>
          <a:xfrm>
            <a:off x="152400" y="5769866"/>
            <a:ext cx="707136" cy="707134"/>
          </a:xfrm>
          <a:prstGeom prst="rect">
            <a:avLst/>
          </a:prstGeom>
          <a:noFill/>
          <a:ln>
            <a:noFill/>
          </a:ln>
        </p:spPr>
      </p:pic>
      <p:cxnSp>
        <p:nvCxnSpPr>
          <p:cNvPr id="7" name="Straight Connector 4" descr="&quot; &quot;"/>
          <p:cNvCxnSpPr/>
          <p:nvPr userDrawn="1"/>
        </p:nvCxnSpPr>
        <p:spPr>
          <a:xfrm flipV="1">
            <a:off x="838200" y="6355807"/>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6" descr="&quot; &quot;"/>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600" b="1">
                <a:solidFill>
                  <a:schemeClr val="bg1"/>
                </a:solidFill>
              </a:defRPr>
            </a:lvl1pPr>
          </a:lstStyle>
          <a:p>
            <a:fld id="{AC38D48C-20BE-40D5-BBF2-392FF9026E6C}" type="slidenum">
              <a:rPr lang="en-US" smtClean="0"/>
              <a:pPr/>
              <a:t>‹#›</a:t>
            </a:fld>
            <a:endParaRPr lang="en-US"/>
          </a:p>
        </p:txBody>
      </p:sp>
      <p:pic>
        <p:nvPicPr>
          <p:cNvPr id="11" name="Picture Placeholder 13" descr="Logo of the Health Resources and Services Administration (HRSA) Health Workforce. ">
            <a:extLst>
              <a:ext uri="{FF2B5EF4-FFF2-40B4-BE49-F238E27FC236}">
                <a16:creationId xmlns:a16="http://schemas.microsoft.com/office/drawing/2014/main" id="{77D7DFAD-23A0-684E-B79C-9244FEFF7C56}"/>
              </a:ext>
            </a:extLst>
          </p:cNvPr>
          <p:cNvPicPr>
            <a:picLocks noChangeAspect="1"/>
          </p:cNvPicPr>
          <p:nvPr userDrawn="1"/>
        </p:nvPicPr>
        <p:blipFill>
          <a:blip r:embed="rId70" cstate="email">
            <a:extLst>
              <a:ext uri="{28A0092B-C50C-407E-A947-70E740481C1C}">
                <a14:useLocalDpi xmlns:a14="http://schemas.microsoft.com/office/drawing/2010/main"/>
              </a:ext>
            </a:extLst>
          </a:blip>
          <a:srcRect/>
          <a:stretch>
            <a:fillRect/>
          </a:stretch>
        </p:blipFill>
        <p:spPr>
          <a:xfrm>
            <a:off x="10442448" y="5989320"/>
            <a:ext cx="1471163" cy="408398"/>
          </a:xfrm>
          <a:prstGeom prst="rect">
            <a:avLst/>
          </a:prstGeom>
        </p:spPr>
      </p:pic>
    </p:spTree>
    <p:extLst>
      <p:ext uri="{BB962C8B-B14F-4D97-AF65-F5344CB8AC3E}">
        <p14:creationId xmlns:p14="http://schemas.microsoft.com/office/powerpoint/2010/main" val="3618601974"/>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 id="2147483922" r:id="rId21"/>
    <p:sldLayoutId id="2147483923" r:id="rId22"/>
    <p:sldLayoutId id="2147483924" r:id="rId23"/>
    <p:sldLayoutId id="2147483925" r:id="rId24"/>
    <p:sldLayoutId id="2147483926" r:id="rId25"/>
    <p:sldLayoutId id="2147483927" r:id="rId26"/>
    <p:sldLayoutId id="2147483928" r:id="rId27"/>
    <p:sldLayoutId id="2147483929" r:id="rId28"/>
    <p:sldLayoutId id="2147483930" r:id="rId29"/>
    <p:sldLayoutId id="2147483931" r:id="rId30"/>
    <p:sldLayoutId id="2147483932" r:id="rId31"/>
    <p:sldLayoutId id="2147483933" r:id="rId32"/>
    <p:sldLayoutId id="2147483934" r:id="rId33"/>
    <p:sldLayoutId id="2147483935" r:id="rId34"/>
    <p:sldLayoutId id="2147483936" r:id="rId35"/>
    <p:sldLayoutId id="2147483937" r:id="rId36"/>
    <p:sldLayoutId id="2147483938" r:id="rId37"/>
    <p:sldLayoutId id="2147483939" r:id="rId38"/>
    <p:sldLayoutId id="2147483940" r:id="rId39"/>
    <p:sldLayoutId id="2147483941" r:id="rId40"/>
    <p:sldLayoutId id="2147483942" r:id="rId41"/>
    <p:sldLayoutId id="2147483943" r:id="rId42"/>
    <p:sldLayoutId id="2147483944" r:id="rId43"/>
    <p:sldLayoutId id="2147483945" r:id="rId44"/>
    <p:sldLayoutId id="2147483946" r:id="rId45"/>
    <p:sldLayoutId id="2147483947" r:id="rId46"/>
    <p:sldLayoutId id="2147483948" r:id="rId47"/>
    <p:sldLayoutId id="2147483949" r:id="rId48"/>
    <p:sldLayoutId id="2147483950" r:id="rId49"/>
    <p:sldLayoutId id="2147483951" r:id="rId50"/>
    <p:sldLayoutId id="2147483952" r:id="rId51"/>
    <p:sldLayoutId id="2147483953" r:id="rId52"/>
    <p:sldLayoutId id="2147483954" r:id="rId53"/>
    <p:sldLayoutId id="2147483955" r:id="rId54"/>
    <p:sldLayoutId id="2147483956" r:id="rId55"/>
    <p:sldLayoutId id="2147483957" r:id="rId56"/>
    <p:sldLayoutId id="2147483958" r:id="rId57"/>
    <p:sldLayoutId id="2147483959" r:id="rId58"/>
    <p:sldLayoutId id="2147483960" r:id="rId59"/>
    <p:sldLayoutId id="2147483961" r:id="rId60"/>
    <p:sldLayoutId id="2147483962" r:id="rId61"/>
    <p:sldLayoutId id="2147483963" r:id="rId62"/>
    <p:sldLayoutId id="2147483964" r:id="rId63"/>
    <p:sldLayoutId id="2147483965" r:id="rId64"/>
    <p:sldLayoutId id="2147483966" r:id="rId65"/>
    <p:sldLayoutId id="2147483967" r:id="rId66"/>
    <p:sldLayoutId id="2147483968" r:id="rId67"/>
  </p:sldLayoutIdLst>
  <p:hf hdr="0" ftr="0" dt="0"/>
  <p:txStyles>
    <p:titleStyle>
      <a:lvl1pPr algn="l" defTabSz="914400" rtl="0" eaLnBrk="1" latinLnBrk="0" hangingPunct="1">
        <a:lnSpc>
          <a:spcPct val="100000"/>
        </a:lnSpc>
        <a:spcBef>
          <a:spcPct val="0"/>
        </a:spcBef>
        <a:buNone/>
        <a:defRPr sz="4000" b="1" kern="1200">
          <a:solidFill>
            <a:srgbClr val="0F4D7B"/>
          </a:solidFill>
          <a:latin typeface="+mn-lt"/>
          <a:ea typeface="+mj-ea"/>
          <a:cs typeface="+mj-cs"/>
        </a:defRPr>
      </a:lvl1pPr>
    </p:titleStyle>
    <p:body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7FEF97-F58B-674A-8EA7-A4A45976B15C}"/>
              </a:ext>
            </a:extLst>
          </p:cNvPr>
          <p:cNvSpPr/>
          <p:nvPr userDrawn="1"/>
        </p:nvSpPr>
        <p:spPr>
          <a:xfrm>
            <a:off x="0" y="0"/>
            <a:ext cx="12192000" cy="1137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a:extLst>
              <a:ext uri="{FF2B5EF4-FFF2-40B4-BE49-F238E27FC236}">
                <a16:creationId xmlns:a16="http://schemas.microsoft.com/office/drawing/2014/main" id="{B66E6A0A-40F9-8842-8ED1-BA07E8D435A1}"/>
              </a:ext>
            </a:extLst>
          </p:cNvPr>
          <p:cNvSpPr>
            <a:spLocks noGrp="1"/>
          </p:cNvSpPr>
          <p:nvPr>
            <p:ph type="title"/>
          </p:nvPr>
        </p:nvSpPr>
        <p:spPr>
          <a:xfrm>
            <a:off x="1828800" y="0"/>
            <a:ext cx="9600627" cy="1137300"/>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8B6A29C5-15AF-9346-93D3-28B0CFECEA9A}"/>
              </a:ext>
            </a:extLst>
          </p:cNvPr>
          <p:cNvSpPr>
            <a:spLocks noGrp="1"/>
          </p:cNvSpPr>
          <p:nvPr>
            <p:ph type="body" idx="1"/>
          </p:nvPr>
        </p:nvSpPr>
        <p:spPr>
          <a:xfrm>
            <a:off x="1828800" y="1645920"/>
            <a:ext cx="9600628"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c 11">
            <a:extLst>
              <a:ext uri="{FF2B5EF4-FFF2-40B4-BE49-F238E27FC236}">
                <a16:creationId xmlns:a16="http://schemas.microsoft.com/office/drawing/2014/main" id="{38262B4D-93E9-0F47-AE4F-80FB1DE0F5B9}"/>
              </a:ext>
            </a:extLst>
          </p:cNvPr>
          <p:cNvPicPr>
            <a:picLocks noChangeAspect="1"/>
          </p:cNvPicPr>
          <p:nvPr userDrawn="1"/>
        </p:nvPicPr>
        <p:blipFill>
          <a:blip r:embed="rId73" cstate="email">
            <a:extLst>
              <a:ext uri="{28A0092B-C50C-407E-A947-70E740481C1C}">
                <a14:useLocalDpi xmlns:a14="http://schemas.microsoft.com/office/drawing/2010/main"/>
              </a:ext>
              <a:ext uri="{96DAC541-7B7A-43D3-8B79-37D633B846F1}">
                <asvg:svgBlip xmlns:asvg="http://schemas.microsoft.com/office/drawing/2016/SVG/main" r:embed="rId74"/>
              </a:ext>
            </a:extLst>
          </a:blip>
          <a:stretch>
            <a:fillRect/>
          </a:stretch>
        </p:blipFill>
        <p:spPr>
          <a:xfrm>
            <a:off x="439738" y="0"/>
            <a:ext cx="943276" cy="914400"/>
          </a:xfrm>
          <a:prstGeom prst="rect">
            <a:avLst/>
          </a:prstGeom>
        </p:spPr>
      </p:pic>
    </p:spTree>
    <p:extLst>
      <p:ext uri="{BB962C8B-B14F-4D97-AF65-F5344CB8AC3E}">
        <p14:creationId xmlns:p14="http://schemas.microsoft.com/office/powerpoint/2010/main" val="3129784234"/>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 id="2147484004" r:id="rId35"/>
    <p:sldLayoutId id="2147484005" r:id="rId36"/>
    <p:sldLayoutId id="2147484006" r:id="rId37"/>
    <p:sldLayoutId id="2147484007" r:id="rId38"/>
    <p:sldLayoutId id="2147484008" r:id="rId39"/>
    <p:sldLayoutId id="2147484009" r:id="rId40"/>
    <p:sldLayoutId id="2147484010" r:id="rId41"/>
    <p:sldLayoutId id="2147484011" r:id="rId42"/>
    <p:sldLayoutId id="2147484012" r:id="rId43"/>
    <p:sldLayoutId id="2147484013" r:id="rId44"/>
    <p:sldLayoutId id="2147484014" r:id="rId45"/>
    <p:sldLayoutId id="2147484015" r:id="rId46"/>
    <p:sldLayoutId id="2147484016" r:id="rId47"/>
    <p:sldLayoutId id="2147484017" r:id="rId48"/>
    <p:sldLayoutId id="2147484018" r:id="rId49"/>
    <p:sldLayoutId id="2147484019" r:id="rId50"/>
    <p:sldLayoutId id="2147484020" r:id="rId51"/>
    <p:sldLayoutId id="2147484021" r:id="rId52"/>
    <p:sldLayoutId id="2147484022" r:id="rId53"/>
    <p:sldLayoutId id="2147484023" r:id="rId54"/>
    <p:sldLayoutId id="2147484024" r:id="rId55"/>
    <p:sldLayoutId id="2147484025" r:id="rId56"/>
    <p:sldLayoutId id="2147484026" r:id="rId57"/>
    <p:sldLayoutId id="2147484027" r:id="rId58"/>
    <p:sldLayoutId id="2147484028" r:id="rId59"/>
    <p:sldLayoutId id="2147484029" r:id="rId60"/>
    <p:sldLayoutId id="2147484030" r:id="rId61"/>
    <p:sldLayoutId id="2147484031" r:id="rId62"/>
    <p:sldLayoutId id="2147484032" r:id="rId63"/>
    <p:sldLayoutId id="2147484033" r:id="rId64"/>
    <p:sldLayoutId id="2147484034" r:id="rId65"/>
    <p:sldLayoutId id="2147484035" r:id="rId66"/>
    <p:sldLayoutId id="2147484036" r:id="rId67"/>
    <p:sldLayoutId id="2147484037" r:id="rId68"/>
    <p:sldLayoutId id="2147484038" r:id="rId69"/>
    <p:sldLayoutId id="2147484039" r:id="rId70"/>
    <p:sldLayoutId id="2147484040" r:id="rId71"/>
  </p:sldLayoutIdLst>
  <p:hf sldNum="0" hdr="0" ftr="0" dt="0"/>
  <p:txStyles>
    <p:titleStyle>
      <a:lvl1pPr algn="l" defTabSz="914400" rtl="0" eaLnBrk="1" latinLnBrk="0" hangingPunct="1">
        <a:lnSpc>
          <a:spcPct val="88000"/>
        </a:lnSpc>
        <a:spcBef>
          <a:spcPct val="0"/>
        </a:spcBef>
        <a:buNone/>
        <a:defRPr sz="2900" b="1" i="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Clr>
          <a:schemeClr val="tx1"/>
        </a:buClr>
        <a:buFont typeface="Arial" panose="020B0604020202020204" pitchFamily="34" charset="0"/>
        <a:buNone/>
        <a:tabLst/>
        <a:defRPr sz="1600" b="1" i="0" kern="1200">
          <a:solidFill>
            <a:schemeClr val="tx1"/>
          </a:solidFill>
          <a:latin typeface="Arial" panose="020B0604020202020204" pitchFamily="34" charset="0"/>
          <a:ea typeface="+mn-ea"/>
          <a:cs typeface="Arial" panose="020B0604020202020204" pitchFamily="34" charset="0"/>
        </a:defRPr>
      </a:lvl1pPr>
      <a:lvl2pPr marL="228600" indent="-219075" algn="l" defTabSz="914400" rtl="0" eaLnBrk="1" latinLnBrk="0" hangingPunct="1">
        <a:lnSpc>
          <a:spcPct val="110000"/>
        </a:lnSpc>
        <a:spcBef>
          <a:spcPts val="0"/>
        </a:spcBef>
        <a:spcAft>
          <a:spcPts val="1200"/>
        </a:spcAft>
        <a:buClr>
          <a:schemeClr val="tx1"/>
        </a:buClr>
        <a:buFont typeface="Arial" panose="020B0604020202020204" pitchFamily="34" charset="0"/>
        <a:buChar char="•"/>
        <a:tabLst/>
        <a:defRPr sz="1600" b="0" i="0" kern="1200">
          <a:solidFill>
            <a:schemeClr val="bg2"/>
          </a:solidFill>
          <a:latin typeface="Arial" panose="020B0604020202020204" pitchFamily="34" charset="0"/>
          <a:ea typeface="+mn-ea"/>
          <a:cs typeface="Arial" panose="020B0604020202020204" pitchFamily="34" charset="0"/>
        </a:defRPr>
      </a:lvl2pPr>
      <a:lvl3pPr marL="635000" indent="-230188" algn="l" defTabSz="914400" rtl="0" eaLnBrk="1" latinLnBrk="0" hangingPunct="1">
        <a:lnSpc>
          <a:spcPct val="110000"/>
        </a:lnSpc>
        <a:spcBef>
          <a:spcPts val="0"/>
        </a:spcBef>
        <a:spcAft>
          <a:spcPts val="1200"/>
        </a:spcAft>
        <a:buClr>
          <a:schemeClr val="tx1"/>
        </a:buClr>
        <a:buFont typeface="System Font Regular"/>
        <a:buChar char="-"/>
        <a:tabLst/>
        <a:defRPr sz="1600" b="0" i="0" kern="1200">
          <a:solidFill>
            <a:schemeClr val="bg2"/>
          </a:solidFill>
          <a:latin typeface="Arial" panose="020B0604020202020204" pitchFamily="34" charset="0"/>
          <a:ea typeface="+mn-ea"/>
          <a:cs typeface="Arial" panose="020B0604020202020204" pitchFamily="34" charset="0"/>
        </a:defRPr>
      </a:lvl3pPr>
      <a:lvl4pPr marL="1149350" indent="-230188" algn="l" defTabSz="914400" rtl="0" eaLnBrk="1" latinLnBrk="0" hangingPunct="1">
        <a:lnSpc>
          <a:spcPct val="110000"/>
        </a:lnSpc>
        <a:spcBef>
          <a:spcPts val="0"/>
        </a:spcBef>
        <a:spcAft>
          <a:spcPts val="1200"/>
        </a:spcAft>
        <a:buClr>
          <a:schemeClr val="tx1"/>
        </a:buClr>
        <a:buFont typeface="Arial" panose="020B0604020202020204" pitchFamily="34" charset="0"/>
        <a:buChar char="•"/>
        <a:tabLst/>
        <a:defRPr sz="1600" b="0" i="0" kern="1200">
          <a:solidFill>
            <a:schemeClr val="bg2"/>
          </a:solidFill>
          <a:latin typeface="Arial" panose="020B0604020202020204" pitchFamily="34" charset="0"/>
          <a:ea typeface="+mn-ea"/>
          <a:cs typeface="Arial" panose="020B0604020202020204" pitchFamily="34" charset="0"/>
        </a:defRPr>
      </a:lvl4pPr>
      <a:lvl5pPr marL="1608138" indent="-219075" algn="l" defTabSz="914400" rtl="0" eaLnBrk="1" latinLnBrk="0" hangingPunct="1">
        <a:lnSpc>
          <a:spcPct val="110000"/>
        </a:lnSpc>
        <a:spcBef>
          <a:spcPts val="0"/>
        </a:spcBef>
        <a:spcAft>
          <a:spcPts val="1200"/>
        </a:spcAft>
        <a:buClr>
          <a:schemeClr val="tx1"/>
        </a:buClr>
        <a:buFont typeface="Arial" panose="020B0604020202020204" pitchFamily="34" charset="0"/>
        <a:buChar char="•"/>
        <a:tabLst/>
        <a:defRPr sz="1600" b="0" i="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orient="horz" pos="336">
          <p15:clr>
            <a:srgbClr val="F26B43"/>
          </p15:clr>
        </p15:guide>
        <p15:guide id="3" pos="4128">
          <p15:clr>
            <a:srgbClr val="F26B43"/>
          </p15:clr>
        </p15:guide>
        <p15:guide id="4" pos="432">
          <p15:clr>
            <a:srgbClr val="F26B43"/>
          </p15:clr>
        </p15:guide>
        <p15:guide id="5" pos="277">
          <p15:clr>
            <a:srgbClr val="F26B43"/>
          </p15:clr>
        </p15:guide>
        <p15:guide id="6" pos="1112">
          <p15:clr>
            <a:srgbClr val="F26B43"/>
          </p15:clr>
        </p15:guide>
        <p15:guide id="7" orient="horz" pos="1128">
          <p15:clr>
            <a:srgbClr val="F26B43"/>
          </p15:clr>
        </p15:guide>
        <p15:guide id="8" pos="7152">
          <p15:clr>
            <a:srgbClr val="F26B43"/>
          </p15:clr>
        </p15:guide>
        <p15:guide id="9" pos="5055">
          <p15:clr>
            <a:srgbClr val="F26B43"/>
          </p15:clr>
        </p15:guide>
        <p15:guide id="10" pos="42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78.jpeg"/><Relationship Id="rId5" Type="http://schemas.openxmlformats.org/officeDocument/2006/relationships/image" Target="../media/image177.jpeg"/><Relationship Id="rId4" Type="http://schemas.openxmlformats.org/officeDocument/2006/relationships/image" Target="../media/image17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179.jpe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81.jpeg"/><Relationship Id="rId4" Type="http://schemas.openxmlformats.org/officeDocument/2006/relationships/image" Target="../media/image18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notesSlide" Target="../notesSlides/notesSlide19.xml"/><Relationship Id="rId1" Type="http://schemas.openxmlformats.org/officeDocument/2006/relationships/slideLayout" Target="../slideLayouts/slideLayout73.xml"/><Relationship Id="rId4" Type="http://schemas.openxmlformats.org/officeDocument/2006/relationships/image" Target="../media/image184.jpeg"/></Relationships>
</file>

<file path=ppt/slides/_rels/slide2.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notesSlide" Target="../notesSlides/notesSlide2.xml"/><Relationship Id="rId1" Type="http://schemas.openxmlformats.org/officeDocument/2006/relationships/slideLayout" Target="../slideLayouts/slideLayout143.xml"/><Relationship Id="rId5" Type="http://schemas.openxmlformats.org/officeDocument/2006/relationships/image" Target="../media/image169.jpeg"/><Relationship Id="rId4" Type="http://schemas.openxmlformats.org/officeDocument/2006/relationships/image" Target="../media/image16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nhsc.hrsa.gov/sites/becomenhscapprovedsite/typesofsites/index.html" TargetMode="External"/><Relationship Id="rId2" Type="http://schemas.openxmlformats.org/officeDocument/2006/relationships/notesSlide" Target="../notesSlides/notesSlide31.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3" Type="http://schemas.openxmlformats.org/officeDocument/2006/relationships/hyperlink" Target="https://nhsc.hrsa.gov/sites" TargetMode="External"/><Relationship Id="rId7" Type="http://schemas.openxmlformats.org/officeDocument/2006/relationships/image" Target="../media/image185.png"/><Relationship Id="rId2" Type="http://schemas.openxmlformats.org/officeDocument/2006/relationships/notesSlide" Target="../notesSlides/notesSlide34.xml"/><Relationship Id="rId1" Type="http://schemas.openxmlformats.org/officeDocument/2006/relationships/slideLayout" Target="../slideLayouts/slideLayout67.xml"/><Relationship Id="rId6" Type="http://schemas.openxmlformats.org/officeDocument/2006/relationships/hyperlink" Target="https://gcc02.safelinks.protection.outlook.com/?url=http%3A%2F%2Fbit.ly%2F3xNsEL6&amp;data=05%7C01%7Cssaunders%40hrsa.gov%7C6f1734cccb5346ca221e08db167d08a3%7C14b77578977342d58507251ca2dc2b06%7C0%7C0%7C638128498491723424%7CUnknown%7CTWFpbGZsb3d8eyJWIjoiMC4wLjAwMDAiLCJQIjoiV2luMzIiLCJBTiI6Ik1haWwiLCJXVCI6Mn0%3D%7C3000%7C%7C%7C&amp;sdata=jmd7wBLMEaxAurVekvHGy2n6cS%2BTy%2FnM8aQoluNEd%2F8%3D&amp;reserved=0" TargetMode="External"/><Relationship Id="rId5" Type="http://schemas.openxmlformats.org/officeDocument/2006/relationships/hyperlink" Target="https://nhsc.hrsa.gov/nhsc-sites/contacts/regional-offices-state-contacts.html" TargetMode="External"/><Relationship Id="rId4" Type="http://schemas.openxmlformats.org/officeDocument/2006/relationships/hyperlink" Target="https://bhw.hrsa.gov/shortage-designation/hpsa/primary-care-office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twitter.com/NHSCorps" TargetMode="External"/><Relationship Id="rId3" Type="http://schemas.openxmlformats.org/officeDocument/2006/relationships/hyperlink" Target="https://hrsa-gov.zoomgov.com/j/1600680754" TargetMode="External"/><Relationship Id="rId7" Type="http://schemas.openxmlformats.org/officeDocument/2006/relationships/hyperlink" Target="http://facebook.com/nationalhealthservicecorps" TargetMode="External"/><Relationship Id="rId2" Type="http://schemas.openxmlformats.org/officeDocument/2006/relationships/notesSlide" Target="../notesSlides/notesSlide35.xml"/><Relationship Id="rId1" Type="http://schemas.openxmlformats.org/officeDocument/2006/relationships/slideLayout" Target="../slideLayouts/slideLayout67.xml"/><Relationship Id="rId6" Type="http://schemas.openxmlformats.org/officeDocument/2006/relationships/hyperlink" Target="http://nhsc.hrsa.gov/sites/virtualjobfair/index.html" TargetMode="External"/><Relationship Id="rId11" Type="http://schemas.openxmlformats.org/officeDocument/2006/relationships/image" Target="../media/image185.png"/><Relationship Id="rId5" Type="http://schemas.openxmlformats.org/officeDocument/2006/relationships/hyperlink" Target="http://jobfair.hrsa.gov/" TargetMode="External"/><Relationship Id="rId10" Type="http://schemas.openxmlformats.org/officeDocument/2006/relationships/hyperlink" Target="https://gcc02.safelinks.protection.outlook.com/?url=http%3A%2F%2Fbit.ly%2F3xNsEL6&amp;data=05%7C01%7Cssaunders%40hrsa.gov%7C6f1734cccb5346ca221e08db167d08a3%7C14b77578977342d58507251ca2dc2b06%7C0%7C0%7C638128498491723424%7CUnknown%7CTWFpbGZsb3d8eyJWIjoiMC4wLjAwMDAiLCJQIjoiV2luMzIiLCJBTiI6Ik1haWwiLCJXVCI6Mn0%3D%7C3000%7C%7C%7C&amp;sdata=jmd7wBLMEaxAurVekvHGy2n6cS%2BTy%2FnM8aQoluNEd%2F8%3D&amp;reserved=0" TargetMode="External"/><Relationship Id="rId4" Type="http://schemas.openxmlformats.org/officeDocument/2006/relationships/hyperlink" Target="http://nhsc.hrsa.gov/" TargetMode="External"/><Relationship Id="rId9" Type="http://schemas.openxmlformats.org/officeDocument/2006/relationships/hyperlink" Target="http://www.linkedin.com/company/national-health-service-corps"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hyperlink" Target="https://www.youtube.com/user/HRSAtube" TargetMode="External"/><Relationship Id="rId3" Type="http://schemas.openxmlformats.org/officeDocument/2006/relationships/hyperlink" Target="http://www.hrsa.gov/" TargetMode="External"/><Relationship Id="rId7" Type="http://schemas.openxmlformats.org/officeDocument/2006/relationships/hyperlink" Target="https://twitter.com/hrsagov" TargetMode="External"/><Relationship Id="rId12" Type="http://schemas.openxmlformats.org/officeDocument/2006/relationships/image" Target="../media/image190.png"/><Relationship Id="rId2" Type="http://schemas.openxmlformats.org/officeDocument/2006/relationships/notesSlide" Target="../notesSlides/notesSlide36.xml"/><Relationship Id="rId1" Type="http://schemas.openxmlformats.org/officeDocument/2006/relationships/slideLayout" Target="../slideLayouts/slideLayout273.xml"/><Relationship Id="rId6" Type="http://schemas.openxmlformats.org/officeDocument/2006/relationships/image" Target="../media/image187.png"/><Relationship Id="rId11" Type="http://schemas.openxmlformats.org/officeDocument/2006/relationships/hyperlink" Target="https://www.linkedin.com/company/us-government-department-of-health-&amp;-human-services-hrsa/" TargetMode="External"/><Relationship Id="rId5" Type="http://schemas.openxmlformats.org/officeDocument/2006/relationships/hyperlink" Target="https://facebook.com/HRSAgov/" TargetMode="External"/><Relationship Id="rId10" Type="http://schemas.openxmlformats.org/officeDocument/2006/relationships/image" Target="../media/image189.png"/><Relationship Id="rId4" Type="http://schemas.openxmlformats.org/officeDocument/2006/relationships/image" Target="../media/image186.png"/><Relationship Id="rId9" Type="http://schemas.openxmlformats.org/officeDocument/2006/relationships/hyperlink" Target="https://www.instagram.com/hrsagov/" TargetMode="External"/><Relationship Id="rId14" Type="http://schemas.openxmlformats.org/officeDocument/2006/relationships/image" Target="../media/image19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4.xml"/><Relationship Id="rId1" Type="http://schemas.openxmlformats.org/officeDocument/2006/relationships/slideLayout" Target="../slideLayouts/slideLayout39.xml"/><Relationship Id="rId5" Type="http://schemas.openxmlformats.org/officeDocument/2006/relationships/image" Target="../media/image172.jpeg"/><Relationship Id="rId4" Type="http://schemas.openxmlformats.org/officeDocument/2006/relationships/image" Target="../media/image17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image" Target="../media/image7.png"/><Relationship Id="rId7" Type="http://schemas.openxmlformats.org/officeDocument/2006/relationships/image" Target="../media/image85.emf"/><Relationship Id="rId2" Type="http://schemas.openxmlformats.org/officeDocument/2006/relationships/notesSlide" Target="../notesSlides/notesSlide6.xml"/><Relationship Id="rId1" Type="http://schemas.openxmlformats.org/officeDocument/2006/relationships/slideLayout" Target="../slideLayouts/slideLayout72.xml"/><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67DA6705-D012-4716-9F04-A27E54B530C5}"/>
              </a:ext>
            </a:extLst>
          </p:cNvPr>
          <p:cNvSpPr>
            <a:spLocks noGrp="1"/>
          </p:cNvSpPr>
          <p:nvPr>
            <p:ph sz="quarter" idx="17"/>
          </p:nvPr>
        </p:nvSpPr>
        <p:spPr>
          <a:xfrm>
            <a:off x="1010948" y="4391408"/>
            <a:ext cx="6619877" cy="1648445"/>
          </a:xfrm>
        </p:spPr>
        <p:txBody>
          <a:bodyPr/>
          <a:lstStyle/>
          <a:p>
            <a:pPr lvl="0">
              <a:lnSpc>
                <a:spcPct val="100000"/>
              </a:lnSpc>
              <a:spcAft>
                <a:spcPts val="0"/>
              </a:spcAft>
            </a:pPr>
            <a:r>
              <a:rPr lang="en-US" sz="1800" dirty="0">
                <a:latin typeface="+mj-lt"/>
              </a:rPr>
              <a:t>Habiba Lomax, Section Chief </a:t>
            </a:r>
          </a:p>
          <a:p>
            <a:pPr lvl="0">
              <a:lnSpc>
                <a:spcPct val="100000"/>
              </a:lnSpc>
              <a:spcAft>
                <a:spcPts val="0"/>
              </a:spcAft>
            </a:pPr>
            <a:r>
              <a:rPr lang="en-US" sz="1800" b="0" dirty="0">
                <a:solidFill>
                  <a:schemeClr val="tx2"/>
                </a:solidFill>
                <a:latin typeface="+mj-lt"/>
              </a:rPr>
              <a:t>Division of National Health Service Corps (NHSC)</a:t>
            </a:r>
          </a:p>
          <a:p>
            <a:pPr lvl="0">
              <a:lnSpc>
                <a:spcPct val="100000"/>
              </a:lnSpc>
              <a:spcAft>
                <a:spcPts val="0"/>
              </a:spcAft>
            </a:pPr>
            <a:endParaRPr lang="en-US" sz="1800" dirty="0">
              <a:solidFill>
                <a:schemeClr val="tx2"/>
              </a:solidFill>
              <a:latin typeface="+mj-lt"/>
            </a:endParaRPr>
          </a:p>
          <a:p>
            <a:pPr lvl="0">
              <a:lnSpc>
                <a:spcPct val="100000"/>
              </a:lnSpc>
              <a:spcAft>
                <a:spcPts val="0"/>
              </a:spcAft>
            </a:pPr>
            <a:r>
              <a:rPr lang="en-US" sz="1800" dirty="0">
                <a:latin typeface="+mj-lt"/>
              </a:rPr>
              <a:t>Janice Cook, Public Health Analyst, Regional Specialist</a:t>
            </a:r>
          </a:p>
          <a:p>
            <a:pPr lvl="0">
              <a:lnSpc>
                <a:spcPct val="100000"/>
              </a:lnSpc>
              <a:spcAft>
                <a:spcPts val="0"/>
              </a:spcAft>
            </a:pPr>
            <a:r>
              <a:rPr lang="en-US" sz="1800" b="0" dirty="0">
                <a:solidFill>
                  <a:schemeClr val="tx2"/>
                </a:solidFill>
                <a:latin typeface="+mj-lt"/>
              </a:rPr>
              <a:t>Division of Regional Operations (DRO)</a:t>
            </a:r>
          </a:p>
        </p:txBody>
      </p:sp>
      <p:sp>
        <p:nvSpPr>
          <p:cNvPr id="14" name="Content Placeholder 13">
            <a:extLst>
              <a:ext uri="{FF2B5EF4-FFF2-40B4-BE49-F238E27FC236}">
                <a16:creationId xmlns:a16="http://schemas.microsoft.com/office/drawing/2014/main" id="{FBEE1188-ED9F-4D5E-9461-7CD54714443C}"/>
              </a:ext>
            </a:extLst>
          </p:cNvPr>
          <p:cNvSpPr>
            <a:spLocks noGrp="1"/>
          </p:cNvSpPr>
          <p:nvPr>
            <p:ph sz="quarter" idx="18"/>
          </p:nvPr>
        </p:nvSpPr>
        <p:spPr>
          <a:xfrm>
            <a:off x="1010948" y="3918259"/>
            <a:ext cx="5427663" cy="227409"/>
          </a:xfrm>
        </p:spPr>
        <p:txBody>
          <a:bodyPr/>
          <a:lstStyle/>
          <a:p>
            <a:r>
              <a:rPr lang="en-CA" sz="1800" b="0" dirty="0">
                <a:solidFill>
                  <a:srgbClr val="800000"/>
                </a:solidFill>
              </a:rPr>
              <a:t>March 16, 2023</a:t>
            </a:r>
          </a:p>
          <a:p>
            <a:endParaRPr lang="en-CA" dirty="0"/>
          </a:p>
        </p:txBody>
      </p:sp>
      <p:sp>
        <p:nvSpPr>
          <p:cNvPr id="5" name="Title 11">
            <a:extLst>
              <a:ext uri="{FF2B5EF4-FFF2-40B4-BE49-F238E27FC236}">
                <a16:creationId xmlns:a16="http://schemas.microsoft.com/office/drawing/2014/main" id="{CD51EFA3-D865-37D3-E3EC-DCA7DDDF2105}"/>
              </a:ext>
            </a:extLst>
          </p:cNvPr>
          <p:cNvSpPr>
            <a:spLocks noGrp="1"/>
          </p:cNvSpPr>
          <p:nvPr>
            <p:ph type="title"/>
          </p:nvPr>
        </p:nvSpPr>
        <p:spPr>
          <a:xfrm>
            <a:off x="1010950" y="2328673"/>
            <a:ext cx="7791305" cy="1341700"/>
          </a:xfrm>
        </p:spPr>
        <p:txBody>
          <a:bodyPr/>
          <a:lstStyle/>
          <a:p>
            <a:pPr lvl="0">
              <a:lnSpc>
                <a:spcPct val="100000"/>
              </a:lnSpc>
              <a:spcBef>
                <a:spcPts val="1000"/>
              </a:spcBef>
            </a:pPr>
            <a:r>
              <a:rPr lang="en-US" sz="4000" dirty="0">
                <a:solidFill>
                  <a:srgbClr val="232849"/>
                </a:solidFill>
              </a:rPr>
              <a:t>National Health Service Corps Loan Repayment Programs</a:t>
            </a:r>
            <a:br>
              <a:rPr lang="en-US" sz="4000" dirty="0">
                <a:solidFill>
                  <a:srgbClr val="232849"/>
                </a:solidFill>
              </a:rPr>
            </a:br>
            <a:endParaRPr lang="en-CA" sz="4000" dirty="0"/>
          </a:p>
        </p:txBody>
      </p:sp>
      <p:sp>
        <p:nvSpPr>
          <p:cNvPr id="6" name="Content Placeholder 12">
            <a:extLst>
              <a:ext uri="{FF2B5EF4-FFF2-40B4-BE49-F238E27FC236}">
                <a16:creationId xmlns:a16="http://schemas.microsoft.com/office/drawing/2014/main" id="{30BE0DBF-45F5-3954-8030-FFDCC9D6FB53}"/>
              </a:ext>
            </a:extLst>
          </p:cNvPr>
          <p:cNvSpPr txBox="1">
            <a:spLocks/>
          </p:cNvSpPr>
          <p:nvPr/>
        </p:nvSpPr>
        <p:spPr>
          <a:xfrm>
            <a:off x="1010949" y="3454093"/>
            <a:ext cx="6619875" cy="473149"/>
          </a:xfrm>
          <a:prstGeom prst="rect">
            <a:avLst/>
          </a:prstGeom>
        </p:spPr>
        <p:txBody>
          <a:bodyPr lIns="0" tIns="0" rIns="0" bIns="0"/>
          <a:lstStyle>
            <a:lvl1pPr marL="0" indent="0" algn="l" defTabSz="914400" rtl="0" eaLnBrk="1" latinLnBrk="0" hangingPunct="1">
              <a:lnSpc>
                <a:spcPts val="1800"/>
              </a:lnSpc>
              <a:spcBef>
                <a:spcPts val="1000"/>
              </a:spcBef>
              <a:buFont typeface="Arial" panose="020B0604020202020204" pitchFamily="34" charset="0"/>
              <a:buNone/>
              <a:defRPr lang="en-US" sz="2400" b="1" i="0" kern="1200" smtClean="0">
                <a:solidFill>
                  <a:srgbClr val="0070C0"/>
                </a:solidFill>
                <a:latin typeface="Georgia" panose="02040502050405020303" pitchFamily="18" charset="0"/>
                <a:ea typeface="+mn-ea"/>
                <a:cs typeface="Arial" panose="020B0604020202020204" pitchFamily="34" charset="0"/>
              </a:defRPr>
            </a:lvl1pPr>
            <a:lvl2pPr marL="457200" indent="0" algn="l" defTabSz="914400" rtl="0" eaLnBrk="1" latinLnBrk="0" hangingPunct="1">
              <a:lnSpc>
                <a:spcPts val="1800"/>
              </a:lnSpc>
              <a:spcBef>
                <a:spcPts val="500"/>
              </a:spcBef>
              <a:buFont typeface="Arial" panose="020B0604020202020204" pitchFamily="34" charset="0"/>
              <a:buNone/>
              <a:defRPr lang="en-US" sz="2400" b="1" i="0" kern="1200" smtClean="0">
                <a:solidFill>
                  <a:schemeClr val="bg1"/>
                </a:solidFill>
                <a:latin typeface="Georgia" panose="02040502050405020303" pitchFamily="18" charset="0"/>
                <a:ea typeface="+mn-ea"/>
                <a:cs typeface="Arial" panose="020B0604020202020204" pitchFamily="34" charset="0"/>
              </a:defRPr>
            </a:lvl2pPr>
            <a:lvl3pPr marL="914400" indent="0" algn="l" defTabSz="914400" rtl="0" eaLnBrk="1" latinLnBrk="0" hangingPunct="1">
              <a:lnSpc>
                <a:spcPts val="1800"/>
              </a:lnSpc>
              <a:spcBef>
                <a:spcPts val="500"/>
              </a:spcBef>
              <a:buFont typeface="Arial" panose="020B0604020202020204" pitchFamily="34" charset="0"/>
              <a:buNone/>
              <a:defRPr lang="en-US" sz="2400" b="1" i="0" kern="1200" smtClean="0">
                <a:solidFill>
                  <a:schemeClr val="bg1"/>
                </a:solidFill>
                <a:latin typeface="Georgia" panose="02040502050405020303" pitchFamily="18" charset="0"/>
                <a:ea typeface="+mn-ea"/>
                <a:cs typeface="Arial" panose="020B0604020202020204" pitchFamily="34" charset="0"/>
              </a:defRPr>
            </a:lvl3pPr>
            <a:lvl4pPr marL="1371600" indent="0" algn="l" defTabSz="914400" rtl="0" eaLnBrk="1" latinLnBrk="0" hangingPunct="1">
              <a:lnSpc>
                <a:spcPts val="1800"/>
              </a:lnSpc>
              <a:spcBef>
                <a:spcPts val="500"/>
              </a:spcBef>
              <a:buFont typeface="Arial" panose="020B0604020202020204" pitchFamily="34" charset="0"/>
              <a:buNone/>
              <a:defRPr lang="en-US" sz="2400" b="1" i="0" kern="1200" smtClean="0">
                <a:solidFill>
                  <a:schemeClr val="bg1"/>
                </a:solidFill>
                <a:latin typeface="Georgia" panose="02040502050405020303" pitchFamily="18" charset="0"/>
                <a:ea typeface="+mn-ea"/>
                <a:cs typeface="Arial" panose="020B0604020202020204" pitchFamily="34" charset="0"/>
              </a:defRPr>
            </a:lvl4pPr>
            <a:lvl5pPr marL="1828800" indent="0" algn="l" defTabSz="914400" rtl="0" eaLnBrk="1" latinLnBrk="0" hangingPunct="1">
              <a:lnSpc>
                <a:spcPts val="1800"/>
              </a:lnSpc>
              <a:spcBef>
                <a:spcPts val="500"/>
              </a:spcBef>
              <a:buFont typeface="Arial" panose="020B0604020202020204" pitchFamily="34" charset="0"/>
              <a:buNone/>
              <a:defRPr lang="en-CA" sz="2400" b="1" i="0" kern="1200">
                <a:solidFill>
                  <a:schemeClr val="bg1"/>
                </a:solidFill>
                <a:latin typeface="Georgia" panose="02040502050405020303" pitchFamily="18"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tx1"/>
                </a:solidFill>
              </a:rPr>
              <a:t>Kentucky Office of Rural Health Webinar</a:t>
            </a:r>
          </a:p>
        </p:txBody>
      </p:sp>
      <p:sp>
        <p:nvSpPr>
          <p:cNvPr id="9" name="Content Placeholder 15">
            <a:extLst>
              <a:ext uri="{FF2B5EF4-FFF2-40B4-BE49-F238E27FC236}">
                <a16:creationId xmlns:a16="http://schemas.microsoft.com/office/drawing/2014/main" id="{E971BA17-3970-6ED7-4AD6-9C7BBBDED491}"/>
              </a:ext>
            </a:extLst>
          </p:cNvPr>
          <p:cNvSpPr>
            <a:spLocks noGrp="1"/>
          </p:cNvSpPr>
          <p:nvPr>
            <p:ph sz="quarter" idx="20"/>
          </p:nvPr>
        </p:nvSpPr>
        <p:spPr>
          <a:xfrm>
            <a:off x="1010948" y="6039852"/>
            <a:ext cx="5899151" cy="678447"/>
          </a:xfrm>
        </p:spPr>
        <p:txBody>
          <a:bodyPr>
            <a:noAutofit/>
          </a:bodyPr>
          <a:lstStyle/>
          <a:p>
            <a:pPr lvl="0">
              <a:lnSpc>
                <a:spcPct val="100000"/>
              </a:lnSpc>
              <a:spcBef>
                <a:spcPts val="0"/>
              </a:spcBef>
              <a:defRPr/>
            </a:pPr>
            <a:r>
              <a:rPr lang="en-US" sz="1800" dirty="0">
                <a:solidFill>
                  <a:srgbClr val="4E4E50"/>
                </a:solidFill>
              </a:rPr>
              <a:t>Bureau of Health Workforce (BHW)</a:t>
            </a:r>
          </a:p>
          <a:p>
            <a:pPr>
              <a:lnSpc>
                <a:spcPct val="100000"/>
              </a:lnSpc>
              <a:defRPr/>
            </a:pPr>
            <a:r>
              <a:rPr lang="en-US" sz="1800" dirty="0">
                <a:solidFill>
                  <a:srgbClr val="4E4E50"/>
                </a:solidFill>
              </a:rPr>
              <a:t>Health Resources and Services Administration (HRSA)</a:t>
            </a:r>
          </a:p>
          <a:p>
            <a:pPr lvl="0">
              <a:lnSpc>
                <a:spcPct val="100000"/>
              </a:lnSpc>
              <a:spcBef>
                <a:spcPts val="0"/>
              </a:spcBef>
              <a:defRPr/>
            </a:pPr>
            <a:endParaRPr lang="en-US" sz="1800" dirty="0">
              <a:solidFill>
                <a:srgbClr val="4E4E50"/>
              </a:solidFill>
            </a:endParaRPr>
          </a:p>
        </p:txBody>
      </p:sp>
    </p:spTree>
    <p:extLst>
      <p:ext uri="{BB962C8B-B14F-4D97-AF65-F5344CB8AC3E}">
        <p14:creationId xmlns:p14="http://schemas.microsoft.com/office/powerpoint/2010/main" val="83589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E549-A9F3-EB9F-2CBD-23735D8EECC2}"/>
              </a:ext>
            </a:extLst>
          </p:cNvPr>
          <p:cNvSpPr>
            <a:spLocks noGrp="1"/>
          </p:cNvSpPr>
          <p:nvPr>
            <p:ph type="title"/>
          </p:nvPr>
        </p:nvSpPr>
        <p:spPr>
          <a:xfrm>
            <a:off x="1491475" y="212165"/>
            <a:ext cx="10515600" cy="754429"/>
          </a:xfrm>
        </p:spPr>
        <p:txBody>
          <a:bodyPr>
            <a:normAutofit fontScale="90000"/>
          </a:bodyPr>
          <a:lstStyle/>
          <a:p>
            <a:pPr defTabSz="1219170"/>
            <a:r>
              <a:rPr lang="en-US" sz="3200" dirty="0"/>
              <a:t>Maternal Care Target Area (MCTA) </a:t>
            </a:r>
            <a:br>
              <a:rPr lang="en-US" sz="2400" dirty="0">
                <a:solidFill>
                  <a:srgbClr val="800000"/>
                </a:solidFill>
                <a:latin typeface="Arial Black" panose="020B0A04020102020204" pitchFamily="34" charset="0"/>
                <a:ea typeface="+mn-ea"/>
                <a:cs typeface="+mn-cs"/>
              </a:rPr>
            </a:br>
            <a:endParaRPr lang="en-US" sz="2400" dirty="0">
              <a:solidFill>
                <a:srgbClr val="800000"/>
              </a:solidFill>
              <a:latin typeface="Arial Black" panose="020B0A04020102020204" pitchFamily="34" charset="0"/>
              <a:ea typeface="+mn-ea"/>
              <a:cs typeface="+mn-cs"/>
            </a:endParaRPr>
          </a:p>
        </p:txBody>
      </p:sp>
      <p:sp>
        <p:nvSpPr>
          <p:cNvPr id="3" name="Content Placeholder 2">
            <a:extLst>
              <a:ext uri="{FF2B5EF4-FFF2-40B4-BE49-F238E27FC236}">
                <a16:creationId xmlns:a16="http://schemas.microsoft.com/office/drawing/2014/main" id="{73173400-9E21-8FBF-CB90-8C4501D1C2EC}"/>
              </a:ext>
            </a:extLst>
          </p:cNvPr>
          <p:cNvSpPr>
            <a:spLocks noGrp="1"/>
          </p:cNvSpPr>
          <p:nvPr>
            <p:ph idx="1"/>
          </p:nvPr>
        </p:nvSpPr>
        <p:spPr>
          <a:xfrm>
            <a:off x="830384" y="1352177"/>
            <a:ext cx="10515600" cy="5080000"/>
          </a:xfrm>
        </p:spPr>
        <p:txBody>
          <a:bodyPr>
            <a:noAutofit/>
          </a:bodyPr>
          <a:lstStyle/>
          <a:p>
            <a:pPr marL="342900" indent="-342900" defTabSz="1219170">
              <a:spcBef>
                <a:spcPct val="0"/>
              </a:spcBef>
              <a:buFont typeface="Arial" panose="020B0604020202020204" pitchFamily="34" charset="0"/>
              <a:buChar char="•"/>
              <a:defRPr/>
            </a:pPr>
            <a:r>
              <a:rPr lang="en-US" sz="2000" dirty="0">
                <a:solidFill>
                  <a:srgbClr val="0F4D7B"/>
                </a:solidFill>
              </a:rPr>
              <a:t>The Following Requirements are applicable to all NHSC LRPs: </a:t>
            </a:r>
          </a:p>
          <a:p>
            <a:pPr lvl="2" defTabSz="1219170">
              <a:lnSpc>
                <a:spcPct val="100000"/>
              </a:lnSpc>
              <a:defRPr/>
            </a:pPr>
            <a:r>
              <a:rPr lang="en-US" sz="2000" dirty="0">
                <a:cs typeface="Times New Roman" panose="02020603050405020304" pitchFamily="18" charset="0"/>
              </a:rPr>
              <a:t>MCTA is a new designation within primary care (PC) Health Professional Shortage Areas (HPSA), used to identify a shortage of maternity care health professionals.</a:t>
            </a:r>
          </a:p>
          <a:p>
            <a:pPr lvl="2" defTabSz="1219170">
              <a:lnSpc>
                <a:spcPct val="100000"/>
              </a:lnSpc>
              <a:defRPr/>
            </a:pPr>
            <a:r>
              <a:rPr lang="en-US" sz="2000" dirty="0">
                <a:cs typeface="Times New Roman" panose="02020603050405020304" pitchFamily="18" charset="0"/>
              </a:rPr>
              <a:t>Maternity care health professionals are: obstetricians/gynecologists, family medicine physicians who practice obstetrics on a regular basis, and certified nurse midwives.</a:t>
            </a:r>
          </a:p>
          <a:p>
            <a:pPr lvl="2" defTabSz="1219170">
              <a:lnSpc>
                <a:spcPct val="100000"/>
              </a:lnSpc>
              <a:defRPr/>
            </a:pPr>
            <a:r>
              <a:rPr lang="en-US" sz="2000" dirty="0">
                <a:cs typeface="Times New Roman" panose="02020603050405020304" pitchFamily="18" charset="0"/>
              </a:rPr>
              <a:t>NHSC LRP will place maternity care health professionals based on PC HPSA score or the MCTA score, whichever is higher.</a:t>
            </a:r>
          </a:p>
          <a:p>
            <a:pPr defTabSz="1219170">
              <a:lnSpc>
                <a:spcPct val="100000"/>
              </a:lnSpc>
              <a:defRPr/>
            </a:pPr>
            <a:endParaRPr lang="en-US" sz="2000" dirty="0">
              <a:cs typeface="Times New Roman" panose="02020603050405020304" pitchFamily="18" charset="0"/>
            </a:endParaRPr>
          </a:p>
          <a:p>
            <a:pPr marL="342900" indent="-342900" defTabSz="1219170">
              <a:spcBef>
                <a:spcPct val="0"/>
              </a:spcBef>
              <a:buFont typeface="Arial" panose="020B0604020202020204" pitchFamily="34" charset="0"/>
              <a:buChar char="•"/>
              <a:defRPr/>
            </a:pPr>
            <a:r>
              <a:rPr lang="en-US" sz="2000" dirty="0">
                <a:solidFill>
                  <a:srgbClr val="0F4D7B"/>
                </a:solidFill>
              </a:rPr>
              <a:t>For the NHSC SUD Workforce and Rural Community LRP only: </a:t>
            </a:r>
          </a:p>
          <a:p>
            <a:pPr lvl="2" defTabSz="1219170">
              <a:lnSpc>
                <a:spcPct val="100000"/>
              </a:lnSpc>
              <a:defRPr/>
            </a:pPr>
            <a:r>
              <a:rPr lang="en-US" sz="2000" dirty="0">
                <a:cs typeface="Times New Roman" panose="02020603050405020304" pitchFamily="18" charset="0"/>
              </a:rPr>
              <a:t>Maternity care health professionals working exclusively at a mental health HPSA are not eligible for an award. </a:t>
            </a:r>
          </a:p>
        </p:txBody>
      </p:sp>
    </p:spTree>
    <p:extLst>
      <p:ext uri="{BB962C8B-B14F-4D97-AF65-F5344CB8AC3E}">
        <p14:creationId xmlns:p14="http://schemas.microsoft.com/office/powerpoint/2010/main" val="418134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390B20-CDD6-4CD4-8341-B78A82B6C797}"/>
              </a:ext>
            </a:extLst>
          </p:cNvPr>
          <p:cNvSpPr>
            <a:spLocks noGrp="1"/>
          </p:cNvSpPr>
          <p:nvPr>
            <p:ph type="title"/>
          </p:nvPr>
        </p:nvSpPr>
        <p:spPr>
          <a:xfrm>
            <a:off x="903027" y="1992704"/>
            <a:ext cx="6403848" cy="1970265"/>
          </a:xfrm>
        </p:spPr>
        <p:txBody>
          <a:bodyPr>
            <a:noAutofit/>
          </a:bodyPr>
          <a:lstStyle/>
          <a:p>
            <a:pPr lvl="0">
              <a:lnSpc>
                <a:spcPct val="82000"/>
              </a:lnSpc>
              <a:spcBef>
                <a:spcPts val="0"/>
              </a:spcBef>
            </a:pPr>
            <a:r>
              <a:rPr lang="en-US" dirty="0"/>
              <a:t>NHSC LOAN REPAYMENT PROGRAM</a:t>
            </a:r>
            <a:endParaRPr lang="en-CA" i="1"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b="-370"/>
          <a:stretch/>
        </p:blipFill>
        <p:spPr>
          <a:xfrm>
            <a:off x="5926992" y="3510652"/>
            <a:ext cx="3917596" cy="3831236"/>
          </a:xfrm>
          <a:prstGeom prst="ellipse">
            <a:avLst/>
          </a:prstGeom>
        </p:spPr>
      </p:pic>
    </p:spTree>
    <p:extLst>
      <p:ext uri="{BB962C8B-B14F-4D97-AF65-F5344CB8AC3E}">
        <p14:creationId xmlns:p14="http://schemas.microsoft.com/office/powerpoint/2010/main" val="74895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F3D4711-03C7-4607-BA39-AC74133F8F98}"/>
              </a:ext>
            </a:extLst>
          </p:cNvPr>
          <p:cNvSpPr>
            <a:spLocks noGrp="1"/>
          </p:cNvSpPr>
          <p:nvPr>
            <p:ph type="title" idx="4294967295"/>
          </p:nvPr>
        </p:nvSpPr>
        <p:spPr>
          <a:xfrm>
            <a:off x="1765300" y="242997"/>
            <a:ext cx="10472063" cy="808116"/>
          </a:xfrm>
        </p:spPr>
        <p:txBody>
          <a:bodyPr/>
          <a:lstStyle/>
          <a:p>
            <a:r>
              <a:rPr lang="en-US" sz="2800" dirty="0">
                <a:solidFill>
                  <a:srgbClr val="FFFFFF"/>
                </a:solidFill>
              </a:rPr>
              <a:t>NHSC Loan Repayment Program – Now accepting applications!</a:t>
            </a:r>
            <a:endParaRPr lang="en-CA" sz="2800" dirty="0"/>
          </a:p>
        </p:txBody>
      </p:sp>
      <p:sp>
        <p:nvSpPr>
          <p:cNvPr id="13" name="Content Placeholder 12">
            <a:extLst>
              <a:ext uri="{FF2B5EF4-FFF2-40B4-BE49-F238E27FC236}">
                <a16:creationId xmlns:a16="http://schemas.microsoft.com/office/drawing/2014/main" id="{D73D206E-8DEF-438A-BE84-0CB102A3815A}"/>
              </a:ext>
            </a:extLst>
          </p:cNvPr>
          <p:cNvSpPr>
            <a:spLocks noGrp="1"/>
          </p:cNvSpPr>
          <p:nvPr>
            <p:ph sz="quarter" idx="12"/>
          </p:nvPr>
        </p:nvSpPr>
        <p:spPr>
          <a:xfrm>
            <a:off x="1916113" y="1898650"/>
            <a:ext cx="2160128" cy="1357313"/>
          </a:xfrm>
        </p:spPr>
        <p:txBody>
          <a:bodyPr/>
          <a:lstStyle/>
          <a:p>
            <a:pPr lvl="0" algn="ctr">
              <a:lnSpc>
                <a:spcPct val="100000"/>
              </a:lnSpc>
              <a:spcAft>
                <a:spcPts val="0"/>
              </a:spcAft>
              <a:buClrTx/>
            </a:pPr>
            <a:r>
              <a:rPr lang="en-US">
                <a:solidFill>
                  <a:srgbClr val="2374B3"/>
                </a:solidFill>
                <a:latin typeface="Arial"/>
                <a:cs typeface="+mn-cs"/>
              </a:rPr>
              <a:t>UP TO </a:t>
            </a:r>
            <a:r>
              <a:rPr lang="en-US" sz="4000" baseline="30000">
                <a:solidFill>
                  <a:srgbClr val="232849"/>
                </a:solidFill>
                <a:latin typeface="Georgia" panose="02040502050405020303" pitchFamily="18" charset="0"/>
                <a:cs typeface="+mn-cs"/>
              </a:rPr>
              <a:t>$</a:t>
            </a:r>
            <a:r>
              <a:rPr lang="en-US" sz="4000">
                <a:solidFill>
                  <a:srgbClr val="232849"/>
                </a:solidFill>
                <a:latin typeface="Georgia" panose="02040502050405020303" pitchFamily="18" charset="0"/>
                <a:cs typeface="+mn-cs"/>
              </a:rPr>
              <a:t>50,000 </a:t>
            </a:r>
            <a:r>
              <a:rPr lang="en-US">
                <a:solidFill>
                  <a:srgbClr val="2374B3"/>
                </a:solidFill>
                <a:latin typeface="Arial"/>
                <a:cs typeface="+mn-cs"/>
              </a:rPr>
              <a:t>FOR 2 YEARS OF SERVICE</a:t>
            </a:r>
            <a:endParaRPr lang="en-US" b="0">
              <a:solidFill>
                <a:srgbClr val="2374B3"/>
              </a:solidFill>
              <a:latin typeface="Times New Roman"/>
              <a:cs typeface="+mn-cs"/>
            </a:endParaRPr>
          </a:p>
        </p:txBody>
      </p:sp>
      <p:sp>
        <p:nvSpPr>
          <p:cNvPr id="14" name="Content Placeholder 13">
            <a:extLst>
              <a:ext uri="{FF2B5EF4-FFF2-40B4-BE49-F238E27FC236}">
                <a16:creationId xmlns:a16="http://schemas.microsoft.com/office/drawing/2014/main" id="{D56AA2B9-EA44-4F08-B141-C90420AEC62D}"/>
              </a:ext>
            </a:extLst>
          </p:cNvPr>
          <p:cNvSpPr>
            <a:spLocks noGrp="1"/>
          </p:cNvSpPr>
          <p:nvPr>
            <p:ph sz="quarter" idx="13"/>
          </p:nvPr>
        </p:nvSpPr>
        <p:spPr/>
        <p:txBody>
          <a:bodyPr/>
          <a:lstStyle/>
          <a:p>
            <a:pPr lvl="0">
              <a:buClr>
                <a:srgbClr val="2374B3"/>
              </a:buClr>
            </a:pPr>
            <a:r>
              <a:rPr lang="en-US">
                <a:solidFill>
                  <a:srgbClr val="2374B3"/>
                </a:solidFill>
              </a:rPr>
              <a:t>Offers fully trained primary care clinicians loan repayment in exchange for service in an area of greatest need, called a Health Professional Shortage Area (HPSA).</a:t>
            </a:r>
          </a:p>
        </p:txBody>
      </p:sp>
      <p:sp>
        <p:nvSpPr>
          <p:cNvPr id="15" name="Content Placeholder 14">
            <a:extLst>
              <a:ext uri="{FF2B5EF4-FFF2-40B4-BE49-F238E27FC236}">
                <a16:creationId xmlns:a16="http://schemas.microsoft.com/office/drawing/2014/main" id="{40DAB120-9447-422B-A4E0-BD21A8113407}"/>
              </a:ext>
            </a:extLst>
          </p:cNvPr>
          <p:cNvSpPr>
            <a:spLocks noGrp="1"/>
          </p:cNvSpPr>
          <p:nvPr>
            <p:ph sz="quarter" idx="14"/>
          </p:nvPr>
        </p:nvSpPr>
        <p:spPr/>
        <p:txBody>
          <a:bodyPr/>
          <a:lstStyle/>
          <a:p>
            <a:pPr lvl="0" algn="ctr">
              <a:lnSpc>
                <a:spcPct val="100000"/>
              </a:lnSpc>
              <a:spcAft>
                <a:spcPts val="0"/>
              </a:spcAft>
              <a:buClrTx/>
            </a:pPr>
            <a:r>
              <a:rPr lang="en-US" sz="1800">
                <a:solidFill>
                  <a:srgbClr val="232849"/>
                </a:solidFill>
                <a:ea typeface="Arial Black" charset="0"/>
              </a:rPr>
              <a:t>Higher HPSA Score = Higher Need</a:t>
            </a:r>
          </a:p>
        </p:txBody>
      </p:sp>
      <p:pic>
        <p:nvPicPr>
          <p:cNvPr id="35" name="Picture Placeholder 34" descr="A map of the United States denoting HPSA Score based on region. HPSA Score ranges from 26 to 0. Roughly, there are 19 locations with a HPSA of around 26. 11 locations with an HPSA score of around 19. 7 locations with an HPSA score of around 9. 5 locations with an HPSA score of below 9.">
            <a:extLst>
              <a:ext uri="{FF2B5EF4-FFF2-40B4-BE49-F238E27FC236}">
                <a16:creationId xmlns:a16="http://schemas.microsoft.com/office/drawing/2014/main" id="{9848A72A-9662-4272-BC4F-B75E67299D6C}"/>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l="8766" t="15623" r="8766" b="15623"/>
          <a:stretch/>
        </p:blipFill>
        <p:spPr>
          <a:xfrm>
            <a:off x="6920359" y="2176464"/>
            <a:ext cx="4446142" cy="2393950"/>
          </a:xfrm>
        </p:spPr>
      </p:pic>
      <p:sp>
        <p:nvSpPr>
          <p:cNvPr id="18" name="Content Placeholder 17">
            <a:extLst>
              <a:ext uri="{FF2B5EF4-FFF2-40B4-BE49-F238E27FC236}">
                <a16:creationId xmlns:a16="http://schemas.microsoft.com/office/drawing/2014/main" id="{EAA303D3-5363-4F48-9E9F-5D3E48EF18B0}"/>
              </a:ext>
            </a:extLst>
          </p:cNvPr>
          <p:cNvSpPr>
            <a:spLocks noGrp="1"/>
          </p:cNvSpPr>
          <p:nvPr>
            <p:ph sz="quarter" idx="16"/>
          </p:nvPr>
        </p:nvSpPr>
        <p:spPr/>
        <p:txBody>
          <a:bodyPr/>
          <a:lstStyle/>
          <a:p>
            <a:pPr lvl="0"/>
            <a:r>
              <a:rPr lang="en-US" sz="1500" b="0" i="1">
                <a:solidFill>
                  <a:srgbClr val="324165"/>
                </a:solidFill>
                <a:latin typeface="Georgia" panose="02040502050405020303" pitchFamily="18" charset="0"/>
                <a:cs typeface="+mn-cs"/>
              </a:rPr>
              <a:t>With </a:t>
            </a:r>
            <a:r>
              <a:rPr lang="en-US" sz="1500" i="1">
                <a:solidFill>
                  <a:srgbClr val="324165"/>
                </a:solidFill>
                <a:latin typeface="Georgia" panose="02040502050405020303" pitchFamily="18" charset="0"/>
                <a:cs typeface="+mn-cs"/>
              </a:rPr>
              <a:t>continued  service,</a:t>
            </a:r>
            <a:r>
              <a:rPr lang="en-US" sz="1500" b="0" i="1">
                <a:solidFill>
                  <a:srgbClr val="324165"/>
                </a:solidFill>
                <a:latin typeface="Georgia" panose="02040502050405020303" pitchFamily="18" charset="0"/>
                <a:cs typeface="+mn-cs"/>
              </a:rPr>
              <a:t> providers may be able to pay off all their student loans.</a:t>
            </a:r>
            <a:endParaRPr lang="en-CA" sz="1500" b="0" i="1">
              <a:solidFill>
                <a:srgbClr val="324165"/>
              </a:solidFill>
              <a:latin typeface="Georgia" panose="02040502050405020303" pitchFamily="18" charset="0"/>
              <a:cs typeface="+mn-cs"/>
            </a:endParaRPr>
          </a:p>
        </p:txBody>
      </p:sp>
      <p:sp>
        <p:nvSpPr>
          <p:cNvPr id="19" name="Content Placeholder 18">
            <a:extLst>
              <a:ext uri="{FF2B5EF4-FFF2-40B4-BE49-F238E27FC236}">
                <a16:creationId xmlns:a16="http://schemas.microsoft.com/office/drawing/2014/main" id="{BBA8B926-64A7-4DA0-B836-777F499877BA}"/>
              </a:ext>
            </a:extLst>
          </p:cNvPr>
          <p:cNvSpPr>
            <a:spLocks noGrp="1"/>
          </p:cNvSpPr>
          <p:nvPr>
            <p:ph sz="quarter" idx="17"/>
          </p:nvPr>
        </p:nvSpPr>
        <p:spPr>
          <a:xfrm>
            <a:off x="1765300" y="5980113"/>
            <a:ext cx="9601200" cy="230832"/>
          </a:xfrm>
        </p:spPr>
        <p:txBody>
          <a:bodyPr/>
          <a:lstStyle/>
          <a:p>
            <a:pPr lvl="0" algn="ctr">
              <a:lnSpc>
                <a:spcPct val="100000"/>
              </a:lnSpc>
              <a:spcAft>
                <a:spcPts val="0"/>
              </a:spcAft>
              <a:buClrTx/>
            </a:pPr>
            <a:r>
              <a:rPr lang="en-US" b="0">
                <a:solidFill>
                  <a:srgbClr val="2374B3"/>
                </a:solidFill>
              </a:rPr>
              <a:t>Applicants working at NHSC-approved sites with higher HPSA scores are given priority.</a:t>
            </a:r>
          </a:p>
        </p:txBody>
      </p:sp>
    </p:spTree>
    <p:extLst>
      <p:ext uri="{BB962C8B-B14F-4D97-AF65-F5344CB8AC3E}">
        <p14:creationId xmlns:p14="http://schemas.microsoft.com/office/powerpoint/2010/main" val="2584264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2A2B148C-E5EE-4587-B4BD-B1B48C477D2C}"/>
              </a:ext>
            </a:extLst>
          </p:cNvPr>
          <p:cNvSpPr>
            <a:spLocks noGrp="1"/>
          </p:cNvSpPr>
          <p:nvPr>
            <p:ph type="title"/>
          </p:nvPr>
        </p:nvSpPr>
        <p:spPr>
          <a:xfrm>
            <a:off x="1828799" y="137935"/>
            <a:ext cx="9600627" cy="1137300"/>
          </a:xfrm>
        </p:spPr>
        <p:txBody>
          <a:bodyPr/>
          <a:lstStyle/>
          <a:p>
            <a:r>
              <a:rPr lang="en-US" sz="2800" dirty="0">
                <a:solidFill>
                  <a:srgbClr val="FFFFFF"/>
                </a:solidFill>
                <a:latin typeface="Arial"/>
                <a:cs typeface="Arial"/>
              </a:rPr>
              <a:t>NHSC Loan Repayment Program – </a:t>
            </a:r>
            <a:r>
              <a:rPr lang="en-US" sz="2800" dirty="0">
                <a:solidFill>
                  <a:srgbClr val="FFFFFF"/>
                </a:solidFill>
              </a:rPr>
              <a:t>Now accepting applications!</a:t>
            </a:r>
            <a:r>
              <a:rPr lang="en-US" sz="2800" dirty="0">
                <a:solidFill>
                  <a:srgbClr val="FFFFFF"/>
                </a:solidFill>
                <a:latin typeface="Arial"/>
                <a:cs typeface="Arial"/>
              </a:rPr>
              <a:t> </a:t>
            </a:r>
            <a:r>
              <a:rPr lang="en-US" sz="2800" dirty="0">
                <a:solidFill>
                  <a:srgbClr val="2374B3"/>
                </a:solidFill>
                <a:latin typeface="Arial"/>
                <a:cs typeface="Arial"/>
              </a:rPr>
              <a:t>(Cont’d 3)</a:t>
            </a:r>
            <a:endParaRPr lang="en-CA" sz="2800" dirty="0"/>
          </a:p>
        </p:txBody>
      </p:sp>
      <p:sp>
        <p:nvSpPr>
          <p:cNvPr id="32" name="Text Placeholder 31">
            <a:extLst>
              <a:ext uri="{FF2B5EF4-FFF2-40B4-BE49-F238E27FC236}">
                <a16:creationId xmlns:a16="http://schemas.microsoft.com/office/drawing/2014/main" id="{6588F809-A545-4F43-8A4E-90BC8934427C}"/>
              </a:ext>
            </a:extLst>
          </p:cNvPr>
          <p:cNvSpPr>
            <a:spLocks noGrp="1"/>
          </p:cNvSpPr>
          <p:nvPr>
            <p:ph type="body" sz="quarter" idx="11"/>
          </p:nvPr>
        </p:nvSpPr>
        <p:spPr/>
        <p:txBody>
          <a:bodyPr/>
          <a:lstStyle/>
          <a:p>
            <a:pPr lvl="0">
              <a:spcBef>
                <a:spcPts val="1000"/>
              </a:spcBef>
              <a:buClr>
                <a:srgbClr val="2374B3"/>
              </a:buClr>
            </a:pPr>
            <a:r>
              <a:rPr lang="en-US">
                <a:solidFill>
                  <a:srgbClr val="232849"/>
                </a:solidFill>
              </a:rPr>
              <a:t>Eligibility</a:t>
            </a:r>
          </a:p>
        </p:txBody>
      </p:sp>
      <p:sp>
        <p:nvSpPr>
          <p:cNvPr id="33" name="Text Placeholder 32">
            <a:extLst>
              <a:ext uri="{FF2B5EF4-FFF2-40B4-BE49-F238E27FC236}">
                <a16:creationId xmlns:a16="http://schemas.microsoft.com/office/drawing/2014/main" id="{337F738E-F6C0-4ED8-B58B-ECCB29D5C934}"/>
              </a:ext>
            </a:extLst>
          </p:cNvPr>
          <p:cNvSpPr>
            <a:spLocks noGrp="1"/>
          </p:cNvSpPr>
          <p:nvPr>
            <p:ph type="body" sz="quarter" idx="12"/>
          </p:nvPr>
        </p:nvSpPr>
        <p:spPr/>
        <p:txBody>
          <a:bodyPr/>
          <a:lstStyle/>
          <a:p>
            <a:pPr lvl="0">
              <a:buClr>
                <a:srgbClr val="2374B3"/>
              </a:buClr>
            </a:pPr>
            <a:r>
              <a:rPr lang="en-US">
                <a:solidFill>
                  <a:srgbClr val="4E4E50">
                    <a:lumMod val="50000"/>
                  </a:srgbClr>
                </a:solidFill>
                <a:latin typeface="Arial"/>
                <a:cs typeface="Arial"/>
              </a:rPr>
              <a:t>U.S. citizen or national</a:t>
            </a:r>
          </a:p>
        </p:txBody>
      </p:sp>
      <p:sp>
        <p:nvSpPr>
          <p:cNvPr id="34" name="Text Placeholder 33">
            <a:extLst>
              <a:ext uri="{FF2B5EF4-FFF2-40B4-BE49-F238E27FC236}">
                <a16:creationId xmlns:a16="http://schemas.microsoft.com/office/drawing/2014/main" id="{24CDBF99-FC4C-4306-A9FB-6A5BD3045BEE}"/>
              </a:ext>
            </a:extLst>
          </p:cNvPr>
          <p:cNvSpPr>
            <a:spLocks noGrp="1"/>
          </p:cNvSpPr>
          <p:nvPr>
            <p:ph type="body" sz="quarter" idx="13"/>
          </p:nvPr>
        </p:nvSpPr>
        <p:spPr/>
        <p:txBody>
          <a:bodyPr/>
          <a:lstStyle/>
          <a:p>
            <a:pPr lvl="0">
              <a:buClr>
                <a:srgbClr val="2374B3"/>
              </a:buClr>
            </a:pPr>
            <a:r>
              <a:rPr lang="en-US">
                <a:solidFill>
                  <a:srgbClr val="4E4E50">
                    <a:lumMod val="50000"/>
                  </a:srgbClr>
                </a:solidFill>
                <a:latin typeface="Arial"/>
                <a:cs typeface="Arial"/>
              </a:rPr>
              <a:t>Currently work, </a:t>
            </a:r>
            <a:br>
              <a:rPr lang="en-US">
                <a:solidFill>
                  <a:srgbClr val="4E4E50">
                    <a:lumMod val="50000"/>
                  </a:srgbClr>
                </a:solidFill>
                <a:latin typeface="Arial"/>
                <a:cs typeface="Arial"/>
              </a:rPr>
            </a:br>
            <a:r>
              <a:rPr lang="en-US">
                <a:solidFill>
                  <a:srgbClr val="4E4E50">
                    <a:lumMod val="50000"/>
                  </a:srgbClr>
                </a:solidFill>
                <a:latin typeface="Arial"/>
                <a:cs typeface="Arial"/>
              </a:rPr>
              <a:t>or applying to work, </a:t>
            </a:r>
            <a:br>
              <a:rPr lang="en-US">
                <a:solidFill>
                  <a:srgbClr val="4E4E50">
                    <a:lumMod val="50000"/>
                  </a:srgbClr>
                </a:solidFill>
                <a:latin typeface="Arial"/>
                <a:cs typeface="Arial"/>
              </a:rPr>
            </a:br>
            <a:r>
              <a:rPr lang="en-US">
                <a:solidFill>
                  <a:srgbClr val="4E4E50">
                    <a:lumMod val="50000"/>
                  </a:srgbClr>
                </a:solidFill>
                <a:latin typeface="Arial"/>
                <a:cs typeface="Arial"/>
              </a:rPr>
              <a:t>at an NHSC-approved site</a:t>
            </a:r>
          </a:p>
        </p:txBody>
      </p:sp>
      <p:sp>
        <p:nvSpPr>
          <p:cNvPr id="35" name="Text Placeholder 34">
            <a:extLst>
              <a:ext uri="{FF2B5EF4-FFF2-40B4-BE49-F238E27FC236}">
                <a16:creationId xmlns:a16="http://schemas.microsoft.com/office/drawing/2014/main" id="{BF237B2E-7BEC-4928-83E8-E8FCCD64E1D4}"/>
              </a:ext>
            </a:extLst>
          </p:cNvPr>
          <p:cNvSpPr>
            <a:spLocks noGrp="1"/>
          </p:cNvSpPr>
          <p:nvPr>
            <p:ph type="body" sz="quarter" idx="14"/>
          </p:nvPr>
        </p:nvSpPr>
        <p:spPr/>
        <p:txBody>
          <a:bodyPr/>
          <a:lstStyle/>
          <a:p>
            <a:pPr lvl="0">
              <a:buClr>
                <a:srgbClr val="2374B3"/>
              </a:buClr>
            </a:pPr>
            <a:r>
              <a:rPr lang="en-US">
                <a:solidFill>
                  <a:srgbClr val="4E4E50">
                    <a:lumMod val="50000"/>
                  </a:srgbClr>
                </a:solidFill>
                <a:latin typeface="Arial"/>
                <a:cs typeface="Arial"/>
              </a:rPr>
              <a:t>Have unpaid government </a:t>
            </a:r>
            <a:br>
              <a:rPr lang="en-US">
                <a:solidFill>
                  <a:srgbClr val="4E4E50">
                    <a:lumMod val="50000"/>
                  </a:srgbClr>
                </a:solidFill>
                <a:latin typeface="Arial"/>
                <a:cs typeface="Arial"/>
              </a:rPr>
            </a:br>
            <a:r>
              <a:rPr lang="en-US">
                <a:solidFill>
                  <a:srgbClr val="4E4E50">
                    <a:lumMod val="50000"/>
                  </a:srgbClr>
                </a:solidFill>
                <a:latin typeface="Arial"/>
                <a:cs typeface="Arial"/>
              </a:rPr>
              <a:t>or commercial loans for</a:t>
            </a:r>
          </a:p>
          <a:p>
            <a:pPr lvl="0">
              <a:buClr>
                <a:srgbClr val="2374B3"/>
              </a:buClr>
            </a:pPr>
            <a:r>
              <a:rPr lang="en-US">
                <a:solidFill>
                  <a:srgbClr val="4E4E50">
                    <a:lumMod val="50000"/>
                  </a:srgbClr>
                </a:solidFill>
                <a:latin typeface="Arial"/>
                <a:cs typeface="Arial"/>
              </a:rPr>
              <a:t> school tuition, reasonable educational costs, and reasonable living expenses, segregated from all other debts</a:t>
            </a:r>
          </a:p>
        </p:txBody>
      </p:sp>
      <p:sp>
        <p:nvSpPr>
          <p:cNvPr id="36" name="Text Placeholder 35">
            <a:extLst>
              <a:ext uri="{FF2B5EF4-FFF2-40B4-BE49-F238E27FC236}">
                <a16:creationId xmlns:a16="http://schemas.microsoft.com/office/drawing/2014/main" id="{81F657A3-773D-44D1-A61D-EF7B9F3E5CD4}"/>
              </a:ext>
            </a:extLst>
          </p:cNvPr>
          <p:cNvSpPr>
            <a:spLocks noGrp="1"/>
          </p:cNvSpPr>
          <p:nvPr>
            <p:ph type="body" sz="quarter" idx="15"/>
          </p:nvPr>
        </p:nvSpPr>
        <p:spPr/>
        <p:txBody>
          <a:bodyPr/>
          <a:lstStyle/>
          <a:p>
            <a:pPr lvl="0">
              <a:buClr>
                <a:srgbClr val="2374B3"/>
              </a:buClr>
            </a:pPr>
            <a:r>
              <a:rPr lang="en-US">
                <a:solidFill>
                  <a:srgbClr val="4E4E50">
                    <a:lumMod val="50000"/>
                  </a:srgbClr>
                </a:solidFill>
                <a:latin typeface="Arial"/>
                <a:cs typeface="Arial"/>
              </a:rPr>
              <a:t>Licensed to practice </a:t>
            </a:r>
            <a:br>
              <a:rPr lang="en-US">
                <a:solidFill>
                  <a:srgbClr val="4E4E50">
                    <a:lumMod val="50000"/>
                  </a:srgbClr>
                </a:solidFill>
                <a:latin typeface="Arial"/>
                <a:cs typeface="Arial"/>
              </a:rPr>
            </a:br>
            <a:r>
              <a:rPr lang="en-US">
                <a:solidFill>
                  <a:srgbClr val="4E4E50">
                    <a:lumMod val="50000"/>
                  </a:srgbClr>
                </a:solidFill>
                <a:latin typeface="Arial"/>
                <a:cs typeface="Arial"/>
              </a:rPr>
              <a:t>in state where employer </a:t>
            </a:r>
            <a:br>
              <a:rPr lang="en-US">
                <a:solidFill>
                  <a:srgbClr val="4E4E50">
                    <a:lumMod val="50000"/>
                  </a:srgbClr>
                </a:solidFill>
                <a:latin typeface="Arial"/>
                <a:cs typeface="Arial"/>
              </a:rPr>
            </a:br>
            <a:r>
              <a:rPr lang="en-US">
                <a:solidFill>
                  <a:srgbClr val="4E4E50">
                    <a:lumMod val="50000"/>
                  </a:srgbClr>
                </a:solidFill>
                <a:latin typeface="Arial"/>
                <a:cs typeface="Arial"/>
              </a:rPr>
              <a:t>site is located</a:t>
            </a:r>
          </a:p>
        </p:txBody>
      </p:sp>
      <p:sp>
        <p:nvSpPr>
          <p:cNvPr id="37" name="Text Placeholder 36">
            <a:extLst>
              <a:ext uri="{FF2B5EF4-FFF2-40B4-BE49-F238E27FC236}">
                <a16:creationId xmlns:a16="http://schemas.microsoft.com/office/drawing/2014/main" id="{D9321894-8277-42E0-9713-86237E42BF6C}"/>
              </a:ext>
            </a:extLst>
          </p:cNvPr>
          <p:cNvSpPr>
            <a:spLocks noGrp="1"/>
          </p:cNvSpPr>
          <p:nvPr>
            <p:ph type="body" sz="quarter" idx="16"/>
          </p:nvPr>
        </p:nvSpPr>
        <p:spPr/>
        <p:txBody>
          <a:bodyPr/>
          <a:lstStyle/>
          <a:p>
            <a:pPr lvl="0">
              <a:buClr>
                <a:srgbClr val="2374B3"/>
              </a:buClr>
            </a:pPr>
            <a:r>
              <a:rPr lang="en-US">
                <a:solidFill>
                  <a:srgbClr val="2374B3"/>
                </a:solidFill>
                <a:cs typeface="Arial"/>
              </a:rPr>
              <a:t>Must be licensed in one of the following eligible disciplines:</a:t>
            </a:r>
          </a:p>
        </p:txBody>
      </p:sp>
      <p:sp>
        <p:nvSpPr>
          <p:cNvPr id="38" name="Text Placeholder 37">
            <a:extLst>
              <a:ext uri="{FF2B5EF4-FFF2-40B4-BE49-F238E27FC236}">
                <a16:creationId xmlns:a16="http://schemas.microsoft.com/office/drawing/2014/main" id="{90BC8519-8309-44C4-9787-8DC25A4C5ACD}"/>
              </a:ext>
            </a:extLst>
          </p:cNvPr>
          <p:cNvSpPr>
            <a:spLocks noGrp="1"/>
          </p:cNvSpPr>
          <p:nvPr>
            <p:ph type="body" sz="quarter" idx="17"/>
          </p:nvPr>
        </p:nvSpPr>
        <p:spPr>
          <a:xfrm>
            <a:off x="1828799" y="5590834"/>
            <a:ext cx="9600625" cy="776915"/>
          </a:xfrm>
        </p:spPr>
        <p:txBody>
          <a:bodyPr/>
          <a:lstStyle/>
          <a:p>
            <a:pPr marL="114300" lvl="0" indent="-114300">
              <a:lnSpc>
                <a:spcPct val="120000"/>
              </a:lnSpc>
              <a:buClr>
                <a:srgbClr val="2374B3"/>
              </a:buClr>
              <a:buSzPct val="100000"/>
            </a:pPr>
            <a:r>
              <a:rPr lang="en-US">
                <a:solidFill>
                  <a:srgbClr val="4E4E50">
                    <a:lumMod val="50000"/>
                  </a:srgbClr>
                </a:solidFill>
                <a:cs typeface="Arial"/>
              </a:rPr>
              <a:t>Physician (MD or DO) </a:t>
            </a:r>
          </a:p>
          <a:p>
            <a:pPr marL="114300" lvl="0" indent="-114300">
              <a:lnSpc>
                <a:spcPct val="120000"/>
              </a:lnSpc>
              <a:buClr>
                <a:srgbClr val="2374B3"/>
              </a:buClr>
              <a:buSzPct val="100000"/>
            </a:pPr>
            <a:r>
              <a:rPr lang="en-US">
                <a:solidFill>
                  <a:srgbClr val="4E4E50">
                    <a:lumMod val="50000"/>
                  </a:srgbClr>
                </a:solidFill>
                <a:cs typeface="Arial"/>
              </a:rPr>
              <a:t>Nurse practitioner (primary care) </a:t>
            </a:r>
          </a:p>
          <a:p>
            <a:pPr marL="114300" lvl="0" indent="-114300">
              <a:lnSpc>
                <a:spcPct val="120000"/>
              </a:lnSpc>
              <a:buClr>
                <a:srgbClr val="2374B3"/>
              </a:buClr>
              <a:buSzPct val="100000"/>
            </a:pPr>
            <a:r>
              <a:rPr lang="en-US">
                <a:solidFill>
                  <a:srgbClr val="4E4E50">
                    <a:lumMod val="50000"/>
                  </a:srgbClr>
                </a:solidFill>
                <a:cs typeface="Arial"/>
              </a:rPr>
              <a:t>Certified nurse-midwife </a:t>
            </a:r>
          </a:p>
          <a:p>
            <a:pPr marL="114300" lvl="0" indent="-114300">
              <a:lnSpc>
                <a:spcPct val="120000"/>
              </a:lnSpc>
              <a:buClr>
                <a:srgbClr val="2374B3"/>
              </a:buClr>
              <a:buSzPct val="100000"/>
            </a:pPr>
            <a:r>
              <a:rPr lang="en-US">
                <a:solidFill>
                  <a:srgbClr val="4E4E50">
                    <a:lumMod val="50000"/>
                  </a:srgbClr>
                </a:solidFill>
                <a:cs typeface="Arial"/>
              </a:rPr>
              <a:t>Physician assistant</a:t>
            </a:r>
          </a:p>
          <a:p>
            <a:pPr marL="114300" lvl="0" indent="-114300">
              <a:lnSpc>
                <a:spcPct val="120000"/>
              </a:lnSpc>
              <a:buClr>
                <a:srgbClr val="2374B3"/>
              </a:buClr>
              <a:buSzPct val="100000"/>
            </a:pPr>
            <a:r>
              <a:rPr lang="en-US">
                <a:solidFill>
                  <a:srgbClr val="4E4E50">
                    <a:lumMod val="50000"/>
                  </a:srgbClr>
                </a:solidFill>
                <a:cs typeface="Arial"/>
              </a:rPr>
              <a:t>Dentist (general or pediatric)</a:t>
            </a:r>
          </a:p>
          <a:p>
            <a:pPr marL="114300" lvl="0" indent="-114300">
              <a:lnSpc>
                <a:spcPct val="120000"/>
              </a:lnSpc>
              <a:buClr>
                <a:srgbClr val="2374B3"/>
              </a:buClr>
              <a:buSzPct val="100000"/>
            </a:pPr>
            <a:r>
              <a:rPr lang="en-US">
                <a:solidFill>
                  <a:srgbClr val="4E4E50">
                    <a:lumMod val="50000"/>
                  </a:srgbClr>
                </a:solidFill>
                <a:cs typeface="Arial"/>
              </a:rPr>
              <a:t>Registered dental hygienist</a:t>
            </a:r>
          </a:p>
          <a:p>
            <a:pPr marL="114300" lvl="0" indent="-114300">
              <a:lnSpc>
                <a:spcPct val="120000"/>
              </a:lnSpc>
              <a:buClr>
                <a:srgbClr val="2374B3"/>
              </a:buClr>
              <a:buSzPct val="100000"/>
            </a:pPr>
            <a:r>
              <a:rPr lang="en-US">
                <a:solidFill>
                  <a:srgbClr val="4E4E50">
                    <a:lumMod val="50000"/>
                  </a:srgbClr>
                </a:solidFill>
                <a:cs typeface="Arial"/>
              </a:rPr>
              <a:t>Psychiatrist</a:t>
            </a:r>
          </a:p>
          <a:p>
            <a:pPr marL="114300" lvl="0" indent="-114300">
              <a:lnSpc>
                <a:spcPct val="120000"/>
              </a:lnSpc>
              <a:buClr>
                <a:srgbClr val="2374B3"/>
              </a:buClr>
              <a:buSzPct val="100000"/>
            </a:pPr>
            <a:r>
              <a:rPr lang="en-US">
                <a:solidFill>
                  <a:srgbClr val="4E4E50">
                    <a:lumMod val="50000"/>
                  </a:srgbClr>
                </a:solidFill>
                <a:cs typeface="Arial"/>
              </a:rPr>
              <a:t>Psychologist (health service)</a:t>
            </a:r>
          </a:p>
          <a:p>
            <a:pPr marL="114300" lvl="0" indent="-114300">
              <a:lnSpc>
                <a:spcPct val="120000"/>
              </a:lnSpc>
              <a:buClr>
                <a:srgbClr val="2374B3"/>
              </a:buClr>
              <a:buSzPct val="100000"/>
            </a:pPr>
            <a:r>
              <a:rPr lang="en-US">
                <a:solidFill>
                  <a:srgbClr val="4E4E50">
                    <a:lumMod val="50000"/>
                  </a:srgbClr>
                </a:solidFill>
                <a:latin typeface="Arial"/>
                <a:cs typeface="Arial"/>
              </a:rPr>
              <a:t>Licensed clinical social worker</a:t>
            </a:r>
          </a:p>
          <a:p>
            <a:pPr marL="114300" lvl="0" indent="-114300">
              <a:lnSpc>
                <a:spcPct val="120000"/>
              </a:lnSpc>
              <a:buClr>
                <a:srgbClr val="2374B3"/>
              </a:buClr>
              <a:buSzPct val="100000"/>
            </a:pPr>
            <a:r>
              <a:rPr lang="en-US">
                <a:solidFill>
                  <a:srgbClr val="4E4E50">
                    <a:lumMod val="50000"/>
                  </a:srgbClr>
                </a:solidFill>
                <a:latin typeface="Arial"/>
                <a:cs typeface="Arial"/>
              </a:rPr>
              <a:t>Psychiatric nurse specialist</a:t>
            </a:r>
          </a:p>
          <a:p>
            <a:pPr marL="114300" lvl="0" indent="-114300">
              <a:lnSpc>
                <a:spcPct val="120000"/>
              </a:lnSpc>
              <a:buClr>
                <a:srgbClr val="2374B3"/>
              </a:buClr>
              <a:buSzPct val="100000"/>
            </a:pPr>
            <a:r>
              <a:rPr lang="en-US">
                <a:solidFill>
                  <a:srgbClr val="4E4E50">
                    <a:lumMod val="50000"/>
                  </a:srgbClr>
                </a:solidFill>
                <a:latin typeface="Arial"/>
                <a:cs typeface="Arial"/>
              </a:rPr>
              <a:t>Marriage and family therapist</a:t>
            </a:r>
          </a:p>
          <a:p>
            <a:pPr marL="114300" lvl="0" indent="-114300">
              <a:lnSpc>
                <a:spcPct val="120000"/>
              </a:lnSpc>
              <a:buClr>
                <a:srgbClr val="2374B3"/>
              </a:buClr>
              <a:buSzPct val="100000"/>
            </a:pPr>
            <a:r>
              <a:rPr lang="en-US">
                <a:solidFill>
                  <a:srgbClr val="4E4E50">
                    <a:lumMod val="50000"/>
                  </a:srgbClr>
                </a:solidFill>
                <a:latin typeface="Arial"/>
                <a:cs typeface="Arial"/>
              </a:rPr>
              <a:t>Licensed professional counselor</a:t>
            </a:r>
            <a:endParaRPr lang="en-US">
              <a:solidFill>
                <a:srgbClr val="4E4E50">
                  <a:lumMod val="50000"/>
                </a:srgbClr>
              </a:solidFill>
              <a:cs typeface="Arial"/>
            </a:endParaRPr>
          </a:p>
        </p:txBody>
      </p:sp>
    </p:spTree>
    <p:extLst>
      <p:ext uri="{BB962C8B-B14F-4D97-AF65-F5344CB8AC3E}">
        <p14:creationId xmlns:p14="http://schemas.microsoft.com/office/powerpoint/2010/main" val="1318866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390B20-CDD6-4CD4-8341-B78A82B6C797}"/>
              </a:ext>
            </a:extLst>
          </p:cNvPr>
          <p:cNvSpPr>
            <a:spLocks noGrp="1"/>
          </p:cNvSpPr>
          <p:nvPr>
            <p:ph type="title"/>
          </p:nvPr>
        </p:nvSpPr>
        <p:spPr>
          <a:xfrm>
            <a:off x="903027" y="1992704"/>
            <a:ext cx="6403848" cy="1970265"/>
          </a:xfrm>
        </p:spPr>
        <p:txBody>
          <a:bodyPr>
            <a:noAutofit/>
          </a:bodyPr>
          <a:lstStyle/>
          <a:p>
            <a:pPr lvl="0">
              <a:lnSpc>
                <a:spcPct val="82000"/>
              </a:lnSpc>
              <a:spcBef>
                <a:spcPts val="0"/>
              </a:spcBef>
            </a:pPr>
            <a:r>
              <a:rPr lang="en-US" dirty="0"/>
              <a:t>SUBSTANCE USE DISORDER WORKFORCE LOAN REPAYMENT PROGRAM</a:t>
            </a:r>
            <a:endParaRPr lang="en-CA"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46500" y="4521199"/>
            <a:ext cx="2248236" cy="2223069"/>
          </a:xfrm>
          <a:prstGeom prst="ellipse">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02700" y="-501964"/>
            <a:ext cx="6578600" cy="6616700"/>
          </a:xfrm>
          <a:prstGeom prst="ellipse">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90454" y="4332044"/>
            <a:ext cx="2053481" cy="2556785"/>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t="-4646"/>
          <a:stretch/>
        </p:blipFill>
        <p:spPr>
          <a:xfrm>
            <a:off x="5534844" y="3384098"/>
            <a:ext cx="4310335" cy="4129038"/>
          </a:xfrm>
          <a:prstGeom prst="ellipse">
            <a:avLst/>
          </a:prstGeom>
        </p:spPr>
      </p:pic>
    </p:spTree>
    <p:extLst>
      <p:ext uri="{BB962C8B-B14F-4D97-AF65-F5344CB8AC3E}">
        <p14:creationId xmlns:p14="http://schemas.microsoft.com/office/powerpoint/2010/main" val="6420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AB2338-989E-4741-9DEA-24F0399253D4}"/>
              </a:ext>
            </a:extLst>
          </p:cNvPr>
          <p:cNvSpPr>
            <a:spLocks noGrp="1"/>
          </p:cNvSpPr>
          <p:nvPr>
            <p:ph type="title"/>
          </p:nvPr>
        </p:nvSpPr>
        <p:spPr>
          <a:xfrm>
            <a:off x="1928813" y="131850"/>
            <a:ext cx="9372600" cy="798972"/>
          </a:xfrm>
        </p:spPr>
        <p:txBody>
          <a:bodyPr/>
          <a:lstStyle/>
          <a:p>
            <a:r>
              <a:rPr lang="en-US" sz="2800" dirty="0">
                <a:solidFill>
                  <a:srgbClr val="FFFFFF"/>
                </a:solidFill>
              </a:rPr>
              <a:t>Substance Use Disorder Workforce Loan Repayment Program – Now accepting applications!</a:t>
            </a:r>
            <a:endParaRPr lang="en-CA" sz="2800" b="0" dirty="0"/>
          </a:p>
        </p:txBody>
      </p:sp>
      <p:sp>
        <p:nvSpPr>
          <p:cNvPr id="8" name="Content Placeholder 7">
            <a:extLst>
              <a:ext uri="{FF2B5EF4-FFF2-40B4-BE49-F238E27FC236}">
                <a16:creationId xmlns:a16="http://schemas.microsoft.com/office/drawing/2014/main" id="{64039EE6-17DB-49F2-BB53-81FC3A3C4FFB}"/>
              </a:ext>
            </a:extLst>
          </p:cNvPr>
          <p:cNvSpPr>
            <a:spLocks noGrp="1"/>
          </p:cNvSpPr>
          <p:nvPr>
            <p:ph sz="quarter" idx="10"/>
          </p:nvPr>
        </p:nvSpPr>
        <p:spPr>
          <a:xfrm>
            <a:off x="1773715" y="1629147"/>
            <a:ext cx="1905918" cy="2700338"/>
          </a:xfrm>
        </p:spPr>
        <p:txBody>
          <a:bodyPr/>
          <a:lstStyle/>
          <a:p>
            <a:pPr lvl="0" algn="ctr">
              <a:lnSpc>
                <a:spcPts val="2000"/>
              </a:lnSpc>
              <a:spcAft>
                <a:spcPts val="0"/>
              </a:spcAft>
              <a:buClrTx/>
            </a:pPr>
            <a:r>
              <a:rPr lang="en-US"/>
              <a:t>Expands and improves access to quality opioid and substance use disorder treatment in underserved areas nationwide</a:t>
            </a:r>
            <a:endParaRPr lang="en-CA"/>
          </a:p>
        </p:txBody>
      </p:sp>
      <p:sp>
        <p:nvSpPr>
          <p:cNvPr id="9" name="Content Placeholder 8">
            <a:extLst>
              <a:ext uri="{FF2B5EF4-FFF2-40B4-BE49-F238E27FC236}">
                <a16:creationId xmlns:a16="http://schemas.microsoft.com/office/drawing/2014/main" id="{013772C7-C543-4C9E-85F2-C40849924A94}"/>
              </a:ext>
            </a:extLst>
          </p:cNvPr>
          <p:cNvSpPr>
            <a:spLocks noGrp="1"/>
          </p:cNvSpPr>
          <p:nvPr>
            <p:ph sz="quarter" idx="11"/>
          </p:nvPr>
        </p:nvSpPr>
        <p:spPr/>
        <p:txBody>
          <a:bodyPr/>
          <a:lstStyle/>
          <a:p>
            <a:pPr lvl="0" algn="ctr">
              <a:lnSpc>
                <a:spcPct val="100000"/>
              </a:lnSpc>
              <a:spcAft>
                <a:spcPts val="0"/>
              </a:spcAft>
              <a:buClrTx/>
            </a:pPr>
            <a:r>
              <a:rPr lang="en-US" dirty="0">
                <a:solidFill>
                  <a:srgbClr val="2374B3"/>
                </a:solidFill>
                <a:latin typeface="Arial"/>
                <a:cs typeface="+mn-cs"/>
              </a:rPr>
              <a:t>AWARDS UP TO </a:t>
            </a:r>
            <a:r>
              <a:rPr lang="en-US" sz="4000" baseline="30000" dirty="0">
                <a:solidFill>
                  <a:srgbClr val="232849"/>
                </a:solidFill>
                <a:latin typeface="Georgia" panose="02040502050405020303" pitchFamily="18" charset="0"/>
                <a:cs typeface="+mn-cs"/>
              </a:rPr>
              <a:t>$</a:t>
            </a:r>
            <a:r>
              <a:rPr lang="en-US" sz="4000" dirty="0">
                <a:solidFill>
                  <a:srgbClr val="232849"/>
                </a:solidFill>
                <a:latin typeface="Georgia" panose="02040502050405020303" pitchFamily="18" charset="0"/>
                <a:cs typeface="+mn-cs"/>
              </a:rPr>
              <a:t>75,000 </a:t>
            </a:r>
            <a:r>
              <a:rPr lang="en-US" dirty="0">
                <a:solidFill>
                  <a:srgbClr val="2374B3"/>
                </a:solidFill>
                <a:latin typeface="Arial"/>
                <a:cs typeface="+mn-cs"/>
              </a:rPr>
              <a:t>FOR A 3-YEAR SERVICE COMMITMENT</a:t>
            </a:r>
            <a:endParaRPr lang="en-US" b="0" dirty="0">
              <a:solidFill>
                <a:srgbClr val="2374B3"/>
              </a:solidFill>
              <a:latin typeface="Times New Roman"/>
              <a:cs typeface="+mn-cs"/>
            </a:endParaRPr>
          </a:p>
        </p:txBody>
      </p:sp>
      <p:sp>
        <p:nvSpPr>
          <p:cNvPr id="10" name="Content Placeholder 9">
            <a:extLst>
              <a:ext uri="{FF2B5EF4-FFF2-40B4-BE49-F238E27FC236}">
                <a16:creationId xmlns:a16="http://schemas.microsoft.com/office/drawing/2014/main" id="{7653FEAB-8A52-420A-B165-9FC29BE33219}"/>
              </a:ext>
            </a:extLst>
          </p:cNvPr>
          <p:cNvSpPr>
            <a:spLocks noGrp="1"/>
          </p:cNvSpPr>
          <p:nvPr>
            <p:ph sz="quarter" idx="12"/>
          </p:nvPr>
        </p:nvSpPr>
        <p:spPr/>
        <p:txBody>
          <a:bodyPr/>
          <a:lstStyle/>
          <a:p>
            <a:pPr marL="174625" lvl="0" indent="-158750">
              <a:lnSpc>
                <a:spcPct val="120000"/>
              </a:lnSpc>
              <a:buClr>
                <a:srgbClr val="2374B3"/>
              </a:buClr>
              <a:buFont typeface="Arial" panose="020B0604020202020204" pitchFamily="34" charset="0"/>
              <a:buChar char="•"/>
            </a:pPr>
            <a:r>
              <a:rPr lang="en-US" b="0">
                <a:solidFill>
                  <a:srgbClr val="4E4E50"/>
                </a:solidFill>
              </a:rPr>
              <a:t>Must be trained and licensed to provide SUD treatment at NHSC-approved SUD treatment facilities</a:t>
            </a:r>
          </a:p>
        </p:txBody>
      </p:sp>
    </p:spTree>
    <p:extLst>
      <p:ext uri="{BB962C8B-B14F-4D97-AF65-F5344CB8AC3E}">
        <p14:creationId xmlns:p14="http://schemas.microsoft.com/office/powerpoint/2010/main" val="2825326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8113C9-1329-4104-A8CC-D93B4E3F79E5}"/>
              </a:ext>
            </a:extLst>
          </p:cNvPr>
          <p:cNvSpPr>
            <a:spLocks noGrp="1"/>
          </p:cNvSpPr>
          <p:nvPr>
            <p:ph type="title"/>
          </p:nvPr>
        </p:nvSpPr>
        <p:spPr>
          <a:xfrm>
            <a:off x="1012209" y="1975253"/>
            <a:ext cx="6480412" cy="1970265"/>
          </a:xfrm>
        </p:spPr>
        <p:txBody>
          <a:bodyPr>
            <a:noAutofit/>
          </a:bodyPr>
          <a:lstStyle/>
          <a:p>
            <a:pPr lvl="0">
              <a:lnSpc>
                <a:spcPct val="82000"/>
              </a:lnSpc>
              <a:spcBef>
                <a:spcPts val="0"/>
              </a:spcBef>
            </a:pPr>
            <a:r>
              <a:rPr lang="en-US" dirty="0"/>
              <a:t>RURAL COMMUNITY </a:t>
            </a:r>
            <a:br>
              <a:rPr lang="en-US" dirty="0"/>
            </a:br>
            <a:r>
              <a:rPr lang="en-US" dirty="0"/>
              <a:t>LOAN REPAYMENT</a:t>
            </a:r>
            <a:br>
              <a:rPr lang="en-US" dirty="0"/>
            </a:br>
            <a:r>
              <a:rPr lang="en-US" dirty="0"/>
              <a:t>PROGRAM</a:t>
            </a:r>
            <a:endParaRPr lang="en-CA"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99899" y="333059"/>
            <a:ext cx="5960944" cy="6024113"/>
          </a:xfrm>
          <a:prstGeom prst="ellipse">
            <a:avLst/>
          </a:prstGeom>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81658" y="4515315"/>
            <a:ext cx="2191311" cy="2146355"/>
          </a:xfrm>
          <a:prstGeom prst="ellipse">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47899" y="3482137"/>
            <a:ext cx="3938570" cy="3930703"/>
          </a:xfrm>
          <a:prstGeom prst="ellipse">
            <a:avLst/>
          </a:prstGeom>
        </p:spPr>
      </p:pic>
    </p:spTree>
    <p:extLst>
      <p:ext uri="{BB962C8B-B14F-4D97-AF65-F5344CB8AC3E}">
        <p14:creationId xmlns:p14="http://schemas.microsoft.com/office/powerpoint/2010/main" val="332420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0A6F8B-1B52-4C92-9D16-828A4FD99185}"/>
              </a:ext>
            </a:extLst>
          </p:cNvPr>
          <p:cNvSpPr>
            <a:spLocks noGrp="1"/>
          </p:cNvSpPr>
          <p:nvPr>
            <p:ph type="title"/>
          </p:nvPr>
        </p:nvSpPr>
        <p:spPr/>
        <p:txBody>
          <a:bodyPr/>
          <a:lstStyle/>
          <a:p>
            <a:r>
              <a:rPr lang="en-US" sz="2800" dirty="0">
                <a:solidFill>
                  <a:srgbClr val="FFFFFF"/>
                </a:solidFill>
              </a:rPr>
              <a:t>Rural Community Loan Repayment Program – Now accepting applications!</a:t>
            </a:r>
            <a:endParaRPr lang="en-CA" sz="2800" dirty="0"/>
          </a:p>
        </p:txBody>
      </p:sp>
      <p:sp>
        <p:nvSpPr>
          <p:cNvPr id="6" name="Content Placeholder 5">
            <a:extLst>
              <a:ext uri="{FF2B5EF4-FFF2-40B4-BE49-F238E27FC236}">
                <a16:creationId xmlns:a16="http://schemas.microsoft.com/office/drawing/2014/main" id="{D1F15A38-6AA3-49D6-9635-CDCF6C578E6E}"/>
              </a:ext>
            </a:extLst>
          </p:cNvPr>
          <p:cNvSpPr>
            <a:spLocks noGrp="1"/>
          </p:cNvSpPr>
          <p:nvPr>
            <p:ph sz="quarter" idx="10"/>
          </p:nvPr>
        </p:nvSpPr>
        <p:spPr>
          <a:xfrm>
            <a:off x="1509311" y="2654682"/>
            <a:ext cx="1884478" cy="1663700"/>
          </a:xfrm>
        </p:spPr>
        <p:txBody>
          <a:bodyPr/>
          <a:lstStyle/>
          <a:p>
            <a:pPr lvl="0" algn="ctr">
              <a:lnSpc>
                <a:spcPts val="2000"/>
              </a:lnSpc>
              <a:spcAft>
                <a:spcPts val="0"/>
              </a:spcAft>
              <a:buClrTx/>
            </a:pPr>
            <a:r>
              <a:rPr lang="en-US" b="0">
                <a:solidFill>
                  <a:srgbClr val="324165"/>
                </a:solidFill>
              </a:rPr>
              <a:t>Expands and improves access to quality opioid and substance use disorder treatment in </a:t>
            </a:r>
            <a:r>
              <a:rPr lang="en-US">
                <a:solidFill>
                  <a:srgbClr val="324165"/>
                </a:solidFill>
              </a:rPr>
              <a:t>rural</a:t>
            </a:r>
            <a:r>
              <a:rPr lang="en-US" b="0">
                <a:solidFill>
                  <a:srgbClr val="324165"/>
                </a:solidFill>
              </a:rPr>
              <a:t> areas</a:t>
            </a:r>
            <a:endParaRPr lang="en-CA" b="0">
              <a:solidFill>
                <a:srgbClr val="324165"/>
              </a:solidFill>
            </a:endParaRPr>
          </a:p>
        </p:txBody>
      </p:sp>
      <p:sp>
        <p:nvSpPr>
          <p:cNvPr id="7" name="Content Placeholder 6">
            <a:extLst>
              <a:ext uri="{FF2B5EF4-FFF2-40B4-BE49-F238E27FC236}">
                <a16:creationId xmlns:a16="http://schemas.microsoft.com/office/drawing/2014/main" id="{B648720C-70B8-46C9-AF1D-2F533C9DF0FD}"/>
              </a:ext>
            </a:extLst>
          </p:cNvPr>
          <p:cNvSpPr>
            <a:spLocks noGrp="1"/>
          </p:cNvSpPr>
          <p:nvPr>
            <p:ph sz="quarter" idx="11"/>
          </p:nvPr>
        </p:nvSpPr>
        <p:spPr/>
        <p:txBody>
          <a:bodyPr/>
          <a:lstStyle/>
          <a:p>
            <a:pPr lvl="0" algn="ctr">
              <a:lnSpc>
                <a:spcPct val="100000"/>
              </a:lnSpc>
              <a:spcAft>
                <a:spcPts val="0"/>
              </a:spcAft>
              <a:buClrTx/>
            </a:pPr>
            <a:r>
              <a:rPr lang="en-US">
                <a:solidFill>
                  <a:srgbClr val="2374B3"/>
                </a:solidFill>
                <a:latin typeface="Arial"/>
                <a:cs typeface="+mn-cs"/>
              </a:rPr>
              <a:t>AWARDS UP TO </a:t>
            </a:r>
            <a:r>
              <a:rPr lang="en-US" sz="4000" baseline="30000">
                <a:solidFill>
                  <a:srgbClr val="232849"/>
                </a:solidFill>
                <a:latin typeface="Georgia" panose="02040502050405020303" pitchFamily="18" charset="0"/>
                <a:cs typeface="+mn-cs"/>
              </a:rPr>
              <a:t>$</a:t>
            </a:r>
            <a:r>
              <a:rPr lang="en-US" sz="4000">
                <a:solidFill>
                  <a:srgbClr val="232849"/>
                </a:solidFill>
                <a:latin typeface="Georgia" panose="02040502050405020303" pitchFamily="18" charset="0"/>
                <a:cs typeface="+mn-cs"/>
              </a:rPr>
              <a:t>100,000 </a:t>
            </a:r>
            <a:r>
              <a:rPr lang="en-US">
                <a:solidFill>
                  <a:srgbClr val="2374B3"/>
                </a:solidFill>
                <a:latin typeface="Arial"/>
                <a:cs typeface="+mn-cs"/>
              </a:rPr>
              <a:t>FOR 3-YEAR SERVICE COMMITMENT</a:t>
            </a:r>
            <a:endParaRPr lang="en-US" b="0">
              <a:solidFill>
                <a:srgbClr val="2374B3"/>
              </a:solidFill>
              <a:latin typeface="Times New Roman"/>
              <a:cs typeface="+mn-cs"/>
            </a:endParaRPr>
          </a:p>
        </p:txBody>
      </p:sp>
      <p:sp>
        <p:nvSpPr>
          <p:cNvPr id="8" name="Content Placeholder 7">
            <a:extLst>
              <a:ext uri="{FF2B5EF4-FFF2-40B4-BE49-F238E27FC236}">
                <a16:creationId xmlns:a16="http://schemas.microsoft.com/office/drawing/2014/main" id="{D1646210-36CD-4BF5-ACCF-7679DD99BF49}"/>
              </a:ext>
            </a:extLst>
          </p:cNvPr>
          <p:cNvSpPr>
            <a:spLocks noGrp="1"/>
          </p:cNvSpPr>
          <p:nvPr>
            <p:ph sz="quarter" idx="12"/>
          </p:nvPr>
        </p:nvSpPr>
        <p:spPr/>
        <p:txBody>
          <a:bodyPr/>
          <a:lstStyle/>
          <a:p>
            <a:pPr marL="228600" lvl="0" indent="-228600">
              <a:lnSpc>
                <a:spcPct val="120000"/>
              </a:lnSpc>
              <a:buClr>
                <a:srgbClr val="2374B3"/>
              </a:buClr>
              <a:buFont typeface="Arial" panose="020B0604020202020204" pitchFamily="34" charset="0"/>
              <a:buChar char="•"/>
            </a:pPr>
            <a:r>
              <a:rPr lang="en-US" sz="1500" b="0">
                <a:solidFill>
                  <a:srgbClr val="4E4E50"/>
                </a:solidFill>
                <a:latin typeface="Arial"/>
                <a:cs typeface="+mn-cs"/>
              </a:rPr>
              <a:t>Must be trained and licensed to provide SUD treatment at NHSC-approved rural SUD treatment facilities</a:t>
            </a:r>
          </a:p>
        </p:txBody>
      </p:sp>
    </p:spTree>
    <p:extLst>
      <p:ext uri="{BB962C8B-B14F-4D97-AF65-F5344CB8AC3E}">
        <p14:creationId xmlns:p14="http://schemas.microsoft.com/office/powerpoint/2010/main" val="2321610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AA52DCFC-FC01-0B44-95BD-072A24913748}"/>
              </a:ext>
            </a:extLst>
          </p:cNvPr>
          <p:cNvSpPr txBox="1">
            <a:spLocks/>
          </p:cNvSpPr>
          <p:nvPr/>
        </p:nvSpPr>
        <p:spPr>
          <a:xfrm>
            <a:off x="1836280" y="-313970"/>
            <a:ext cx="9347200" cy="1755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pPr defTabSz="914377">
              <a:lnSpc>
                <a:spcPts val="3100"/>
              </a:lnSpc>
            </a:pPr>
            <a:endParaRPr lang="en-US" sz="2800" dirty="0">
              <a:solidFill>
                <a:schemeClr val="bg1"/>
              </a:solidFill>
            </a:endParaRPr>
          </a:p>
          <a:p>
            <a:pPr defTabSz="914377">
              <a:lnSpc>
                <a:spcPts val="3100"/>
              </a:lnSpc>
            </a:pPr>
            <a:r>
              <a:rPr lang="en-US" sz="2800" dirty="0">
                <a:solidFill>
                  <a:schemeClr val="bg1"/>
                </a:solidFill>
                <a:latin typeface="Arial" panose="020B0604020202020204" pitchFamily="34" charset="0"/>
                <a:cs typeface="Arial" panose="020B0604020202020204" pitchFamily="34" charset="0"/>
              </a:rPr>
              <a:t>NHSC Loan Repayment Programs Comparison </a:t>
            </a:r>
          </a:p>
        </p:txBody>
      </p:sp>
      <p:sp>
        <p:nvSpPr>
          <p:cNvPr id="11" name="Slide Number Placeholder 6">
            <a:extLst>
              <a:ext uri="{FF2B5EF4-FFF2-40B4-BE49-F238E27FC236}">
                <a16:creationId xmlns:a16="http://schemas.microsoft.com/office/drawing/2014/main" id="{7E42ABE8-1052-D545-AC81-A79107DE8D15}"/>
              </a:ext>
            </a:extLst>
          </p:cNvPr>
          <p:cNvSpPr txBox="1">
            <a:spLocks/>
          </p:cNvSpPr>
          <p:nvPr/>
        </p:nvSpPr>
        <p:spPr>
          <a:xfrm>
            <a:off x="10981508" y="6553200"/>
            <a:ext cx="1752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fld id="{F6F20687-8C2F-45F2-8C04-148716130996}" type="slidenum">
              <a:rPr lang="en-US">
                <a:solidFill>
                  <a:prstClr val="white"/>
                </a:solidFill>
                <a:latin typeface="Arial" panose="020B0604020202020204" pitchFamily="34" charset="0"/>
                <a:cs typeface="Arial" panose="020B0604020202020204" pitchFamily="34" charset="0"/>
              </a:rPr>
              <a:pPr algn="ctr" defTabSz="914377"/>
              <a:t>18</a:t>
            </a:fld>
            <a:endParaRPr lang="en-US" dirty="0">
              <a:solidFill>
                <a:prstClr val="white"/>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1591" y="1326198"/>
            <a:ext cx="9422957" cy="5531802"/>
          </a:xfrm>
          <a:prstGeom prst="rect">
            <a:avLst/>
          </a:prstGeom>
        </p:spPr>
      </p:pic>
    </p:spTree>
    <p:extLst>
      <p:ext uri="{BB962C8B-B14F-4D97-AF65-F5344CB8AC3E}">
        <p14:creationId xmlns:p14="http://schemas.microsoft.com/office/powerpoint/2010/main" val="2844319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FAE8-EF2B-864B-AEC3-B8FA535574C5}"/>
              </a:ext>
            </a:extLst>
          </p:cNvPr>
          <p:cNvSpPr>
            <a:spLocks noGrp="1"/>
          </p:cNvSpPr>
          <p:nvPr>
            <p:ph type="title"/>
          </p:nvPr>
        </p:nvSpPr>
        <p:spPr>
          <a:solidFill>
            <a:schemeClr val="accent3"/>
          </a:solidFill>
        </p:spPr>
        <p:txBody>
          <a:bodyPr anchor="ctr">
            <a:noAutofit/>
          </a:bodyPr>
          <a:lstStyle/>
          <a:p>
            <a:pPr>
              <a:lnSpc>
                <a:spcPct val="100000"/>
              </a:lnSpc>
            </a:pPr>
            <a:r>
              <a:rPr lang="en-US" dirty="0"/>
              <a:t>NHSC Loan Repayment Programs Application Process and Helpful Tips </a:t>
            </a:r>
          </a:p>
        </p:txBody>
      </p:sp>
      <p:pic>
        <p:nvPicPr>
          <p:cNvPr id="4" name="Picture 3">
            <a:extLst>
              <a:ext uri="{FF2B5EF4-FFF2-40B4-BE49-F238E27FC236}">
                <a16:creationId xmlns:a16="http://schemas.microsoft.com/office/drawing/2014/main" id="{A9AF091A-BEB7-464D-AF21-6D72C7897F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
            <a:ext cx="4069080" cy="3429003"/>
          </a:xfrm>
          <a:prstGeom prst="rect">
            <a:avLst/>
          </a:prstGeom>
          <a:ln w="25400">
            <a:solidFill>
              <a:schemeClr val="bg1"/>
            </a:solidFill>
          </a:ln>
        </p:spPr>
      </p:pic>
      <p:sp>
        <p:nvSpPr>
          <p:cNvPr id="8" name="Rectangle 7">
            <a:extLst>
              <a:ext uri="{FF2B5EF4-FFF2-40B4-BE49-F238E27FC236}">
                <a16:creationId xmlns:a16="http://schemas.microsoft.com/office/drawing/2014/main" id="{0450CE84-2195-BA49-B0FA-98CF05DB609E}"/>
              </a:ext>
            </a:extLst>
          </p:cNvPr>
          <p:cNvSpPr/>
          <p:nvPr/>
        </p:nvSpPr>
        <p:spPr>
          <a:xfrm>
            <a:off x="4075172" y="0"/>
            <a:ext cx="4072126" cy="3429002"/>
          </a:xfrm>
          <a:prstGeom prst="rect">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DADF946-8CB9-C94B-B2AB-BC00595C9B81}"/>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8132065" y="0"/>
            <a:ext cx="4059936" cy="5636813"/>
          </a:xfrm>
          <a:prstGeom prst="rect">
            <a:avLst/>
          </a:prstGeom>
          <a:noFill/>
          <a:ln w="25400">
            <a:solidFill>
              <a:schemeClr val="bg1"/>
            </a:solidFill>
          </a:ln>
        </p:spPr>
      </p:pic>
      <p:sp>
        <p:nvSpPr>
          <p:cNvPr id="12" name="Slide Number Placeholder 3">
            <a:extLst>
              <a:ext uri="{FF2B5EF4-FFF2-40B4-BE49-F238E27FC236}">
                <a16:creationId xmlns:a16="http://schemas.microsoft.com/office/drawing/2014/main" id="{AA529775-E37F-4949-8BBE-C9A2EDA1B19A}"/>
              </a:ext>
            </a:extLst>
          </p:cNvPr>
          <p:cNvSpPr>
            <a:spLocks noGrp="1"/>
          </p:cNvSpPr>
          <p:nvPr>
            <p:ph type="sldNum" sz="quarter" idx="4294967295"/>
          </p:nvPr>
        </p:nvSpPr>
        <p:spPr>
          <a:xfrm>
            <a:off x="10719128" y="6356350"/>
            <a:ext cx="529281" cy="365125"/>
          </a:xfrm>
          <a:prstGeom prst="rect">
            <a:avLst/>
          </a:prstGeom>
        </p:spPr>
        <p:txBody>
          <a:bodyPr/>
          <a:lstStyle/>
          <a:p>
            <a:r>
              <a:rPr lang="en-US" dirty="0"/>
              <a:t>   </a:t>
            </a:r>
            <a:endParaRPr lang="en-US" dirty="0">
              <a:solidFill>
                <a:srgbClr val="898989"/>
              </a:solidFill>
            </a:endParaRPr>
          </a:p>
        </p:txBody>
      </p:sp>
    </p:spTree>
    <p:extLst>
      <p:ext uri="{BB962C8B-B14F-4D97-AF65-F5344CB8AC3E}">
        <p14:creationId xmlns:p14="http://schemas.microsoft.com/office/powerpoint/2010/main" val="100517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 and Q&amp;A Support</a:t>
            </a:r>
          </a:p>
        </p:txBody>
      </p:sp>
      <p:sp>
        <p:nvSpPr>
          <p:cNvPr id="3" name="Slide Number Placeholder 2"/>
          <p:cNvSpPr>
            <a:spLocks noGrp="1"/>
          </p:cNvSpPr>
          <p:nvPr>
            <p:ph type="sldNum" sz="quarter" idx="12"/>
          </p:nvPr>
        </p:nvSpPr>
        <p:spPr>
          <a:xfrm>
            <a:off x="9267294" y="6473952"/>
            <a:ext cx="2743200" cy="3840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4F91808-42D2-4764-8CA2-F579A7BA1F4D}"/>
              </a:ext>
            </a:extLst>
          </p:cNvPr>
          <p:cNvSpPr txBox="1"/>
          <p:nvPr/>
        </p:nvSpPr>
        <p:spPr>
          <a:xfrm>
            <a:off x="59824" y="4770180"/>
            <a:ext cx="4058653" cy="5245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F4D7B"/>
                </a:solidFill>
                <a:effectLst/>
                <a:uLnTx/>
                <a:uFillTx/>
                <a:latin typeface="Calibri" panose="020F0502020204030204"/>
                <a:ea typeface="+mn-ea"/>
                <a:cs typeface="+mn-cs"/>
              </a:rPr>
              <a:t>Habiba Lomax, Section Chief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F4D7B"/>
                </a:solidFill>
                <a:effectLst/>
                <a:uLnTx/>
                <a:uFillTx/>
                <a:latin typeface="Calibri" panose="020F0502020204030204"/>
                <a:ea typeface="+mn-ea"/>
                <a:cs typeface="+mn-cs"/>
              </a:rPr>
              <a:t>Division of National Health Service Corps</a:t>
            </a:r>
          </a:p>
        </p:txBody>
      </p:sp>
      <p:sp>
        <p:nvSpPr>
          <p:cNvPr id="25" name="TextBox 24">
            <a:extLst>
              <a:ext uri="{FF2B5EF4-FFF2-40B4-BE49-F238E27FC236}">
                <a16:creationId xmlns:a16="http://schemas.microsoft.com/office/drawing/2014/main" id="{726ABA38-4D60-44E9-51C0-2C25C595F65E}"/>
              </a:ext>
            </a:extLst>
          </p:cNvPr>
          <p:cNvSpPr txBox="1"/>
          <p:nvPr/>
        </p:nvSpPr>
        <p:spPr>
          <a:xfrm>
            <a:off x="4029577" y="4575702"/>
            <a:ext cx="377759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F4D7B"/>
                </a:solidFill>
                <a:effectLst/>
                <a:uLnTx/>
                <a:uFillTx/>
                <a:latin typeface="Calibri" panose="020F0502020204030204"/>
                <a:ea typeface="+mn-ea"/>
                <a:cs typeface="+mn-cs"/>
              </a:rPr>
              <a:t>Janice Cook, Public Health Analyst, Regional Specialist for the State of Kentucky, Atlanta Regional Office, Division of Regional Operations</a:t>
            </a:r>
          </a:p>
        </p:txBody>
      </p:sp>
      <p:sp>
        <p:nvSpPr>
          <p:cNvPr id="27" name="TextBox 26">
            <a:extLst>
              <a:ext uri="{FF2B5EF4-FFF2-40B4-BE49-F238E27FC236}">
                <a16:creationId xmlns:a16="http://schemas.microsoft.com/office/drawing/2014/main" id="{BF20B4CD-1299-4789-44A2-E396606C2BAD}"/>
              </a:ext>
            </a:extLst>
          </p:cNvPr>
          <p:cNvSpPr txBox="1"/>
          <p:nvPr/>
        </p:nvSpPr>
        <p:spPr>
          <a:xfrm>
            <a:off x="7953252" y="4688054"/>
            <a:ext cx="34005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F4D7B"/>
                </a:solidFill>
                <a:effectLst/>
                <a:uLnTx/>
                <a:uFillTx/>
                <a:latin typeface="Calibri" panose="020F0502020204030204"/>
                <a:ea typeface="+mn-ea"/>
                <a:cs typeface="+mn-cs"/>
              </a:rPr>
              <a:t>Mahi Varma, Public Health Analyst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F4D7B"/>
                </a:solidFill>
                <a:effectLst/>
                <a:uLnTx/>
                <a:uFillTx/>
                <a:latin typeface="Calibri" panose="020F0502020204030204"/>
                <a:ea typeface="+mn-ea"/>
                <a:cs typeface="+mn-cs"/>
              </a:rPr>
              <a:t>Division of National Health Service Corps</a:t>
            </a:r>
          </a:p>
        </p:txBody>
      </p:sp>
      <p:pic>
        <p:nvPicPr>
          <p:cNvPr id="4" name="Picture 3">
            <a:extLst>
              <a:ext uri="{FF2B5EF4-FFF2-40B4-BE49-F238E27FC236}">
                <a16:creationId xmlns:a16="http://schemas.microsoft.com/office/drawing/2014/main" id="{2A009A31-ED5A-30E0-3755-C0326220EB5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4315" y="1399212"/>
            <a:ext cx="2269672" cy="3102429"/>
          </a:xfrm>
          <a:prstGeom prst="rect">
            <a:avLst/>
          </a:prstGeom>
          <a:noFill/>
          <a:ln>
            <a:noFill/>
          </a:ln>
        </p:spPr>
      </p:pic>
      <p:pic>
        <p:nvPicPr>
          <p:cNvPr id="5" name="Picture 4" descr="A person smiling for the camera&#10;&#10;Description automatically generated with medium confidence">
            <a:extLst>
              <a:ext uri="{FF2B5EF4-FFF2-40B4-BE49-F238E27FC236}">
                <a16:creationId xmlns:a16="http://schemas.microsoft.com/office/drawing/2014/main" id="{2E1D050C-FECF-D432-8DEE-21219FE2ED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0228" y="1399212"/>
            <a:ext cx="2416627" cy="3102428"/>
          </a:xfrm>
          <a:prstGeom prst="rect">
            <a:avLst/>
          </a:prstGeom>
        </p:spPr>
      </p:pic>
      <p:pic>
        <p:nvPicPr>
          <p:cNvPr id="7" name="Picture 6" descr="A person smiling at the camera&#10;&#10;Description automatically generated with medium confidence">
            <a:extLst>
              <a:ext uri="{FF2B5EF4-FFF2-40B4-BE49-F238E27FC236}">
                <a16:creationId xmlns:a16="http://schemas.microsoft.com/office/drawing/2014/main" id="{0FE3885A-1C7D-AE21-14B5-C209838F66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53922" y="1399212"/>
            <a:ext cx="2676371" cy="3102428"/>
          </a:xfrm>
          <a:prstGeom prst="rect">
            <a:avLst/>
          </a:prstGeom>
        </p:spPr>
      </p:pic>
    </p:spTree>
    <p:extLst>
      <p:ext uri="{BB962C8B-B14F-4D97-AF65-F5344CB8AC3E}">
        <p14:creationId xmlns:p14="http://schemas.microsoft.com/office/powerpoint/2010/main" val="4052775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0315D13-1BA8-544A-8767-8A9464C51751}"/>
              </a:ext>
            </a:extLst>
          </p:cNvPr>
          <p:cNvSpPr>
            <a:spLocks noGrp="1"/>
          </p:cNvSpPr>
          <p:nvPr>
            <p:ph type="title"/>
          </p:nvPr>
        </p:nvSpPr>
        <p:spPr>
          <a:xfrm>
            <a:off x="2082799" y="332803"/>
            <a:ext cx="8889427" cy="781308"/>
          </a:xfrm>
        </p:spPr>
        <p:txBody>
          <a:bodyPr/>
          <a:lstStyle/>
          <a:p>
            <a:r>
              <a:rPr lang="en-US" dirty="0"/>
              <a:t>Service Requirements</a:t>
            </a:r>
          </a:p>
        </p:txBody>
      </p:sp>
      <p:sp>
        <p:nvSpPr>
          <p:cNvPr id="10" name="Text Placeholder 9">
            <a:extLst>
              <a:ext uri="{FF2B5EF4-FFF2-40B4-BE49-F238E27FC236}">
                <a16:creationId xmlns:a16="http://schemas.microsoft.com/office/drawing/2014/main" id="{82098B99-42F4-DD46-A269-9DB488B24940}"/>
              </a:ext>
            </a:extLst>
          </p:cNvPr>
          <p:cNvSpPr>
            <a:spLocks noGrp="1"/>
          </p:cNvSpPr>
          <p:nvPr>
            <p:ph type="body" sz="quarter" idx="11"/>
          </p:nvPr>
        </p:nvSpPr>
        <p:spPr>
          <a:xfrm>
            <a:off x="889001" y="1473200"/>
            <a:ext cx="10426700" cy="4980940"/>
          </a:xfrm>
        </p:spPr>
        <p:txBody>
          <a:bodyPr/>
          <a:lstStyle/>
          <a:p>
            <a:pPr marL="0" indent="0">
              <a:buNone/>
            </a:pPr>
            <a:r>
              <a:rPr lang="en-US" b="0" dirty="0">
                <a:latin typeface="+mj-lt"/>
              </a:rPr>
              <a:t>All NHSC participants:</a:t>
            </a:r>
          </a:p>
          <a:p>
            <a:pPr lvl="1"/>
            <a:r>
              <a:rPr lang="en-US" b="0" dirty="0">
                <a:latin typeface="+mj-lt"/>
              </a:rPr>
              <a:t>Are required to verify their employment and time spent in practice every 6 months. You must document your vacations, sick leave, and other time spent away from your site with NHSC.</a:t>
            </a:r>
          </a:p>
          <a:p>
            <a:pPr lvl="1">
              <a:spcAft>
                <a:spcPts val="600"/>
              </a:spcAft>
            </a:pPr>
            <a:r>
              <a:rPr lang="en-US" b="0" dirty="0">
                <a:latin typeface="+mj-lt"/>
              </a:rPr>
              <a:t>Full-time contract status is 40 hours per week (includes patient care, admin duties, teaching hours, and telemedicine). </a:t>
            </a:r>
          </a:p>
          <a:p>
            <a:pPr lvl="2">
              <a:spcAft>
                <a:spcPts val="600"/>
              </a:spcAft>
            </a:pPr>
            <a:r>
              <a:rPr lang="en-US" b="0" dirty="0">
                <a:solidFill>
                  <a:schemeClr val="tx2"/>
                </a:solidFill>
                <a:latin typeface="+mj-lt"/>
              </a:rPr>
              <a:t>Requirements vary by discipline, so please consult the Application and Program Guidance for additional clarification</a:t>
            </a:r>
            <a:r>
              <a:rPr lang="en-US" b="0" dirty="0">
                <a:solidFill>
                  <a:schemeClr val="tx1"/>
                </a:solidFill>
                <a:latin typeface="+mj-lt"/>
              </a:rPr>
              <a:t>. </a:t>
            </a:r>
          </a:p>
          <a:p>
            <a:pPr marL="515938" lvl="2" indent="0">
              <a:spcAft>
                <a:spcPts val="600"/>
              </a:spcAft>
              <a:buNone/>
            </a:pPr>
            <a:r>
              <a:rPr lang="en-US" b="1" kern="0" dirty="0">
                <a:solidFill>
                  <a:srgbClr val="000000"/>
                </a:solidFill>
                <a:latin typeface="+mj-lt"/>
                <a:cs typeface="Calibri" panose="020F0502020204030204" pitchFamily="34" charset="0"/>
              </a:rPr>
              <a:t>Note: There are different FY23 Application &amp; Program Guidance documents for </a:t>
            </a:r>
            <a:r>
              <a:rPr lang="en-US" b="1" i="1" kern="0" dirty="0">
                <a:solidFill>
                  <a:srgbClr val="000000"/>
                </a:solidFill>
                <a:latin typeface="+mj-lt"/>
                <a:cs typeface="Calibri" panose="020F0502020204030204" pitchFamily="34" charset="0"/>
              </a:rPr>
              <a:t>each</a:t>
            </a:r>
            <a:r>
              <a:rPr lang="en-US" b="1" kern="0" dirty="0">
                <a:solidFill>
                  <a:srgbClr val="000000"/>
                </a:solidFill>
                <a:latin typeface="+mj-lt"/>
                <a:cs typeface="Calibri" panose="020F0502020204030204" pitchFamily="34" charset="0"/>
              </a:rPr>
              <a:t> NHSC program </a:t>
            </a:r>
            <a:r>
              <a:rPr lang="en-US" b="0" kern="0" dirty="0">
                <a:solidFill>
                  <a:srgbClr val="000000"/>
                </a:solidFill>
                <a:latin typeface="+mj-lt"/>
                <a:cs typeface="Calibri" panose="020F0502020204030204" pitchFamily="34" charset="0"/>
              </a:rPr>
              <a:t>(NHSC LRP, NHSC SUD Workforce LRP and NHSC Rural Community LRP). Clinicians are strongly encouraged to review the Application &amp; Program Guidance (APG) for each prior to submitting an application.</a:t>
            </a:r>
          </a:p>
          <a:p>
            <a:pPr lvl="2">
              <a:spcAft>
                <a:spcPts val="600"/>
              </a:spcAft>
            </a:pPr>
            <a:endParaRPr lang="en-US" sz="2400" b="0" dirty="0">
              <a:solidFill>
                <a:schemeClr val="tx1"/>
              </a:solidFill>
            </a:endParaRPr>
          </a:p>
        </p:txBody>
      </p:sp>
    </p:spTree>
    <p:extLst>
      <p:ext uri="{BB962C8B-B14F-4D97-AF65-F5344CB8AC3E}">
        <p14:creationId xmlns:p14="http://schemas.microsoft.com/office/powerpoint/2010/main" val="3266980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CD7A2F-91EB-0DF8-621D-E13CE6C12976}"/>
              </a:ext>
            </a:extLst>
          </p:cNvPr>
          <p:cNvSpPr>
            <a:spLocks noGrp="1"/>
          </p:cNvSpPr>
          <p:nvPr>
            <p:ph type="body" sz="quarter" idx="11"/>
          </p:nvPr>
        </p:nvSpPr>
        <p:spPr>
          <a:xfrm>
            <a:off x="1301750" y="1560576"/>
            <a:ext cx="9588500" cy="4410075"/>
          </a:xfrm>
        </p:spPr>
        <p:txBody>
          <a:bodyPr/>
          <a:lstStyle/>
          <a:p>
            <a:r>
              <a:rPr lang="en-US" b="0" dirty="0">
                <a:solidFill>
                  <a:schemeClr val="tx2"/>
                </a:solidFill>
              </a:rPr>
              <a:t>Applications Open: February 28, 2023</a:t>
            </a:r>
          </a:p>
          <a:p>
            <a:r>
              <a:rPr lang="en-US" b="0" dirty="0">
                <a:solidFill>
                  <a:schemeClr val="tx2"/>
                </a:solidFill>
              </a:rPr>
              <a:t>Application Submission Deadline: April 25, 2023, 7:30 pm, ET</a:t>
            </a:r>
          </a:p>
          <a:p>
            <a:r>
              <a:rPr lang="en-US" b="0" dirty="0">
                <a:solidFill>
                  <a:schemeClr val="tx2"/>
                </a:solidFill>
              </a:rPr>
              <a:t>Notification of Award: September 30, 2023</a:t>
            </a:r>
          </a:p>
          <a:p>
            <a:r>
              <a:rPr lang="en-US" b="0" dirty="0">
                <a:solidFill>
                  <a:schemeClr val="tx2"/>
                </a:solidFill>
              </a:rPr>
              <a:t>Employment Start Date: July 18, 2023</a:t>
            </a:r>
          </a:p>
          <a:p>
            <a:r>
              <a:rPr lang="en-US" b="0" dirty="0">
                <a:solidFill>
                  <a:schemeClr val="tx2"/>
                </a:solidFill>
              </a:rPr>
              <a:t>Scholars Service Obligation Completion Date: July 31, 2023</a:t>
            </a:r>
          </a:p>
          <a:p>
            <a:r>
              <a:rPr lang="en-US" b="0" dirty="0">
                <a:solidFill>
                  <a:schemeClr val="tx2"/>
                </a:solidFill>
              </a:rPr>
              <a:t>Contract Termination Deadline: 60 days from the effective date of the contract, OR at any time if the individual who has been awarded such contract has not received funds due under the contract and the individual submits a written request to terminate the contract. </a:t>
            </a:r>
          </a:p>
        </p:txBody>
      </p:sp>
      <p:sp>
        <p:nvSpPr>
          <p:cNvPr id="3" name="Title 2">
            <a:extLst>
              <a:ext uri="{FF2B5EF4-FFF2-40B4-BE49-F238E27FC236}">
                <a16:creationId xmlns:a16="http://schemas.microsoft.com/office/drawing/2014/main" id="{A175276B-E9DB-674C-3C54-1C734AAEC50F}"/>
              </a:ext>
            </a:extLst>
          </p:cNvPr>
          <p:cNvSpPr>
            <a:spLocks noGrp="1"/>
          </p:cNvSpPr>
          <p:nvPr>
            <p:ph type="title"/>
          </p:nvPr>
        </p:nvSpPr>
        <p:spPr/>
        <p:txBody>
          <a:bodyPr/>
          <a:lstStyle/>
          <a:p>
            <a:r>
              <a:rPr lang="en-US" dirty="0"/>
              <a:t>Key Dates FY2023</a:t>
            </a:r>
          </a:p>
        </p:txBody>
      </p:sp>
    </p:spTree>
    <p:extLst>
      <p:ext uri="{BB962C8B-B14F-4D97-AF65-F5344CB8AC3E}">
        <p14:creationId xmlns:p14="http://schemas.microsoft.com/office/powerpoint/2010/main" val="1073446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55343" y="1418030"/>
            <a:ext cx="4572000" cy="852729"/>
          </a:xfrm>
        </p:spPr>
        <p:txBody>
          <a:bodyPr/>
          <a:lstStyle/>
          <a:p>
            <a:r>
              <a:rPr lang="en-US" dirty="0">
                <a:solidFill>
                  <a:srgbClr val="000000"/>
                </a:solidFill>
              </a:rPr>
              <a:t>Gather Your Required Documents</a:t>
            </a:r>
          </a:p>
          <a:p>
            <a:endParaRPr lang="en-US" dirty="0"/>
          </a:p>
        </p:txBody>
      </p:sp>
      <p:sp>
        <p:nvSpPr>
          <p:cNvPr id="3" name="Content Placeholder 2"/>
          <p:cNvSpPr>
            <a:spLocks noGrp="1"/>
          </p:cNvSpPr>
          <p:nvPr>
            <p:ph sz="half" idx="2"/>
          </p:nvPr>
        </p:nvSpPr>
        <p:spPr>
          <a:xfrm>
            <a:off x="955343" y="1952852"/>
            <a:ext cx="4572000" cy="4085289"/>
          </a:xfrm>
        </p:spPr>
        <p:txBody>
          <a:bodyPr/>
          <a:lstStyle/>
          <a:p>
            <a:pPr marL="285750" indent="-285750">
              <a:buClrTx/>
              <a:buFont typeface="Arial" panose="020B0604020202020204" pitchFamily="34" charset="0"/>
              <a:buChar char="•"/>
            </a:pPr>
            <a:r>
              <a:rPr lang="en-US" sz="1800" b="0" dirty="0">
                <a:solidFill>
                  <a:srgbClr val="000000"/>
                </a:solidFill>
              </a:rPr>
              <a:t>Proof of U.S. Citizen or National (active passport, birth certificate or naturalized citizenship certificate)</a:t>
            </a:r>
          </a:p>
          <a:p>
            <a:pPr marL="285750" indent="-285750">
              <a:buClrTx/>
              <a:buFont typeface="Arial" panose="020B0604020202020204" pitchFamily="34" charset="0"/>
              <a:buChar char="•"/>
            </a:pPr>
            <a:r>
              <a:rPr lang="en-US" sz="1800" b="0" dirty="0">
                <a:solidFill>
                  <a:srgbClr val="000000"/>
                </a:solidFill>
              </a:rPr>
              <a:t>Health Professional License</a:t>
            </a:r>
          </a:p>
          <a:p>
            <a:pPr marL="285750" indent="-285750">
              <a:buClrTx/>
              <a:buFont typeface="Arial" panose="020B0604020202020204" pitchFamily="34" charset="0"/>
              <a:buChar char="•"/>
            </a:pPr>
            <a:r>
              <a:rPr lang="en-US" sz="1800" b="0" dirty="0">
                <a:solidFill>
                  <a:srgbClr val="000000"/>
                </a:solidFill>
              </a:rPr>
              <a:t>Loan Information</a:t>
            </a:r>
          </a:p>
        </p:txBody>
      </p:sp>
      <p:sp>
        <p:nvSpPr>
          <p:cNvPr id="4" name="Text Placeholder 3"/>
          <p:cNvSpPr>
            <a:spLocks noGrp="1"/>
          </p:cNvSpPr>
          <p:nvPr>
            <p:ph type="body" sz="quarter" idx="3"/>
          </p:nvPr>
        </p:nvSpPr>
        <p:spPr>
          <a:xfrm>
            <a:off x="6765386" y="1418031"/>
            <a:ext cx="4572000" cy="823912"/>
          </a:xfrm>
        </p:spPr>
        <p:txBody>
          <a:bodyPr/>
          <a:lstStyle/>
          <a:p>
            <a:r>
              <a:rPr lang="en-US" dirty="0">
                <a:solidFill>
                  <a:srgbClr val="000000"/>
                </a:solidFill>
              </a:rPr>
              <a:t>Gather Any </a:t>
            </a:r>
            <a:r>
              <a:rPr lang="en-US" i="1" dirty="0">
                <a:solidFill>
                  <a:srgbClr val="000000"/>
                </a:solidFill>
              </a:rPr>
              <a:t>Optional </a:t>
            </a:r>
            <a:r>
              <a:rPr lang="en-US" dirty="0">
                <a:solidFill>
                  <a:srgbClr val="000000"/>
                </a:solidFill>
              </a:rPr>
              <a:t>Documents</a:t>
            </a:r>
          </a:p>
          <a:p>
            <a:endParaRPr lang="en-US" dirty="0"/>
          </a:p>
        </p:txBody>
      </p:sp>
      <p:sp>
        <p:nvSpPr>
          <p:cNvPr id="5" name="Content Placeholder 4"/>
          <p:cNvSpPr>
            <a:spLocks noGrp="1"/>
          </p:cNvSpPr>
          <p:nvPr>
            <p:ph sz="quarter" idx="4"/>
          </p:nvPr>
        </p:nvSpPr>
        <p:spPr>
          <a:xfrm>
            <a:off x="6765386" y="1954073"/>
            <a:ext cx="4572000" cy="4085289"/>
          </a:xfrm>
        </p:spPr>
        <p:txBody>
          <a:bodyPr/>
          <a:lstStyle/>
          <a:p>
            <a:pPr marL="285750" indent="-285750">
              <a:buClrTx/>
              <a:buFont typeface="Arial" panose="020B0604020202020204" pitchFamily="34" charset="0"/>
              <a:buChar char="•"/>
            </a:pPr>
            <a:r>
              <a:rPr lang="en-US" sz="1800" b="0" dirty="0">
                <a:solidFill>
                  <a:srgbClr val="000000"/>
                </a:solidFill>
              </a:rPr>
              <a:t>Specialty Certification </a:t>
            </a:r>
          </a:p>
          <a:p>
            <a:pPr marL="285750" indent="-285750">
              <a:buClrTx/>
              <a:buFont typeface="Arial" panose="020B0604020202020204" pitchFamily="34" charset="0"/>
              <a:buChar char="•"/>
            </a:pPr>
            <a:r>
              <a:rPr lang="en-US" sz="1800" b="0" dirty="0">
                <a:solidFill>
                  <a:srgbClr val="000000"/>
                </a:solidFill>
              </a:rPr>
              <a:t>PCTE Fellowship Verification*</a:t>
            </a:r>
          </a:p>
          <a:p>
            <a:pPr marL="285750" indent="-285750">
              <a:buClrTx/>
              <a:buFont typeface="Arial" panose="020B0604020202020204" pitchFamily="34" charset="0"/>
              <a:buChar char="•"/>
            </a:pPr>
            <a:r>
              <a:rPr lang="en-US" sz="1800" b="0" dirty="0">
                <a:solidFill>
                  <a:srgbClr val="000000"/>
                </a:solidFill>
              </a:rPr>
              <a:t>THCGME Training Verification**</a:t>
            </a:r>
          </a:p>
          <a:p>
            <a:pPr marL="285750" indent="-285750">
              <a:buClrTx/>
              <a:buFont typeface="Arial" panose="020B0604020202020204" pitchFamily="34" charset="0"/>
              <a:buChar char="•"/>
            </a:pPr>
            <a:r>
              <a:rPr lang="en-US" sz="1800" b="0" dirty="0">
                <a:solidFill>
                  <a:srgbClr val="000000"/>
                </a:solidFill>
              </a:rPr>
              <a:t>AMF Training Verification*** </a:t>
            </a:r>
          </a:p>
          <a:p>
            <a:pPr marL="285750" indent="-285750">
              <a:buClrTx/>
              <a:buFont typeface="Arial" panose="020B0604020202020204" pitchFamily="34" charset="0"/>
              <a:buChar char="•"/>
            </a:pPr>
            <a:r>
              <a:rPr lang="en-US" sz="1800" b="0" dirty="0">
                <a:solidFill>
                  <a:srgbClr val="000000"/>
                </a:solidFill>
              </a:rPr>
              <a:t>Verification of Disadvantaged Background</a:t>
            </a:r>
          </a:p>
          <a:p>
            <a:pPr marL="285750" indent="-285750">
              <a:buClrTx/>
              <a:buFont typeface="Arial" panose="020B0604020202020204" pitchFamily="34" charset="0"/>
              <a:buChar char="•"/>
            </a:pPr>
            <a:r>
              <a:rPr lang="en-US" sz="1800" b="0" dirty="0">
                <a:solidFill>
                  <a:srgbClr val="000000"/>
                </a:solidFill>
              </a:rPr>
              <a:t>Verification of Existing Service Obligation</a:t>
            </a:r>
          </a:p>
          <a:p>
            <a:pPr marL="285750" indent="-285750">
              <a:buClrTx/>
              <a:buFont typeface="Arial" panose="020B0604020202020204" pitchFamily="34" charset="0"/>
              <a:buChar char="•"/>
            </a:pPr>
            <a:r>
              <a:rPr lang="en-US" sz="1800" b="0" dirty="0">
                <a:solidFill>
                  <a:srgbClr val="000000"/>
                </a:solidFill>
              </a:rPr>
              <a:t>Proof of Name Change</a:t>
            </a:r>
          </a:p>
          <a:p>
            <a:pPr marL="285750" indent="-285750">
              <a:buClrTx/>
              <a:buFont typeface="Arial" panose="020B0604020202020204" pitchFamily="34" charset="0"/>
              <a:buChar char="•"/>
            </a:pPr>
            <a:r>
              <a:rPr lang="en-US" sz="1800" b="0" dirty="0">
                <a:solidFill>
                  <a:srgbClr val="000000"/>
                </a:solidFill>
              </a:rPr>
              <a:t>Payment History (for prior NHSC LRP participants)</a:t>
            </a:r>
          </a:p>
          <a:p>
            <a:pPr marL="285750" indent="-285750">
              <a:buFont typeface="Arial" panose="020B0604020202020204" pitchFamily="34" charset="0"/>
              <a:buChar char="•"/>
            </a:pPr>
            <a:endParaRPr lang="en-US" dirty="0"/>
          </a:p>
          <a:p>
            <a:endParaRPr lang="en-US" dirty="0"/>
          </a:p>
        </p:txBody>
      </p:sp>
      <p:sp>
        <p:nvSpPr>
          <p:cNvPr id="6" name="Title 5"/>
          <p:cNvSpPr>
            <a:spLocks noGrp="1"/>
          </p:cNvSpPr>
          <p:nvPr>
            <p:ph type="title"/>
          </p:nvPr>
        </p:nvSpPr>
        <p:spPr>
          <a:xfrm>
            <a:off x="1828800" y="179492"/>
            <a:ext cx="9975273" cy="1137300"/>
          </a:xfrm>
        </p:spPr>
        <p:txBody>
          <a:bodyPr/>
          <a:lstStyle/>
          <a:p>
            <a:r>
              <a:rPr lang="en-US" dirty="0"/>
              <a:t>Before Starting the Application – Documentation</a:t>
            </a:r>
          </a:p>
        </p:txBody>
      </p:sp>
      <p:sp>
        <p:nvSpPr>
          <p:cNvPr id="7" name="TextBox 6"/>
          <p:cNvSpPr txBox="1"/>
          <p:nvPr/>
        </p:nvSpPr>
        <p:spPr>
          <a:xfrm>
            <a:off x="1828800" y="5981704"/>
            <a:ext cx="8062785" cy="692497"/>
          </a:xfrm>
          <a:prstGeom prst="rect">
            <a:avLst/>
          </a:prstGeom>
          <a:noFill/>
        </p:spPr>
        <p:txBody>
          <a:bodyPr wrap="none" lIns="0" tIns="0" rIns="0" bIns="0" rtlCol="0">
            <a:spAutoFit/>
          </a:bodyPr>
          <a:lstStyle/>
          <a:p>
            <a:r>
              <a:rPr lang="en-US" sz="1500" dirty="0">
                <a:solidFill>
                  <a:srgbClr val="000000"/>
                </a:solidFill>
                <a:latin typeface="+mj-lt"/>
              </a:rPr>
              <a:t>*Primary Care Training and Enhancement (PCTE): Training Primary Care Champions Program</a:t>
            </a:r>
          </a:p>
          <a:p>
            <a:r>
              <a:rPr lang="en-US" sz="1500" dirty="0">
                <a:solidFill>
                  <a:srgbClr val="000000"/>
                </a:solidFill>
                <a:latin typeface="+mj-lt"/>
              </a:rPr>
              <a:t>**Teaching Health Center Graduate Medical Education (THCGME) Program</a:t>
            </a:r>
          </a:p>
          <a:p>
            <a:r>
              <a:rPr lang="en-US" sz="1500" dirty="0">
                <a:solidFill>
                  <a:srgbClr val="000000"/>
                </a:solidFill>
                <a:latin typeface="+mj-lt"/>
              </a:rPr>
              <a:t>*** Addiction Medicine Fellowship (AMF)</a:t>
            </a:r>
          </a:p>
        </p:txBody>
      </p:sp>
    </p:spTree>
    <p:extLst>
      <p:ext uri="{BB962C8B-B14F-4D97-AF65-F5344CB8AC3E}">
        <p14:creationId xmlns:p14="http://schemas.microsoft.com/office/powerpoint/2010/main" val="3819011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19116" y="1351189"/>
            <a:ext cx="4572000" cy="823912"/>
          </a:xfrm>
        </p:spPr>
        <p:txBody>
          <a:bodyPr/>
          <a:lstStyle/>
          <a:p>
            <a:r>
              <a:rPr lang="en-US" dirty="0">
                <a:solidFill>
                  <a:srgbClr val="000000"/>
                </a:solidFill>
              </a:rPr>
              <a:t>Federal Loans</a:t>
            </a:r>
          </a:p>
          <a:p>
            <a:endParaRPr lang="en-US" dirty="0"/>
          </a:p>
        </p:txBody>
      </p:sp>
      <p:sp>
        <p:nvSpPr>
          <p:cNvPr id="3" name="Content Placeholder 2"/>
          <p:cNvSpPr>
            <a:spLocks noGrp="1"/>
          </p:cNvSpPr>
          <p:nvPr>
            <p:ph sz="half" idx="2"/>
          </p:nvPr>
        </p:nvSpPr>
        <p:spPr>
          <a:xfrm>
            <a:off x="996286" y="1954249"/>
            <a:ext cx="4572000" cy="3091082"/>
          </a:xfrm>
        </p:spPr>
        <p:txBody>
          <a:bodyPr/>
          <a:lstStyle/>
          <a:p>
            <a:pPr marL="285750" indent="-285750">
              <a:buClrTx/>
              <a:buFont typeface="Arial" panose="020B0604020202020204" pitchFamily="34" charset="0"/>
              <a:buChar char="•"/>
            </a:pPr>
            <a:r>
              <a:rPr lang="en-US" b="0" dirty="0">
                <a:solidFill>
                  <a:srgbClr val="000000"/>
                </a:solidFill>
              </a:rPr>
              <a:t>National Student Loan Data System (NSLDS) account registration and PIN </a:t>
            </a:r>
          </a:p>
          <a:p>
            <a:pPr marL="285750" indent="-285750">
              <a:buClrTx/>
              <a:buFont typeface="Arial" panose="020B0604020202020204" pitchFamily="34" charset="0"/>
              <a:buChar char="•"/>
            </a:pPr>
            <a:r>
              <a:rPr lang="en-US" b="0" dirty="0">
                <a:solidFill>
                  <a:srgbClr val="000000"/>
                </a:solidFill>
              </a:rPr>
              <a:t>National Student Loan Data System (NSLDS) Aid Summary Report can be pulled into application electronically.</a:t>
            </a:r>
          </a:p>
          <a:p>
            <a:pPr marL="285750" indent="-285750">
              <a:buFont typeface="Arial" panose="020B0604020202020204" pitchFamily="34" charset="0"/>
              <a:buChar char="•"/>
            </a:pPr>
            <a:endParaRPr lang="en-US" dirty="0"/>
          </a:p>
          <a:p>
            <a:endParaRPr lang="en-US" dirty="0"/>
          </a:p>
        </p:txBody>
      </p:sp>
      <p:sp>
        <p:nvSpPr>
          <p:cNvPr id="4" name="Text Placeholder 3"/>
          <p:cNvSpPr>
            <a:spLocks noGrp="1"/>
          </p:cNvSpPr>
          <p:nvPr>
            <p:ph type="body" sz="quarter" idx="3"/>
          </p:nvPr>
        </p:nvSpPr>
        <p:spPr>
          <a:xfrm>
            <a:off x="6587965" y="1367325"/>
            <a:ext cx="4572000" cy="823912"/>
          </a:xfrm>
        </p:spPr>
        <p:txBody>
          <a:bodyPr>
            <a:normAutofit/>
          </a:bodyPr>
          <a:lstStyle/>
          <a:p>
            <a:r>
              <a:rPr lang="en-US" dirty="0">
                <a:solidFill>
                  <a:srgbClr val="000000"/>
                </a:solidFill>
              </a:rPr>
              <a:t>Private/Commercial Loans</a:t>
            </a:r>
          </a:p>
          <a:p>
            <a:endParaRPr lang="en-US" dirty="0"/>
          </a:p>
        </p:txBody>
      </p:sp>
      <p:sp>
        <p:nvSpPr>
          <p:cNvPr id="5" name="Content Placeholder 4"/>
          <p:cNvSpPr>
            <a:spLocks noGrp="1"/>
          </p:cNvSpPr>
          <p:nvPr>
            <p:ph sz="quarter" idx="4"/>
          </p:nvPr>
        </p:nvSpPr>
        <p:spPr>
          <a:xfrm>
            <a:off x="6587965" y="1831419"/>
            <a:ext cx="4572000" cy="3441622"/>
          </a:xfrm>
        </p:spPr>
        <p:txBody>
          <a:bodyPr/>
          <a:lstStyle/>
          <a:p>
            <a:pPr marL="285750" indent="-285750">
              <a:buClrTx/>
              <a:buFont typeface="Arial" panose="020B0604020202020204" pitchFamily="34" charset="0"/>
              <a:buChar char="•"/>
            </a:pPr>
            <a:r>
              <a:rPr lang="en-US" dirty="0">
                <a:solidFill>
                  <a:srgbClr val="000000"/>
                </a:solidFill>
              </a:rPr>
              <a:t>Account Statements should contain: </a:t>
            </a:r>
          </a:p>
          <a:p>
            <a:pPr marL="514350" lvl="1" indent="-285750">
              <a:buClrTx/>
            </a:pPr>
            <a:r>
              <a:rPr lang="en-US" dirty="0">
                <a:solidFill>
                  <a:srgbClr val="000000"/>
                </a:solidFill>
              </a:rPr>
              <a:t>Current Balance (Principle and Interest) </a:t>
            </a:r>
          </a:p>
          <a:p>
            <a:pPr marL="514350" lvl="1" indent="-285750">
              <a:buClrTx/>
            </a:pPr>
            <a:r>
              <a:rPr lang="en-US" dirty="0">
                <a:solidFill>
                  <a:srgbClr val="000000"/>
                </a:solidFill>
              </a:rPr>
              <a:t>Current Interest Rate </a:t>
            </a:r>
          </a:p>
          <a:p>
            <a:pPr marL="285750" indent="-285750">
              <a:buClrTx/>
              <a:buFont typeface="Arial" panose="020B0604020202020204" pitchFamily="34" charset="0"/>
              <a:buChar char="•"/>
            </a:pPr>
            <a:r>
              <a:rPr lang="en-US" dirty="0">
                <a:solidFill>
                  <a:srgbClr val="000000"/>
                </a:solidFill>
              </a:rPr>
              <a:t>Disbursement Report should contain: </a:t>
            </a:r>
          </a:p>
          <a:p>
            <a:pPr marL="514350" lvl="1" indent="-285750">
              <a:buClrTx/>
            </a:pPr>
            <a:r>
              <a:rPr lang="en-US" dirty="0">
                <a:solidFill>
                  <a:srgbClr val="000000"/>
                </a:solidFill>
              </a:rPr>
              <a:t>Type of Loan </a:t>
            </a:r>
          </a:p>
          <a:p>
            <a:pPr marL="514350" lvl="1" indent="-285750">
              <a:buClrTx/>
            </a:pPr>
            <a:r>
              <a:rPr lang="en-US" dirty="0">
                <a:solidFill>
                  <a:srgbClr val="000000"/>
                </a:solidFill>
              </a:rPr>
              <a:t>Original Loan Date </a:t>
            </a:r>
          </a:p>
          <a:p>
            <a:pPr marL="514350" lvl="1" indent="-285750">
              <a:buClrTx/>
            </a:pPr>
            <a:r>
              <a:rPr lang="en-US" dirty="0">
                <a:solidFill>
                  <a:srgbClr val="000000"/>
                </a:solidFill>
              </a:rPr>
              <a:t>Original Loan Amount </a:t>
            </a:r>
          </a:p>
          <a:p>
            <a:pPr marL="514350" lvl="1" indent="-285750">
              <a:buClrTx/>
            </a:pPr>
            <a:r>
              <a:rPr lang="en-US" dirty="0">
                <a:solidFill>
                  <a:srgbClr val="000000"/>
                </a:solidFill>
              </a:rPr>
              <a:t>Consolidation Dates (if applicable) </a:t>
            </a:r>
          </a:p>
        </p:txBody>
      </p:sp>
      <p:sp>
        <p:nvSpPr>
          <p:cNvPr id="6" name="Title 5"/>
          <p:cNvSpPr>
            <a:spLocks noGrp="1"/>
          </p:cNvSpPr>
          <p:nvPr>
            <p:ph type="title"/>
          </p:nvPr>
        </p:nvSpPr>
        <p:spPr>
          <a:xfrm>
            <a:off x="1948648" y="353823"/>
            <a:ext cx="10064675" cy="781308"/>
          </a:xfrm>
        </p:spPr>
        <p:txBody>
          <a:bodyPr/>
          <a:lstStyle/>
          <a:p>
            <a:r>
              <a:rPr lang="en-US" dirty="0"/>
              <a:t>Before Starting the Application – Loan Information</a:t>
            </a:r>
          </a:p>
        </p:txBody>
      </p:sp>
      <p:sp>
        <p:nvSpPr>
          <p:cNvPr id="7" name="Rectangle 6"/>
          <p:cNvSpPr/>
          <p:nvPr/>
        </p:nvSpPr>
        <p:spPr>
          <a:xfrm>
            <a:off x="326636" y="5732041"/>
            <a:ext cx="11865364" cy="369332"/>
          </a:xfrm>
          <a:prstGeom prst="rect">
            <a:avLst/>
          </a:prstGeom>
        </p:spPr>
        <p:txBody>
          <a:bodyPr wrap="square">
            <a:spAutoFit/>
          </a:bodyPr>
          <a:lstStyle/>
          <a:p>
            <a:r>
              <a:rPr lang="en-US" dirty="0">
                <a:solidFill>
                  <a:srgbClr val="000000"/>
                </a:solidFill>
                <a:latin typeface="Calibri" panose="020F0502020204030204" pitchFamily="34" charset="0"/>
                <a:cs typeface="Calibri" panose="020F0502020204030204" pitchFamily="34" charset="0"/>
              </a:rPr>
              <a:t>* Found in promissory notes, disclosure statements, or letters directly from the lender containing the pertinent information. </a:t>
            </a:r>
          </a:p>
        </p:txBody>
      </p:sp>
      <p:sp>
        <p:nvSpPr>
          <p:cNvPr id="8" name="Rectangle 7"/>
          <p:cNvSpPr/>
          <p:nvPr/>
        </p:nvSpPr>
        <p:spPr>
          <a:xfrm>
            <a:off x="311396" y="5981239"/>
            <a:ext cx="4694298" cy="369332"/>
          </a:xfrm>
          <a:prstGeom prst="rect">
            <a:avLst/>
          </a:prstGeom>
        </p:spPr>
        <p:txBody>
          <a:bodyPr wrap="none">
            <a:spAutoFit/>
          </a:bodyPr>
          <a:lstStyle/>
          <a:p>
            <a:r>
              <a:rPr lang="en-US" dirty="0">
                <a:solidFill>
                  <a:srgbClr val="000000"/>
                </a:solidFill>
                <a:latin typeface="Calibri" panose="020F0502020204030204" pitchFamily="34" charset="0"/>
                <a:cs typeface="Calibri" panose="020F0502020204030204" pitchFamily="34" charset="0"/>
              </a:rPr>
              <a:t>* Documentation must be on official letterhead.</a:t>
            </a:r>
          </a:p>
        </p:txBody>
      </p:sp>
    </p:spTree>
    <p:extLst>
      <p:ext uri="{BB962C8B-B14F-4D97-AF65-F5344CB8AC3E}">
        <p14:creationId xmlns:p14="http://schemas.microsoft.com/office/powerpoint/2010/main" val="4028727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635"/>
            <a:ext cx="9600627" cy="1137300"/>
          </a:xfrm>
        </p:spPr>
        <p:txBody>
          <a:bodyPr/>
          <a:lstStyle/>
          <a:p>
            <a:r>
              <a:rPr lang="en-US" dirty="0"/>
              <a:t>Starting The Online Application</a:t>
            </a:r>
          </a:p>
        </p:txBody>
      </p:sp>
      <p:sp>
        <p:nvSpPr>
          <p:cNvPr id="3" name="Content Placeholder 2"/>
          <p:cNvSpPr>
            <a:spLocks noGrp="1"/>
          </p:cNvSpPr>
          <p:nvPr>
            <p:ph sz="quarter" idx="12"/>
          </p:nvPr>
        </p:nvSpPr>
        <p:spPr>
          <a:xfrm>
            <a:off x="1828800" y="1646238"/>
            <a:ext cx="5921375" cy="2117240"/>
          </a:xfrm>
        </p:spPr>
        <p:txBody>
          <a:bodyPr/>
          <a:lstStyle/>
          <a:p>
            <a:r>
              <a:rPr lang="en-US" dirty="0">
                <a:solidFill>
                  <a:srgbClr val="000000"/>
                </a:solidFill>
              </a:rPr>
              <a:t>Read the Application and Program Guidance (APG) for the specific program! </a:t>
            </a:r>
          </a:p>
          <a:p>
            <a:pPr marL="514350" lvl="1" indent="-285750">
              <a:buClrTx/>
            </a:pPr>
            <a:r>
              <a:rPr lang="en-US" dirty="0">
                <a:solidFill>
                  <a:srgbClr val="000000"/>
                </a:solidFill>
              </a:rPr>
              <a:t>NHSC Loan Repayment Program</a:t>
            </a:r>
          </a:p>
          <a:p>
            <a:pPr marL="514350" lvl="1" indent="-285750">
              <a:buClrTx/>
            </a:pPr>
            <a:r>
              <a:rPr lang="en-US" dirty="0">
                <a:solidFill>
                  <a:srgbClr val="000000"/>
                </a:solidFill>
              </a:rPr>
              <a:t>NHSC SUD Workforce Loan Repayment Program</a:t>
            </a:r>
          </a:p>
          <a:p>
            <a:pPr marL="514350" lvl="1" indent="-285750">
              <a:buClrTx/>
            </a:pPr>
            <a:r>
              <a:rPr lang="en-US" dirty="0">
                <a:solidFill>
                  <a:srgbClr val="000000"/>
                </a:solidFill>
              </a:rPr>
              <a:t>NHSC Rural Community Loan Repayment Program</a:t>
            </a:r>
          </a:p>
          <a:p>
            <a:br>
              <a:rPr lang="en-US" dirty="0">
                <a:solidFill>
                  <a:srgbClr val="000000"/>
                </a:solidFill>
              </a:rPr>
            </a:br>
            <a:endParaRPr lang="en-US" dirty="0">
              <a:solidFill>
                <a:srgbClr val="000000"/>
              </a:solidFill>
            </a:endParaRPr>
          </a:p>
        </p:txBody>
      </p:sp>
      <p:sp>
        <p:nvSpPr>
          <p:cNvPr id="5" name="Content Placeholder 4"/>
          <p:cNvSpPr>
            <a:spLocks noGrp="1"/>
          </p:cNvSpPr>
          <p:nvPr>
            <p:ph sz="quarter" idx="14"/>
          </p:nvPr>
        </p:nvSpPr>
        <p:spPr>
          <a:xfrm>
            <a:off x="1828800" y="4117954"/>
            <a:ext cx="5921375" cy="314325"/>
          </a:xfrm>
        </p:spPr>
        <p:txBody>
          <a:bodyPr/>
          <a:lstStyle/>
          <a:p>
            <a:r>
              <a:rPr lang="en-US" dirty="0">
                <a:solidFill>
                  <a:srgbClr val="000000"/>
                </a:solidFill>
              </a:rPr>
              <a:t>Visit the NHSC website to apply online. </a:t>
            </a:r>
          </a:p>
        </p:txBody>
      </p:sp>
      <p:sp>
        <p:nvSpPr>
          <p:cNvPr id="6" name="Content Placeholder 5"/>
          <p:cNvSpPr>
            <a:spLocks noGrp="1"/>
          </p:cNvSpPr>
          <p:nvPr>
            <p:ph sz="quarter" idx="15"/>
          </p:nvPr>
        </p:nvSpPr>
        <p:spPr>
          <a:xfrm>
            <a:off x="1828800" y="4546947"/>
            <a:ext cx="5921375" cy="2017365"/>
          </a:xfrm>
        </p:spPr>
        <p:txBody>
          <a:bodyPr/>
          <a:lstStyle/>
          <a:p>
            <a:pPr marL="514350" lvl="1" indent="-285750">
              <a:buClrTx/>
            </a:pPr>
            <a:r>
              <a:rPr lang="en-US" dirty="0">
                <a:solidFill>
                  <a:srgbClr val="000000"/>
                </a:solidFill>
              </a:rPr>
              <a:t>The programs use the same application; you may only apply to one.</a:t>
            </a:r>
          </a:p>
          <a:p>
            <a:pPr marL="514350" lvl="1" indent="-285750">
              <a:buClrTx/>
            </a:pPr>
            <a:r>
              <a:rPr lang="en-US" dirty="0">
                <a:solidFill>
                  <a:srgbClr val="000000"/>
                </a:solidFill>
              </a:rPr>
              <a:t>Check your email to activate your account.</a:t>
            </a:r>
          </a:p>
          <a:p>
            <a:endParaRPr lang="en-US" dirty="0"/>
          </a:p>
        </p:txBody>
      </p:sp>
    </p:spTree>
    <p:extLst>
      <p:ext uri="{BB962C8B-B14F-4D97-AF65-F5344CB8AC3E}">
        <p14:creationId xmlns:p14="http://schemas.microsoft.com/office/powerpoint/2010/main" val="2413195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68404" y="1645920"/>
            <a:ext cx="9235440" cy="4957011"/>
          </a:xfrm>
        </p:spPr>
        <p:txBody>
          <a:bodyPr/>
          <a:lstStyle/>
          <a:p>
            <a:pPr marL="0" indent="0">
              <a:buClrTx/>
              <a:buNone/>
            </a:pPr>
            <a:r>
              <a:rPr lang="en-US" dirty="0">
                <a:solidFill>
                  <a:srgbClr val="000000"/>
                </a:solidFill>
              </a:rPr>
              <a:t>Step 1: Complete the </a:t>
            </a:r>
            <a:r>
              <a:rPr lang="en-US" kern="0" dirty="0">
                <a:solidFill>
                  <a:srgbClr val="000000"/>
                </a:solidFill>
              </a:rPr>
              <a:t>NHSC eligibility questions.</a:t>
            </a:r>
          </a:p>
          <a:p>
            <a:pPr lvl="2">
              <a:buClrTx/>
              <a:buFont typeface="Arial" panose="020B0604020202020204" pitchFamily="34" charset="0"/>
              <a:buChar char="•"/>
            </a:pPr>
            <a:r>
              <a:rPr lang="en-US" sz="1800" kern="0" dirty="0">
                <a:solidFill>
                  <a:srgbClr val="000000"/>
                </a:solidFill>
              </a:rPr>
              <a:t>Answer questions about citizenship, licensure, existing service obligation, judgement liens, default, etc. </a:t>
            </a:r>
          </a:p>
          <a:p>
            <a:pPr marL="0" indent="0">
              <a:buClrTx/>
              <a:buNone/>
            </a:pPr>
            <a:r>
              <a:rPr lang="en-US" kern="0" dirty="0">
                <a:solidFill>
                  <a:srgbClr val="000000"/>
                </a:solidFill>
              </a:rPr>
              <a:t>Step 2: Complete the program eligibility questions.</a:t>
            </a:r>
          </a:p>
          <a:p>
            <a:pPr lvl="2">
              <a:buClrTx/>
              <a:buFont typeface="Arial" panose="020B0604020202020204" pitchFamily="34" charset="0"/>
              <a:buChar char="•"/>
            </a:pPr>
            <a:r>
              <a:rPr lang="en-US" sz="1800" kern="0" dirty="0">
                <a:solidFill>
                  <a:srgbClr val="000000"/>
                </a:solidFill>
              </a:rPr>
              <a:t>Narrows eligibility for one or more of the NHSC programs based on your responses.</a:t>
            </a:r>
          </a:p>
          <a:p>
            <a:pPr marL="0" indent="0">
              <a:buClrTx/>
              <a:buNone/>
            </a:pPr>
            <a:r>
              <a:rPr lang="en-US" kern="0" dirty="0">
                <a:solidFill>
                  <a:srgbClr val="000000"/>
                </a:solidFill>
              </a:rPr>
              <a:t>Step 3: Select the application type.</a:t>
            </a:r>
          </a:p>
          <a:p>
            <a:pPr lvl="2">
              <a:buClrTx/>
              <a:buFont typeface="Arial" panose="020B0604020202020204" pitchFamily="34" charset="0"/>
              <a:buChar char="•"/>
            </a:pPr>
            <a:r>
              <a:rPr lang="en-US" sz="1800" kern="0" dirty="0">
                <a:solidFill>
                  <a:srgbClr val="000000"/>
                </a:solidFill>
              </a:rPr>
              <a:t>Select the program type and full-time vs. half-time option.</a:t>
            </a:r>
            <a:endParaRPr lang="en-US" sz="1800" b="0" kern="0" dirty="0">
              <a:solidFill>
                <a:srgbClr val="000000"/>
              </a:solidFill>
            </a:endParaRPr>
          </a:p>
          <a:p>
            <a:pPr marL="0" indent="0">
              <a:buClrTx/>
              <a:buNone/>
            </a:pPr>
            <a:r>
              <a:rPr lang="en-US" kern="0" dirty="0">
                <a:solidFill>
                  <a:srgbClr val="000000"/>
                </a:solidFill>
              </a:rPr>
              <a:t>Step 4: </a:t>
            </a:r>
            <a:r>
              <a:rPr lang="en-US" dirty="0">
                <a:solidFill>
                  <a:srgbClr val="000000"/>
                </a:solidFill>
              </a:rPr>
              <a:t>C</a:t>
            </a:r>
            <a:r>
              <a:rPr lang="en-US" kern="0" dirty="0">
                <a:solidFill>
                  <a:srgbClr val="000000"/>
                </a:solidFill>
              </a:rPr>
              <a:t>omplete the general information.</a:t>
            </a:r>
          </a:p>
          <a:p>
            <a:pPr lvl="2">
              <a:buClrTx/>
              <a:buFont typeface="Arial" panose="020B0604020202020204" pitchFamily="34" charset="0"/>
              <a:buChar char="•"/>
            </a:pPr>
            <a:r>
              <a:rPr lang="en-US" sz="1800" kern="0" dirty="0">
                <a:solidFill>
                  <a:srgbClr val="000000"/>
                </a:solidFill>
              </a:rPr>
              <a:t>Enter the contact and demographic information. Demographic information does not factor into award decisions.</a:t>
            </a:r>
            <a:br>
              <a:rPr lang="en-US" b="0" kern="0" dirty="0">
                <a:solidFill>
                  <a:srgbClr val="000000"/>
                </a:solidFill>
              </a:rPr>
            </a:br>
            <a:endParaRPr lang="en-US" b="0" kern="0" dirty="0">
              <a:solidFill>
                <a:srgbClr val="000000"/>
              </a:solidFill>
            </a:endParaRPr>
          </a:p>
          <a:p>
            <a:pPr marL="457200" indent="-457200">
              <a:buFont typeface="Arial" panose="020B0604020202020204" pitchFamily="34" charset="0"/>
              <a:buAutoNum type="arabicPeriod"/>
            </a:pPr>
            <a:endParaRPr lang="en-US" b="0" i="1" kern="0" dirty="0">
              <a:solidFill>
                <a:srgbClr val="000000"/>
              </a:solidFill>
            </a:endParaRPr>
          </a:p>
          <a:p>
            <a:pPr marL="457200" indent="-457200">
              <a:buAutoNum type="arabicPeriod"/>
            </a:pPr>
            <a:endParaRPr lang="en-US" b="0" i="1" kern="0" dirty="0">
              <a:solidFill>
                <a:srgbClr val="000000"/>
              </a:solidFill>
            </a:endParaRPr>
          </a:p>
          <a:p>
            <a:pPr marL="0" indent="0">
              <a:buNone/>
            </a:pPr>
            <a:r>
              <a:rPr lang="en-US" dirty="0"/>
              <a:t>  </a:t>
            </a:r>
          </a:p>
        </p:txBody>
      </p:sp>
      <p:sp>
        <p:nvSpPr>
          <p:cNvPr id="3" name="Title 2"/>
          <p:cNvSpPr>
            <a:spLocks noGrp="1"/>
          </p:cNvSpPr>
          <p:nvPr>
            <p:ph type="title"/>
          </p:nvPr>
        </p:nvSpPr>
        <p:spPr/>
        <p:txBody>
          <a:bodyPr/>
          <a:lstStyle/>
          <a:p>
            <a:r>
              <a:rPr lang="en-US" dirty="0"/>
              <a:t>The NHSC Application</a:t>
            </a:r>
          </a:p>
        </p:txBody>
      </p:sp>
    </p:spTree>
    <p:extLst>
      <p:ext uri="{BB962C8B-B14F-4D97-AF65-F5344CB8AC3E}">
        <p14:creationId xmlns:p14="http://schemas.microsoft.com/office/powerpoint/2010/main" val="3383228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03158" y="1655546"/>
            <a:ext cx="8884920" cy="4429326"/>
          </a:xfrm>
        </p:spPr>
        <p:txBody>
          <a:bodyPr/>
          <a:lstStyle/>
          <a:p>
            <a:pPr marL="0" indent="0">
              <a:buClrTx/>
              <a:buNone/>
            </a:pPr>
            <a:r>
              <a:rPr lang="en-US" kern="0" dirty="0">
                <a:solidFill>
                  <a:srgbClr val="000000"/>
                </a:solidFill>
              </a:rPr>
              <a:t>Step 5: Choose your discipline, training, and certification.</a:t>
            </a:r>
          </a:p>
          <a:p>
            <a:pPr lvl="2">
              <a:buClrTx/>
              <a:buFont typeface="Arial" panose="020B0604020202020204" pitchFamily="34" charset="0"/>
              <a:buChar char="•"/>
            </a:pPr>
            <a:r>
              <a:rPr lang="en-US" sz="1800" kern="0" dirty="0">
                <a:solidFill>
                  <a:srgbClr val="000000"/>
                </a:solidFill>
              </a:rPr>
              <a:t>Be sure to enter the date your degree was received; it should not be after your start date.</a:t>
            </a:r>
          </a:p>
          <a:p>
            <a:pPr marL="0" indent="0">
              <a:buClrTx/>
              <a:buNone/>
            </a:pPr>
            <a:r>
              <a:rPr lang="en-US" kern="0" dirty="0">
                <a:solidFill>
                  <a:srgbClr val="000000"/>
                </a:solidFill>
              </a:rPr>
              <a:t>Step 6: Identify the discipline/specialty that you are licensed to provide clinical services.</a:t>
            </a:r>
          </a:p>
          <a:p>
            <a:pPr lvl="2">
              <a:buClrTx/>
              <a:buFont typeface="Arial" panose="020B0604020202020204" pitchFamily="34" charset="0"/>
              <a:buChar char="•"/>
            </a:pPr>
            <a:r>
              <a:rPr lang="en-US" sz="1800" kern="0" dirty="0">
                <a:solidFill>
                  <a:srgbClr val="000000"/>
                </a:solidFill>
              </a:rPr>
              <a:t>These questions are dynamic and will change based on the discipline that the applicant selects.</a:t>
            </a:r>
          </a:p>
          <a:p>
            <a:pPr marL="0" indent="0">
              <a:buClrTx/>
              <a:buNone/>
            </a:pPr>
            <a:r>
              <a:rPr lang="en-US" kern="0" dirty="0">
                <a:solidFill>
                  <a:srgbClr val="000000"/>
                </a:solidFill>
              </a:rPr>
              <a:t>Step 7: Complete the employment section.</a:t>
            </a:r>
          </a:p>
          <a:p>
            <a:pPr lvl="2">
              <a:buClrTx/>
              <a:buFont typeface="Arial" panose="020B0604020202020204" pitchFamily="34" charset="0"/>
              <a:buChar char="•"/>
            </a:pPr>
            <a:r>
              <a:rPr lang="en-US" sz="1800" kern="0" dirty="0">
                <a:solidFill>
                  <a:srgbClr val="000000"/>
                </a:solidFill>
              </a:rPr>
              <a:t>Select the site(s) where you are currently employed; an email is sent to site point of contact for verification.</a:t>
            </a:r>
          </a:p>
          <a:p>
            <a:pPr lvl="1"/>
            <a:endParaRPr lang="en-US" kern="0" dirty="0"/>
          </a:p>
          <a:p>
            <a:pPr marL="288925" lvl="1" indent="0">
              <a:buNone/>
            </a:pPr>
            <a:endParaRPr lang="en-US" b="0" i="1" kern="0" dirty="0">
              <a:solidFill>
                <a:srgbClr val="000000"/>
              </a:solidFill>
            </a:endParaRPr>
          </a:p>
          <a:p>
            <a:pPr marL="0" indent="0">
              <a:buNone/>
            </a:pPr>
            <a:endParaRPr lang="en-US" b="0" i="1" kern="0" dirty="0">
              <a:solidFill>
                <a:srgbClr val="000000"/>
              </a:solidFill>
            </a:endParaRPr>
          </a:p>
          <a:p>
            <a:pPr marL="0" indent="0">
              <a:buNone/>
            </a:pPr>
            <a:endParaRPr lang="en-US" dirty="0"/>
          </a:p>
        </p:txBody>
      </p:sp>
      <p:sp>
        <p:nvSpPr>
          <p:cNvPr id="3" name="Title 2"/>
          <p:cNvSpPr>
            <a:spLocks noGrp="1"/>
          </p:cNvSpPr>
          <p:nvPr>
            <p:ph type="title"/>
          </p:nvPr>
        </p:nvSpPr>
        <p:spPr/>
        <p:txBody>
          <a:bodyPr/>
          <a:lstStyle/>
          <a:p>
            <a:r>
              <a:rPr lang="en-US" dirty="0"/>
              <a:t>Your NHSC Application (continued)</a:t>
            </a:r>
          </a:p>
        </p:txBody>
      </p:sp>
    </p:spTree>
    <p:extLst>
      <p:ext uri="{BB962C8B-B14F-4D97-AF65-F5344CB8AC3E}">
        <p14:creationId xmlns:p14="http://schemas.microsoft.com/office/powerpoint/2010/main" val="3032984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49680" y="1681163"/>
            <a:ext cx="5151120" cy="750310"/>
          </a:xfrm>
        </p:spPr>
        <p:txBody>
          <a:bodyPr>
            <a:normAutofit fontScale="92500" lnSpcReduction="10000"/>
          </a:bodyPr>
          <a:lstStyle/>
          <a:p>
            <a:pPr>
              <a:buClrTx/>
            </a:pPr>
            <a:r>
              <a:rPr lang="en-US" sz="2200" dirty="0">
                <a:solidFill>
                  <a:srgbClr val="000000"/>
                </a:solidFill>
              </a:rPr>
              <a:t>Step 7 (continued):</a:t>
            </a:r>
          </a:p>
          <a:p>
            <a:pPr>
              <a:buClrTx/>
            </a:pPr>
            <a:r>
              <a:rPr lang="en-US" dirty="0">
                <a:solidFill>
                  <a:srgbClr val="000000"/>
                </a:solidFill>
              </a:rPr>
              <a:t> Sites must verify: </a:t>
            </a:r>
          </a:p>
        </p:txBody>
      </p:sp>
      <p:sp>
        <p:nvSpPr>
          <p:cNvPr id="3" name="Content Placeholder 2"/>
          <p:cNvSpPr>
            <a:spLocks noGrp="1"/>
          </p:cNvSpPr>
          <p:nvPr>
            <p:ph sz="half" idx="2"/>
          </p:nvPr>
        </p:nvSpPr>
        <p:spPr>
          <a:xfrm>
            <a:off x="1828800" y="2518687"/>
            <a:ext cx="4572000" cy="3786589"/>
          </a:xfrm>
        </p:spPr>
        <p:txBody>
          <a:bodyPr/>
          <a:lstStyle/>
          <a:p>
            <a:pPr marL="285750" indent="-285750">
              <a:buClrTx/>
              <a:buFont typeface="Arial" panose="020B0604020202020204" pitchFamily="34" charset="0"/>
              <a:buChar char="•"/>
            </a:pPr>
            <a:r>
              <a:rPr lang="en-US" dirty="0">
                <a:solidFill>
                  <a:srgbClr val="000000"/>
                </a:solidFill>
              </a:rPr>
              <a:t>Employment Status</a:t>
            </a:r>
          </a:p>
          <a:p>
            <a:pPr marL="285750" indent="-285750">
              <a:buClrTx/>
              <a:buFont typeface="Arial" panose="020B0604020202020204" pitchFamily="34" charset="0"/>
              <a:buChar char="•"/>
            </a:pPr>
            <a:r>
              <a:rPr lang="en-US" dirty="0">
                <a:solidFill>
                  <a:srgbClr val="000000"/>
                </a:solidFill>
              </a:rPr>
              <a:t>Site Location</a:t>
            </a:r>
          </a:p>
          <a:p>
            <a:pPr marL="285750" indent="-285750">
              <a:buClrTx/>
              <a:buFont typeface="Arial" panose="020B0604020202020204" pitchFamily="34" charset="0"/>
              <a:buChar char="•"/>
            </a:pPr>
            <a:r>
              <a:rPr lang="en-US" dirty="0">
                <a:solidFill>
                  <a:srgbClr val="000000"/>
                </a:solidFill>
              </a:rPr>
              <a:t>Discipline</a:t>
            </a:r>
          </a:p>
          <a:p>
            <a:pPr marL="285750" indent="-285750">
              <a:buClrTx/>
              <a:buFont typeface="Arial" panose="020B0604020202020204" pitchFamily="34" charset="0"/>
              <a:buChar char="•"/>
            </a:pPr>
            <a:r>
              <a:rPr lang="en-US" dirty="0">
                <a:solidFill>
                  <a:srgbClr val="000000"/>
                </a:solidFill>
              </a:rPr>
              <a:t>License</a:t>
            </a:r>
          </a:p>
          <a:p>
            <a:pPr marL="285750" indent="-285750">
              <a:buClrTx/>
              <a:buFont typeface="Arial" panose="020B0604020202020204" pitchFamily="34" charset="0"/>
              <a:buChar char="•"/>
            </a:pPr>
            <a:r>
              <a:rPr lang="en-US" dirty="0">
                <a:solidFill>
                  <a:srgbClr val="000000"/>
                </a:solidFill>
              </a:rPr>
              <a:t>Start Date</a:t>
            </a:r>
          </a:p>
          <a:p>
            <a:pPr marL="285750" indent="-285750">
              <a:buClrTx/>
              <a:buFont typeface="Arial" panose="020B0604020202020204" pitchFamily="34" charset="0"/>
              <a:buChar char="•"/>
            </a:pPr>
            <a:r>
              <a:rPr lang="en-US" dirty="0">
                <a:solidFill>
                  <a:srgbClr val="000000"/>
                </a:solidFill>
              </a:rPr>
              <a:t>Clinical Practice Requirements</a:t>
            </a:r>
          </a:p>
          <a:p>
            <a:pPr marL="285750" indent="-285750">
              <a:buClrTx/>
              <a:buFont typeface="Arial" panose="020B0604020202020204" pitchFamily="34" charset="0"/>
              <a:buChar char="•"/>
            </a:pPr>
            <a:r>
              <a:rPr lang="en-US" dirty="0">
                <a:solidFill>
                  <a:srgbClr val="000000"/>
                </a:solidFill>
              </a:rPr>
              <a:t>Site/Personnel Employment Policies</a:t>
            </a:r>
          </a:p>
          <a:p>
            <a:pPr marL="285750" indent="-285750">
              <a:buClrTx/>
              <a:buFont typeface="Arial" panose="020B0604020202020204" pitchFamily="34" charset="0"/>
              <a:buChar char="•"/>
            </a:pPr>
            <a:r>
              <a:rPr lang="en-US" dirty="0">
                <a:solidFill>
                  <a:srgbClr val="000000"/>
                </a:solidFill>
              </a:rPr>
              <a:t>Contractor Status</a:t>
            </a:r>
          </a:p>
          <a:p>
            <a:pPr marL="285750" indent="-285750">
              <a:buClrTx/>
              <a:buFont typeface="Arial" panose="020B0604020202020204" pitchFamily="34" charset="0"/>
              <a:buChar char="•"/>
            </a:pPr>
            <a:r>
              <a:rPr lang="en-US" dirty="0">
                <a:solidFill>
                  <a:srgbClr val="000000"/>
                </a:solidFill>
              </a:rPr>
              <a:t>Practice Setting </a:t>
            </a:r>
            <a:endParaRPr lang="en-US" dirty="0"/>
          </a:p>
          <a:p>
            <a:endParaRPr lang="en-US" dirty="0"/>
          </a:p>
          <a:p>
            <a:endParaRPr lang="en-US" dirty="0"/>
          </a:p>
        </p:txBody>
      </p:sp>
      <p:sp>
        <p:nvSpPr>
          <p:cNvPr id="5" name="Content Placeholder 4"/>
          <p:cNvSpPr>
            <a:spLocks noGrp="1"/>
          </p:cNvSpPr>
          <p:nvPr>
            <p:ph sz="quarter" idx="4"/>
          </p:nvPr>
        </p:nvSpPr>
        <p:spPr>
          <a:xfrm>
            <a:off x="6765386" y="2518687"/>
            <a:ext cx="4572000" cy="3555362"/>
          </a:xfrm>
        </p:spPr>
        <p:txBody>
          <a:bodyPr/>
          <a:lstStyle/>
          <a:p>
            <a:pPr marL="285750" indent="-285750">
              <a:buClrTx/>
              <a:buFont typeface="Arial" panose="020B0604020202020204" pitchFamily="34" charset="0"/>
              <a:buChar char="•"/>
            </a:pPr>
            <a:r>
              <a:rPr lang="en-US" dirty="0">
                <a:solidFill>
                  <a:srgbClr val="000000"/>
                </a:solidFill>
              </a:rPr>
              <a:t>Total Hours Worked at This Site </a:t>
            </a:r>
          </a:p>
          <a:p>
            <a:pPr marL="514350" lvl="1" indent="-285750">
              <a:buClrTx/>
              <a:buFont typeface="Arial" panose="020B0604020202020204" pitchFamily="34" charset="0"/>
              <a:buChar char="-"/>
            </a:pPr>
            <a:r>
              <a:rPr lang="en-US" dirty="0">
                <a:solidFill>
                  <a:srgbClr val="000000"/>
                </a:solidFill>
              </a:rPr>
              <a:t>If you are working full-time, the answer should always be 40 hours (including work at multiple sites). </a:t>
            </a:r>
          </a:p>
          <a:p>
            <a:pPr marL="514350" lvl="1" indent="-285750">
              <a:buClrTx/>
              <a:buFont typeface="Arial" panose="020B0604020202020204" pitchFamily="34" charset="0"/>
              <a:buChar char="-"/>
            </a:pPr>
            <a:r>
              <a:rPr lang="en-US" dirty="0">
                <a:solidFill>
                  <a:srgbClr val="000000"/>
                </a:solidFill>
              </a:rPr>
              <a:t>Sites may have employees working 37.5/weekly with a half-hour lunch every day; the 2.5 hours of lunch per week should be calculated in the 40 hours per week.</a:t>
            </a:r>
          </a:p>
          <a:p>
            <a:pPr marL="285750" indent="-285750">
              <a:buClrTx/>
              <a:buFont typeface="Arial" panose="020B0604020202020204" pitchFamily="34" charset="0"/>
              <a:buChar char="•"/>
            </a:pPr>
            <a:r>
              <a:rPr lang="en-US" dirty="0">
                <a:solidFill>
                  <a:srgbClr val="000000"/>
                </a:solidFill>
              </a:rPr>
              <a:t>Financial Interest</a:t>
            </a:r>
          </a:p>
          <a:p>
            <a:pPr marL="285750" indent="-285750">
              <a:buClrTx/>
              <a:buFont typeface="Arial" panose="020B0604020202020204" pitchFamily="34" charset="0"/>
              <a:buChar char="•"/>
            </a:pPr>
            <a:r>
              <a:rPr lang="en-US" dirty="0">
                <a:solidFill>
                  <a:srgbClr val="000000"/>
                </a:solidFill>
              </a:rPr>
              <a:t>Malpractice Insurance</a:t>
            </a:r>
            <a:endParaRPr lang="en-US" dirty="0"/>
          </a:p>
          <a:p>
            <a:endParaRPr lang="en-US" dirty="0"/>
          </a:p>
        </p:txBody>
      </p:sp>
      <p:sp>
        <p:nvSpPr>
          <p:cNvPr id="6" name="Title 5"/>
          <p:cNvSpPr>
            <a:spLocks noGrp="1"/>
          </p:cNvSpPr>
          <p:nvPr>
            <p:ph type="title"/>
          </p:nvPr>
        </p:nvSpPr>
        <p:spPr/>
        <p:txBody>
          <a:bodyPr/>
          <a:lstStyle/>
          <a:p>
            <a:r>
              <a:rPr lang="en-US" dirty="0"/>
              <a:t>Your NHSC Application: Site’s Role</a:t>
            </a:r>
          </a:p>
        </p:txBody>
      </p:sp>
    </p:spTree>
    <p:extLst>
      <p:ext uri="{BB962C8B-B14F-4D97-AF65-F5344CB8AC3E}">
        <p14:creationId xmlns:p14="http://schemas.microsoft.com/office/powerpoint/2010/main" val="144439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0653" y="1455165"/>
            <a:ext cx="9311640" cy="4883946"/>
          </a:xfrm>
        </p:spPr>
        <p:txBody>
          <a:bodyPr/>
          <a:lstStyle/>
          <a:p>
            <a:pPr marL="0" indent="0">
              <a:buClrTx/>
              <a:buNone/>
            </a:pPr>
            <a:r>
              <a:rPr lang="en-US" kern="0" dirty="0">
                <a:solidFill>
                  <a:srgbClr val="000000"/>
                </a:solidFill>
                <a:latin typeface="Arial"/>
              </a:rPr>
              <a:t>Step 8: Complete the loan section &amp; answer consolidation questions. </a:t>
            </a:r>
          </a:p>
          <a:p>
            <a:pPr lvl="2">
              <a:buClrTx/>
              <a:buFont typeface="Arial" panose="020B0604020202020204" pitchFamily="34" charset="0"/>
              <a:buChar char="•"/>
            </a:pPr>
            <a:r>
              <a:rPr lang="en-US" sz="1800" b="0" kern="0" dirty="0">
                <a:solidFill>
                  <a:srgbClr val="000000"/>
                </a:solidFill>
                <a:latin typeface="Arial"/>
              </a:rPr>
              <a:t>Electronically import </a:t>
            </a:r>
            <a:r>
              <a:rPr lang="en-US" sz="1800" kern="0" dirty="0">
                <a:solidFill>
                  <a:srgbClr val="000000"/>
                </a:solidFill>
                <a:latin typeface="Arial"/>
              </a:rPr>
              <a:t>f</a:t>
            </a:r>
            <a:r>
              <a:rPr lang="en-US" sz="1800" b="0" kern="0" dirty="0">
                <a:solidFill>
                  <a:srgbClr val="000000"/>
                </a:solidFill>
                <a:latin typeface="Arial"/>
              </a:rPr>
              <a:t>ederal loans</a:t>
            </a:r>
            <a:r>
              <a:rPr lang="en-US" sz="1800" kern="0" dirty="0">
                <a:solidFill>
                  <a:srgbClr val="000000"/>
                </a:solidFill>
                <a:latin typeface="Arial"/>
              </a:rPr>
              <a:t> by clicking the “Access your Loans” button. </a:t>
            </a:r>
          </a:p>
          <a:p>
            <a:pPr lvl="2">
              <a:buClrTx/>
              <a:buFont typeface="Arial" panose="020B0604020202020204" pitchFamily="34" charset="0"/>
              <a:buChar char="•"/>
            </a:pPr>
            <a:r>
              <a:rPr lang="en-US" sz="1800" kern="0" dirty="0">
                <a:solidFill>
                  <a:srgbClr val="000000"/>
                </a:solidFill>
                <a:latin typeface="Arial"/>
              </a:rPr>
              <a:t>You will need your Federal Student Aid ID (FSAID) to import the information.</a:t>
            </a:r>
          </a:p>
          <a:p>
            <a:pPr lvl="2">
              <a:buClrTx/>
              <a:buFont typeface="Arial" panose="020B0604020202020204" pitchFamily="34" charset="0"/>
              <a:buChar char="•"/>
            </a:pPr>
            <a:r>
              <a:rPr lang="en-US" sz="1800" kern="0" dirty="0">
                <a:solidFill>
                  <a:srgbClr val="000000"/>
                </a:solidFill>
                <a:latin typeface="Arial"/>
              </a:rPr>
              <a:t>Review to ensure all loans you wish to submit are listed.</a:t>
            </a:r>
          </a:p>
          <a:p>
            <a:pPr lvl="2">
              <a:buClrTx/>
              <a:buFont typeface="Arial" panose="020B0604020202020204" pitchFamily="34" charset="0"/>
              <a:buChar char="•"/>
            </a:pPr>
            <a:r>
              <a:rPr lang="en-US" sz="1800" b="0" kern="0" dirty="0">
                <a:solidFill>
                  <a:srgbClr val="000000"/>
                </a:solidFill>
                <a:latin typeface="Arial"/>
              </a:rPr>
              <a:t>Manually enter your private/commercial loans and select the servicing lender and purpose; upload supporting documents that correspond with each loan and consolidation that has your account number and other personal identifying information. </a:t>
            </a:r>
            <a:endParaRPr lang="en-US" sz="1800" b="0" i="1" kern="0" dirty="0">
              <a:solidFill>
                <a:srgbClr val="000000"/>
              </a:solidFill>
              <a:latin typeface="Arial"/>
            </a:endParaRPr>
          </a:p>
          <a:p>
            <a:pPr marL="0" indent="0">
              <a:buClrTx/>
              <a:buNone/>
            </a:pPr>
            <a:r>
              <a:rPr lang="en-US" kern="0" dirty="0">
                <a:solidFill>
                  <a:srgbClr val="000000"/>
                </a:solidFill>
                <a:latin typeface="Arial"/>
              </a:rPr>
              <a:t>Step 9: Upload supporting documents.</a:t>
            </a:r>
          </a:p>
          <a:p>
            <a:pPr lvl="2">
              <a:buClrTx/>
              <a:buFont typeface="Arial" panose="020B0604020202020204" pitchFamily="34" charset="0"/>
              <a:buChar char="•"/>
            </a:pPr>
            <a:r>
              <a:rPr lang="en-US" sz="1800" kern="0" dirty="0">
                <a:solidFill>
                  <a:srgbClr val="000000"/>
                </a:solidFill>
                <a:latin typeface="Arial"/>
              </a:rPr>
              <a:t>A driver’s license is not an acceptable form of ID.</a:t>
            </a:r>
          </a:p>
          <a:p>
            <a:pPr lvl="2">
              <a:buClrTx/>
              <a:buFont typeface="Arial" panose="020B0604020202020204" pitchFamily="34" charset="0"/>
              <a:buChar char="•"/>
            </a:pPr>
            <a:r>
              <a:rPr lang="en-US" sz="1800" kern="0" dirty="0">
                <a:solidFill>
                  <a:srgbClr val="000000"/>
                </a:solidFill>
                <a:latin typeface="Arial"/>
              </a:rPr>
              <a:t>Cancelled checks/banks statements are not acceptable proof that loan payments were applied.</a:t>
            </a:r>
          </a:p>
          <a:p>
            <a:endParaRPr lang="en-US" b="0" i="1" kern="0" dirty="0">
              <a:solidFill>
                <a:srgbClr val="000000"/>
              </a:solidFill>
              <a:latin typeface="Arial"/>
            </a:endParaRPr>
          </a:p>
          <a:p>
            <a:endParaRPr lang="en-US" dirty="0"/>
          </a:p>
        </p:txBody>
      </p:sp>
      <p:sp>
        <p:nvSpPr>
          <p:cNvPr id="3" name="Title 2"/>
          <p:cNvSpPr>
            <a:spLocks noGrp="1"/>
          </p:cNvSpPr>
          <p:nvPr>
            <p:ph type="title"/>
          </p:nvPr>
        </p:nvSpPr>
        <p:spPr/>
        <p:txBody>
          <a:bodyPr/>
          <a:lstStyle/>
          <a:p>
            <a:r>
              <a:rPr lang="en-US" dirty="0"/>
              <a:t>Your NHSC Application: Loans &amp; Other Documents</a:t>
            </a:r>
          </a:p>
        </p:txBody>
      </p:sp>
    </p:spTree>
    <p:extLst>
      <p:ext uri="{BB962C8B-B14F-4D97-AF65-F5344CB8AC3E}">
        <p14:creationId xmlns:p14="http://schemas.microsoft.com/office/powerpoint/2010/main" val="2252733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26156" y="1683765"/>
            <a:ext cx="8793480" cy="4410075"/>
          </a:xfrm>
        </p:spPr>
        <p:txBody>
          <a:bodyPr/>
          <a:lstStyle/>
          <a:p>
            <a:pPr marL="0" indent="0">
              <a:buClrTx/>
              <a:buNone/>
            </a:pPr>
            <a:r>
              <a:rPr lang="en-US" kern="0" dirty="0">
                <a:solidFill>
                  <a:srgbClr val="000000"/>
                </a:solidFill>
                <a:latin typeface="Arial"/>
              </a:rPr>
              <a:t>Step 10: Certify your application.</a:t>
            </a:r>
          </a:p>
          <a:p>
            <a:pPr lvl="2">
              <a:buClrTx/>
              <a:buFont typeface="Arial" panose="020B0604020202020204" pitchFamily="34" charset="0"/>
              <a:buChar char="•"/>
            </a:pPr>
            <a:r>
              <a:rPr lang="en-US" sz="1800" kern="0" dirty="0">
                <a:solidFill>
                  <a:srgbClr val="000000"/>
                </a:solidFill>
                <a:latin typeface="Arial"/>
              </a:rPr>
              <a:t>C</a:t>
            </a:r>
            <a:r>
              <a:rPr lang="en-US" sz="1800" b="0" kern="0" dirty="0">
                <a:solidFill>
                  <a:srgbClr val="000000"/>
                </a:solidFill>
                <a:latin typeface="Arial"/>
              </a:rPr>
              <a:t>ertify that all the information submitted with your application is accurate and truthful.</a:t>
            </a:r>
          </a:p>
          <a:p>
            <a:pPr lvl="2">
              <a:buClrTx/>
              <a:buFont typeface="Arial" panose="020B0604020202020204" pitchFamily="34" charset="0"/>
              <a:buChar char="•"/>
            </a:pPr>
            <a:r>
              <a:rPr lang="en-US" sz="1800" kern="0" dirty="0">
                <a:solidFill>
                  <a:srgbClr val="000000"/>
                </a:solidFill>
                <a:latin typeface="Arial"/>
              </a:rPr>
              <a:t>Agree</a:t>
            </a:r>
            <a:r>
              <a:rPr lang="en-US" sz="1800" b="0" kern="0" dirty="0">
                <a:solidFill>
                  <a:srgbClr val="000000"/>
                </a:solidFill>
                <a:latin typeface="Arial"/>
              </a:rPr>
              <a:t> to all </a:t>
            </a:r>
            <a:r>
              <a:rPr lang="en-US" sz="1800" kern="0" dirty="0">
                <a:solidFill>
                  <a:srgbClr val="000000"/>
                </a:solidFill>
                <a:latin typeface="Arial"/>
              </a:rPr>
              <a:t>certifications</a:t>
            </a:r>
            <a:r>
              <a:rPr lang="en-US" sz="1800" b="0" kern="0" dirty="0">
                <a:solidFill>
                  <a:srgbClr val="000000"/>
                </a:solidFill>
                <a:latin typeface="Arial"/>
              </a:rPr>
              <a:t> in order to continue.</a:t>
            </a:r>
            <a:endParaRPr lang="en-US" sz="1800" kern="0" dirty="0">
              <a:solidFill>
                <a:srgbClr val="000000"/>
              </a:solidFill>
              <a:latin typeface="Arial"/>
            </a:endParaRPr>
          </a:p>
          <a:p>
            <a:pPr marL="0" indent="0">
              <a:buClrTx/>
              <a:buNone/>
            </a:pPr>
            <a:r>
              <a:rPr lang="en-US" kern="0" dirty="0">
                <a:solidFill>
                  <a:srgbClr val="000000"/>
                </a:solidFill>
                <a:latin typeface="Arial"/>
              </a:rPr>
              <a:t>Step 11: Review and submit application.</a:t>
            </a:r>
          </a:p>
          <a:p>
            <a:pPr lvl="2">
              <a:buClrTx/>
              <a:buFont typeface="Arial" panose="020B0604020202020204" pitchFamily="34" charset="0"/>
              <a:buChar char="•"/>
            </a:pPr>
            <a:r>
              <a:rPr lang="en-US" sz="1800" b="0" kern="0" dirty="0">
                <a:solidFill>
                  <a:srgbClr val="000000"/>
                </a:solidFill>
                <a:latin typeface="Arial"/>
              </a:rPr>
              <a:t>Review all the information to ensure that the data submitted matches the online application. </a:t>
            </a:r>
          </a:p>
          <a:p>
            <a:pPr lvl="2">
              <a:buClrTx/>
              <a:buFont typeface="Arial" panose="020B0604020202020204" pitchFamily="34" charset="0"/>
              <a:buChar char="•"/>
            </a:pPr>
            <a:r>
              <a:rPr lang="en-US" sz="1800" kern="0" dirty="0">
                <a:solidFill>
                  <a:srgbClr val="000000"/>
                </a:solidFill>
                <a:latin typeface="Arial"/>
              </a:rPr>
              <a:t>Edit the application until the April 25, 2023, 7:30 p.m. ET deadline. </a:t>
            </a:r>
          </a:p>
          <a:p>
            <a:pPr lvl="2">
              <a:buClrTx/>
              <a:buFont typeface="Arial" panose="020B0604020202020204" pitchFamily="34" charset="0"/>
              <a:buChar char="•"/>
            </a:pPr>
            <a:r>
              <a:rPr lang="en-US" sz="1800" kern="0" dirty="0">
                <a:solidFill>
                  <a:srgbClr val="000000"/>
                </a:solidFill>
                <a:latin typeface="Arial"/>
              </a:rPr>
              <a:t>Applicants </a:t>
            </a:r>
            <a:r>
              <a:rPr lang="en-US" sz="1800" b="1" kern="0" dirty="0">
                <a:solidFill>
                  <a:srgbClr val="000000"/>
                </a:solidFill>
                <a:latin typeface="Arial"/>
              </a:rPr>
              <a:t>MUST</a:t>
            </a:r>
            <a:r>
              <a:rPr lang="en-US" sz="1800" kern="0" dirty="0">
                <a:solidFill>
                  <a:srgbClr val="000000"/>
                </a:solidFill>
                <a:latin typeface="Arial"/>
              </a:rPr>
              <a:t> resubmit the application after making any edits. </a:t>
            </a:r>
          </a:p>
          <a:p>
            <a:endParaRPr lang="en-US" i="1" kern="0" dirty="0">
              <a:solidFill>
                <a:srgbClr val="000000"/>
              </a:solidFill>
              <a:latin typeface="Arial"/>
            </a:endParaRPr>
          </a:p>
          <a:p>
            <a:endParaRPr lang="en-US" kern="0" dirty="0">
              <a:latin typeface="Arial"/>
            </a:endParaRPr>
          </a:p>
          <a:p>
            <a:endParaRPr lang="en-US" b="0" i="1" kern="0" dirty="0">
              <a:solidFill>
                <a:srgbClr val="000000"/>
              </a:solidFill>
              <a:latin typeface="Arial"/>
            </a:endParaRPr>
          </a:p>
          <a:p>
            <a:endParaRPr lang="en-US" dirty="0"/>
          </a:p>
        </p:txBody>
      </p:sp>
      <p:sp>
        <p:nvSpPr>
          <p:cNvPr id="3" name="Title 2"/>
          <p:cNvSpPr>
            <a:spLocks noGrp="1"/>
          </p:cNvSpPr>
          <p:nvPr>
            <p:ph type="title"/>
          </p:nvPr>
        </p:nvSpPr>
        <p:spPr/>
        <p:txBody>
          <a:bodyPr/>
          <a:lstStyle/>
          <a:p>
            <a:r>
              <a:rPr lang="en-US" dirty="0"/>
              <a:t>Your NHSC Application: Certify and Submit</a:t>
            </a:r>
          </a:p>
        </p:txBody>
      </p:sp>
    </p:spTree>
    <p:extLst>
      <p:ext uri="{BB962C8B-B14F-4D97-AF65-F5344CB8AC3E}">
        <p14:creationId xmlns:p14="http://schemas.microsoft.com/office/powerpoint/2010/main" val="243826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a:t>
            </a:r>
          </a:p>
        </p:txBody>
      </p:sp>
      <p:sp>
        <p:nvSpPr>
          <p:cNvPr id="2" name="Content Placeholder 3">
            <a:extLst>
              <a:ext uri="{FF2B5EF4-FFF2-40B4-BE49-F238E27FC236}">
                <a16:creationId xmlns:a16="http://schemas.microsoft.com/office/drawing/2014/main" id="{4B8645C7-897C-95F8-EEB8-F7BD23993A18}"/>
              </a:ext>
            </a:extLst>
          </p:cNvPr>
          <p:cNvSpPr txBox="1">
            <a:spLocks/>
          </p:cNvSpPr>
          <p:nvPr/>
        </p:nvSpPr>
        <p:spPr>
          <a:xfrm>
            <a:off x="1001350" y="1137300"/>
            <a:ext cx="8950358" cy="4814267"/>
          </a:xfrm>
          <a:prstGeom prst="rect">
            <a:avLst/>
          </a:prstGeom>
          <a:noFill/>
        </p:spPr>
        <p:txBody>
          <a:bodyPr wrap="square" rtlCol="0">
            <a:spAutoFit/>
          </a:bodyPr>
          <a:lstStyle>
            <a:lvl1pPr marL="0" indent="0" algn="l" defTabSz="914400" rtl="0" eaLnBrk="1" latinLnBrk="0" hangingPunct="1">
              <a:lnSpc>
                <a:spcPct val="110000"/>
              </a:lnSpc>
              <a:spcBef>
                <a:spcPts val="0"/>
              </a:spcBef>
              <a:spcAft>
                <a:spcPts val="1200"/>
              </a:spcAft>
              <a:buClr>
                <a:schemeClr val="tx1"/>
              </a:buClr>
              <a:buFont typeface="Arial" panose="020B0604020202020204" pitchFamily="34" charset="0"/>
              <a:buNone/>
              <a:tabLst/>
              <a:defRPr sz="1600" b="1" i="0" kern="1200">
                <a:solidFill>
                  <a:schemeClr val="tx1"/>
                </a:solidFill>
                <a:latin typeface="Arial" panose="020B0604020202020204" pitchFamily="34" charset="0"/>
                <a:ea typeface="+mn-ea"/>
                <a:cs typeface="Arial" panose="020B0604020202020204" pitchFamily="34" charset="0"/>
              </a:defRPr>
            </a:lvl1pPr>
            <a:lvl2pPr marL="228600" indent="-219075" algn="l" defTabSz="914400" rtl="0" eaLnBrk="1" latinLnBrk="0" hangingPunct="1">
              <a:lnSpc>
                <a:spcPct val="110000"/>
              </a:lnSpc>
              <a:spcBef>
                <a:spcPts val="0"/>
              </a:spcBef>
              <a:spcAft>
                <a:spcPts val="1200"/>
              </a:spcAft>
              <a:buClr>
                <a:schemeClr val="tx1"/>
              </a:buClr>
              <a:buFont typeface="Arial" panose="020B0604020202020204" pitchFamily="34" charset="0"/>
              <a:buChar char="•"/>
              <a:tabLst/>
              <a:defRPr sz="1600" b="0" i="0" kern="1200">
                <a:solidFill>
                  <a:schemeClr val="bg2"/>
                </a:solidFill>
                <a:latin typeface="Arial" panose="020B0604020202020204" pitchFamily="34" charset="0"/>
                <a:ea typeface="+mn-ea"/>
                <a:cs typeface="Arial" panose="020B0604020202020204" pitchFamily="34" charset="0"/>
              </a:defRPr>
            </a:lvl2pPr>
            <a:lvl3pPr marL="635000" indent="-230188" algn="l" defTabSz="914400" rtl="0" eaLnBrk="1" latinLnBrk="0" hangingPunct="1">
              <a:lnSpc>
                <a:spcPct val="110000"/>
              </a:lnSpc>
              <a:spcBef>
                <a:spcPts val="0"/>
              </a:spcBef>
              <a:spcAft>
                <a:spcPts val="1200"/>
              </a:spcAft>
              <a:buClr>
                <a:schemeClr val="tx1"/>
              </a:buClr>
              <a:buFont typeface="System Font Regular"/>
              <a:buChar char="-"/>
              <a:tabLst/>
              <a:defRPr sz="1600" b="0" i="0" kern="1200">
                <a:solidFill>
                  <a:schemeClr val="bg2"/>
                </a:solidFill>
                <a:latin typeface="Arial" panose="020B0604020202020204" pitchFamily="34" charset="0"/>
                <a:ea typeface="+mn-ea"/>
                <a:cs typeface="Arial" panose="020B0604020202020204" pitchFamily="34" charset="0"/>
              </a:defRPr>
            </a:lvl3pPr>
            <a:lvl4pPr marL="1149350" indent="-230188" algn="l" defTabSz="914400" rtl="0" eaLnBrk="1" latinLnBrk="0" hangingPunct="1">
              <a:lnSpc>
                <a:spcPct val="110000"/>
              </a:lnSpc>
              <a:spcBef>
                <a:spcPts val="0"/>
              </a:spcBef>
              <a:spcAft>
                <a:spcPts val="1200"/>
              </a:spcAft>
              <a:buClr>
                <a:schemeClr val="tx1"/>
              </a:buClr>
              <a:buFont typeface="Arial" panose="020B0604020202020204" pitchFamily="34" charset="0"/>
              <a:buChar char="•"/>
              <a:tabLst/>
              <a:defRPr sz="1600" b="0" i="0" kern="1200">
                <a:solidFill>
                  <a:schemeClr val="bg2"/>
                </a:solidFill>
                <a:latin typeface="Arial" panose="020B0604020202020204" pitchFamily="34" charset="0"/>
                <a:ea typeface="+mn-ea"/>
                <a:cs typeface="Arial" panose="020B0604020202020204" pitchFamily="34" charset="0"/>
              </a:defRPr>
            </a:lvl4pPr>
            <a:lvl5pPr marL="1608138" indent="-219075" algn="l" defTabSz="914400" rtl="0" eaLnBrk="1" latinLnBrk="0" hangingPunct="1">
              <a:lnSpc>
                <a:spcPct val="110000"/>
              </a:lnSpc>
              <a:spcBef>
                <a:spcPts val="0"/>
              </a:spcBef>
              <a:spcAft>
                <a:spcPts val="1200"/>
              </a:spcAft>
              <a:buClr>
                <a:schemeClr val="tx1"/>
              </a:buClr>
              <a:buFont typeface="Arial" panose="020B0604020202020204" pitchFamily="34" charset="0"/>
              <a:buChar char="•"/>
              <a:tabLst/>
              <a:defRPr sz="1600" b="0" i="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200000"/>
              </a:lnSpc>
              <a:buFont typeface="Arial" panose="020B0604020202020204" pitchFamily="34" charset="0"/>
              <a:buChar char="•"/>
              <a:defRPr/>
            </a:pPr>
            <a:r>
              <a:rPr lang="en-US" sz="1800" b="0" dirty="0">
                <a:solidFill>
                  <a:srgbClr val="000000"/>
                </a:solidFill>
              </a:rPr>
              <a:t>National Health Service Corps Overview</a:t>
            </a:r>
          </a:p>
          <a:p>
            <a:pPr marL="342900" indent="-342900">
              <a:lnSpc>
                <a:spcPct val="200000"/>
              </a:lnSpc>
              <a:buFont typeface="Arial" panose="020B0604020202020204" pitchFamily="34" charset="0"/>
              <a:buChar char="•"/>
              <a:defRPr/>
            </a:pPr>
            <a:r>
              <a:rPr lang="en-US" sz="1800" b="0" dirty="0">
                <a:solidFill>
                  <a:srgbClr val="000000"/>
                </a:solidFill>
              </a:rPr>
              <a:t>What’s New in Fiscal Year 2023</a:t>
            </a:r>
          </a:p>
          <a:p>
            <a:pPr marL="342900" indent="-342900">
              <a:lnSpc>
                <a:spcPct val="200000"/>
              </a:lnSpc>
              <a:buFont typeface="Arial" panose="020B0604020202020204" pitchFamily="34" charset="0"/>
              <a:buChar char="•"/>
              <a:defRPr/>
            </a:pPr>
            <a:r>
              <a:rPr lang="en-US" sz="1800" b="0" dirty="0">
                <a:solidFill>
                  <a:srgbClr val="000000"/>
                </a:solidFill>
              </a:rPr>
              <a:t>Loan Repayment Programs Opportunities</a:t>
            </a:r>
          </a:p>
          <a:p>
            <a:pPr marL="342900" indent="-342900">
              <a:lnSpc>
                <a:spcPct val="200000"/>
              </a:lnSpc>
              <a:buFont typeface="Arial" panose="020B0604020202020204" pitchFamily="34" charset="0"/>
              <a:buChar char="•"/>
              <a:defRPr/>
            </a:pPr>
            <a:r>
              <a:rPr lang="en-US" sz="1800" b="0" dirty="0">
                <a:solidFill>
                  <a:srgbClr val="000000"/>
                </a:solidFill>
              </a:rPr>
              <a:t>The Application Process and Successful Tips </a:t>
            </a:r>
          </a:p>
          <a:p>
            <a:pPr marL="342900" indent="-342900">
              <a:lnSpc>
                <a:spcPct val="200000"/>
              </a:lnSpc>
              <a:buFont typeface="Arial" panose="020B0604020202020204" pitchFamily="34" charset="0"/>
              <a:buChar char="•"/>
              <a:defRPr/>
            </a:pPr>
            <a:r>
              <a:rPr lang="en-US" sz="1800" b="0" dirty="0">
                <a:solidFill>
                  <a:srgbClr val="000000"/>
                </a:solidFill>
              </a:rPr>
              <a:t>National Health Service Corps Approved Sites </a:t>
            </a:r>
          </a:p>
          <a:p>
            <a:pPr marL="342900" indent="-342900">
              <a:lnSpc>
                <a:spcPct val="200000"/>
              </a:lnSpc>
              <a:buFont typeface="Arial" panose="020B0604020202020204" pitchFamily="34" charset="0"/>
              <a:buChar char="•"/>
            </a:pPr>
            <a:r>
              <a:rPr lang="en-US" sz="1800" b="0" dirty="0">
                <a:solidFill>
                  <a:srgbClr val="000000"/>
                </a:solidFill>
              </a:rPr>
              <a:t>Support &amp; Resources </a:t>
            </a:r>
          </a:p>
          <a:p>
            <a:pPr marL="342900" indent="-342900">
              <a:lnSpc>
                <a:spcPct val="200000"/>
              </a:lnSpc>
              <a:buFont typeface="Arial" panose="020B0604020202020204" pitchFamily="34" charset="0"/>
              <a:buChar char="•"/>
            </a:pPr>
            <a:r>
              <a:rPr lang="en-US" sz="1800" b="0" dirty="0">
                <a:solidFill>
                  <a:srgbClr val="000000"/>
                </a:solidFill>
              </a:rPr>
              <a:t>Questions </a:t>
            </a:r>
            <a:endParaRPr lang="en-US" sz="1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7183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55600" y="1563484"/>
            <a:ext cx="11303000" cy="4410075"/>
          </a:xfrm>
        </p:spPr>
        <p:txBody>
          <a:bodyPr/>
          <a:lstStyle/>
          <a:p>
            <a:pPr marL="407987" lvl="1" indent="0" algn="ctr">
              <a:buClrTx/>
              <a:buNone/>
            </a:pPr>
            <a:r>
              <a:rPr lang="en-US" sz="2400" b="1" kern="0" dirty="0">
                <a:solidFill>
                  <a:srgbClr val="000000"/>
                </a:solidFill>
                <a:latin typeface="Arial"/>
              </a:rPr>
              <a:t>Submit the application and required documents by </a:t>
            </a:r>
            <a:br>
              <a:rPr lang="en-US" sz="2400" b="1" kern="0" dirty="0">
                <a:solidFill>
                  <a:srgbClr val="000000"/>
                </a:solidFill>
                <a:latin typeface="Arial"/>
              </a:rPr>
            </a:br>
            <a:r>
              <a:rPr lang="en-US" sz="2400" b="1" kern="0" dirty="0">
                <a:solidFill>
                  <a:srgbClr val="000000"/>
                </a:solidFill>
                <a:latin typeface="Arial"/>
              </a:rPr>
              <a:t>Tuesday, April 25, 2023, at 7:30 p.m. ET.</a:t>
            </a:r>
          </a:p>
          <a:p>
            <a:pPr marL="977900" lvl="2" indent="-342900">
              <a:buClrTx/>
              <a:buFont typeface="Arial" panose="020B0604020202020204" pitchFamily="34" charset="0"/>
              <a:buChar char="•"/>
            </a:pPr>
            <a:r>
              <a:rPr lang="en-US" sz="2400" dirty="0">
                <a:solidFill>
                  <a:srgbClr val="000000"/>
                </a:solidFill>
              </a:rPr>
              <a:t>All required documents must be uploaded and legible. </a:t>
            </a:r>
          </a:p>
          <a:p>
            <a:pPr marL="977900" lvl="2" indent="-342900">
              <a:buClrTx/>
              <a:buFont typeface="Arial" panose="020B0604020202020204" pitchFamily="34" charset="0"/>
              <a:buChar char="•"/>
            </a:pPr>
            <a:r>
              <a:rPr lang="en-US" sz="2400" dirty="0">
                <a:solidFill>
                  <a:srgbClr val="000000"/>
                </a:solidFill>
              </a:rPr>
              <a:t>Make sure your loan information includes your name, account number, loan balance, and interest rate.</a:t>
            </a:r>
          </a:p>
          <a:p>
            <a:pPr marL="977900" lvl="2" indent="-342900">
              <a:buClrTx/>
              <a:buFont typeface="Arial" panose="020B0604020202020204" pitchFamily="34" charset="0"/>
              <a:buChar char="•"/>
            </a:pPr>
            <a:r>
              <a:rPr lang="en-US" sz="2400" dirty="0">
                <a:solidFill>
                  <a:srgbClr val="000000"/>
                </a:solidFill>
              </a:rPr>
              <a:t>Coordinate with your site POC to ensure they complete the required employment verification. </a:t>
            </a:r>
            <a:r>
              <a:rPr lang="en-US" sz="2400" b="1" dirty="0">
                <a:solidFill>
                  <a:srgbClr val="000000"/>
                </a:solidFill>
              </a:rPr>
              <a:t>You may not submit your application until this step is complete</a:t>
            </a:r>
            <a:r>
              <a:rPr lang="en-US" sz="2400" dirty="0">
                <a:solidFill>
                  <a:srgbClr val="000000"/>
                </a:solidFill>
              </a:rPr>
              <a:t>.</a:t>
            </a:r>
          </a:p>
          <a:p>
            <a:pPr marL="977900" lvl="2" indent="-342900">
              <a:buClrTx/>
              <a:buFont typeface="Arial" panose="020B0604020202020204" pitchFamily="34" charset="0"/>
              <a:buChar char="•"/>
            </a:pPr>
            <a:r>
              <a:rPr lang="en-US" sz="2400" dirty="0">
                <a:solidFill>
                  <a:srgbClr val="000000"/>
                </a:solidFill>
              </a:rPr>
              <a:t>Unlock or unfreeze your credit reports.</a:t>
            </a:r>
          </a:p>
          <a:p>
            <a:endParaRPr lang="en-US" sz="2400" kern="0" dirty="0">
              <a:solidFill>
                <a:srgbClr val="000000"/>
              </a:solidFill>
              <a:latin typeface="Arial"/>
            </a:endParaRPr>
          </a:p>
          <a:p>
            <a:endParaRPr lang="en-US" sz="2400" dirty="0"/>
          </a:p>
        </p:txBody>
      </p:sp>
      <p:sp>
        <p:nvSpPr>
          <p:cNvPr id="3" name="Title 2"/>
          <p:cNvSpPr>
            <a:spLocks noGrp="1"/>
          </p:cNvSpPr>
          <p:nvPr>
            <p:ph type="title"/>
          </p:nvPr>
        </p:nvSpPr>
        <p:spPr/>
        <p:txBody>
          <a:bodyPr/>
          <a:lstStyle/>
          <a:p>
            <a:r>
              <a:rPr lang="en-US" dirty="0"/>
              <a:t>Application Tips &amp; Reminders</a:t>
            </a:r>
          </a:p>
        </p:txBody>
      </p:sp>
    </p:spTree>
    <p:extLst>
      <p:ext uri="{BB962C8B-B14F-4D97-AF65-F5344CB8AC3E}">
        <p14:creationId xmlns:p14="http://schemas.microsoft.com/office/powerpoint/2010/main" val="2231652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3AA57A1-73B8-4193-9CA7-744C411D32E3}"/>
              </a:ext>
            </a:extLst>
          </p:cNvPr>
          <p:cNvSpPr>
            <a:spLocks noGrp="1"/>
          </p:cNvSpPr>
          <p:nvPr>
            <p:ph sz="quarter" idx="15"/>
          </p:nvPr>
        </p:nvSpPr>
        <p:spPr>
          <a:xfrm>
            <a:off x="1234440" y="2641283"/>
            <a:ext cx="9372599" cy="3594100"/>
          </a:xfrm>
        </p:spPr>
        <p:txBody>
          <a:bodyPr>
            <a:normAutofit/>
          </a:bodyPr>
          <a:lstStyle/>
          <a:p>
            <a:r>
              <a:rPr lang="en-US" sz="3200" dirty="0">
                <a:solidFill>
                  <a:schemeClr val="tx1">
                    <a:lumMod val="50000"/>
                  </a:schemeClr>
                </a:solidFill>
                <a:latin typeface="Calibri" panose="020F0502020204030204" pitchFamily="34" charset="0"/>
                <a:cs typeface="Calibri" panose="020F0502020204030204" pitchFamily="34" charset="0"/>
              </a:rPr>
              <a:t>Support and resources </a:t>
            </a:r>
          </a:p>
        </p:txBody>
      </p:sp>
    </p:spTree>
    <p:extLst>
      <p:ext uri="{BB962C8B-B14F-4D97-AF65-F5344CB8AC3E}">
        <p14:creationId xmlns:p14="http://schemas.microsoft.com/office/powerpoint/2010/main" val="2362863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B64792D-1D20-43F7-8B4F-C741EA8E9D94}"/>
              </a:ext>
            </a:extLst>
          </p:cNvPr>
          <p:cNvSpPr>
            <a:spLocks noGrp="1"/>
          </p:cNvSpPr>
          <p:nvPr>
            <p:ph type="title"/>
          </p:nvPr>
        </p:nvSpPr>
        <p:spPr/>
        <p:txBody>
          <a:bodyPr/>
          <a:lstStyle/>
          <a:p>
            <a:r>
              <a:rPr lang="en-CA" dirty="0"/>
              <a:t>Support &amp; Resources: </a:t>
            </a:r>
            <a:r>
              <a:rPr lang="en-US" dirty="0">
                <a:solidFill>
                  <a:srgbClr val="FFFFFF"/>
                </a:solidFill>
              </a:rPr>
              <a:t>NHSC Approved Sites</a:t>
            </a:r>
          </a:p>
        </p:txBody>
      </p:sp>
      <p:sp>
        <p:nvSpPr>
          <p:cNvPr id="13" name="Content Placeholder 12">
            <a:extLst>
              <a:ext uri="{FF2B5EF4-FFF2-40B4-BE49-F238E27FC236}">
                <a16:creationId xmlns:a16="http://schemas.microsoft.com/office/drawing/2014/main" id="{68954486-B192-4C6F-A79F-7C9ECC4FC988}"/>
              </a:ext>
            </a:extLst>
          </p:cNvPr>
          <p:cNvSpPr>
            <a:spLocks noGrp="1"/>
          </p:cNvSpPr>
          <p:nvPr>
            <p:ph sz="quarter" idx="12"/>
          </p:nvPr>
        </p:nvSpPr>
        <p:spPr>
          <a:xfrm>
            <a:off x="1828800" y="1278626"/>
            <a:ext cx="4572000" cy="325437"/>
          </a:xfrm>
        </p:spPr>
        <p:txBody>
          <a:bodyPr/>
          <a:lstStyle/>
          <a:p>
            <a:pPr lvl="0">
              <a:buClr>
                <a:srgbClr val="2374B3"/>
              </a:buClr>
            </a:pPr>
            <a:r>
              <a:rPr lang="en-US" dirty="0">
                <a:solidFill>
                  <a:srgbClr val="2374B3"/>
                </a:solidFill>
              </a:rPr>
              <a:t>NHSC-Approved Sites</a:t>
            </a:r>
          </a:p>
        </p:txBody>
      </p:sp>
      <p:sp>
        <p:nvSpPr>
          <p:cNvPr id="14" name="Content Placeholder 13">
            <a:extLst>
              <a:ext uri="{FF2B5EF4-FFF2-40B4-BE49-F238E27FC236}">
                <a16:creationId xmlns:a16="http://schemas.microsoft.com/office/drawing/2014/main" id="{AAD35BEA-A991-4773-B222-C8213A81B27A}"/>
              </a:ext>
            </a:extLst>
          </p:cNvPr>
          <p:cNvSpPr>
            <a:spLocks noGrp="1"/>
          </p:cNvSpPr>
          <p:nvPr>
            <p:ph sz="quarter" idx="13"/>
          </p:nvPr>
        </p:nvSpPr>
        <p:spPr>
          <a:xfrm>
            <a:off x="1828799" y="1745389"/>
            <a:ext cx="4656221" cy="4847915"/>
          </a:xfrm>
        </p:spPr>
        <p:txBody>
          <a:bodyPr/>
          <a:lstStyle/>
          <a:p>
            <a:pPr lvl="1">
              <a:buClr>
                <a:srgbClr val="2374B3"/>
              </a:buClr>
            </a:pPr>
            <a:r>
              <a:rPr lang="en-US" altLang="en-US" sz="1800" dirty="0">
                <a:solidFill>
                  <a:srgbClr val="4E4E50"/>
                </a:solidFill>
              </a:rPr>
              <a:t>NHSC clinicians serve at approved sites throughout the nation.</a:t>
            </a:r>
          </a:p>
          <a:p>
            <a:pPr lvl="1">
              <a:buClr>
                <a:srgbClr val="2374B3"/>
              </a:buClr>
            </a:pPr>
            <a:r>
              <a:rPr lang="en-US" altLang="en-US" sz="1800" dirty="0">
                <a:solidFill>
                  <a:srgbClr val="4E4E50"/>
                </a:solidFill>
              </a:rPr>
              <a:t>NHSC-approved sites are outpatient facilities providing primary care medical, dental, and/or mental and behavioral health services. </a:t>
            </a:r>
          </a:p>
          <a:p>
            <a:pPr lvl="1">
              <a:buClr>
                <a:srgbClr val="2374B3"/>
              </a:buClr>
            </a:pPr>
            <a:r>
              <a:rPr lang="en-US" altLang="en-US" sz="1800" dirty="0">
                <a:solidFill>
                  <a:srgbClr val="4E4E50"/>
                </a:solidFill>
              </a:rPr>
              <a:t>The facility must be located in a federally designated HPSA area.</a:t>
            </a:r>
          </a:p>
          <a:p>
            <a:pPr lvl="1">
              <a:buClr>
                <a:srgbClr val="2374B3"/>
              </a:buClr>
            </a:pPr>
            <a:r>
              <a:rPr lang="en-US" altLang="en-US" sz="1800" dirty="0">
                <a:solidFill>
                  <a:srgbClr val="4E4E50"/>
                </a:solidFill>
              </a:rPr>
              <a:t>The facility may be located in a rural, urban or tribal community. </a:t>
            </a:r>
          </a:p>
          <a:p>
            <a:pPr lvl="1">
              <a:buClr>
                <a:srgbClr val="2374B3"/>
              </a:buClr>
            </a:pPr>
            <a:r>
              <a:rPr lang="en-US" altLang="en-US" sz="1800" dirty="0">
                <a:solidFill>
                  <a:srgbClr val="4E4E50"/>
                </a:solidFill>
              </a:rPr>
              <a:t>To apply to become an NHSC site, the facility must be an </a:t>
            </a:r>
            <a:r>
              <a:rPr lang="en-US" altLang="en-US" sz="1800" dirty="0">
                <a:solidFill>
                  <a:srgbClr val="2374B3"/>
                </a:solidFill>
                <a:hlinkClick r:id="rId3">
                  <a:extLst>
                    <a:ext uri="{A12FA001-AC4F-418D-AE19-62706E023703}">
                      <ahyp:hlinkClr xmlns:ahyp="http://schemas.microsoft.com/office/drawing/2018/hyperlinkcolor" val="tx"/>
                    </a:ext>
                  </a:extLst>
                </a:hlinkClick>
              </a:rPr>
              <a:t>eligible site type</a:t>
            </a:r>
            <a:r>
              <a:rPr lang="en-US" altLang="en-US" sz="1800" dirty="0">
                <a:solidFill>
                  <a:srgbClr val="2374B3"/>
                </a:solidFill>
              </a:rPr>
              <a:t> </a:t>
            </a:r>
            <a:r>
              <a:rPr lang="en-US" altLang="en-US" sz="1800" dirty="0">
                <a:solidFill>
                  <a:srgbClr val="4E4E50"/>
                </a:solidFill>
              </a:rPr>
              <a:t>and meet applicable requirements. </a:t>
            </a:r>
          </a:p>
          <a:p>
            <a:pPr marL="400050" lvl="1" indent="0">
              <a:lnSpc>
                <a:spcPct val="100000"/>
              </a:lnSpc>
              <a:spcAft>
                <a:spcPts val="0"/>
              </a:spcAft>
              <a:buNone/>
            </a:pPr>
            <a:br>
              <a:rPr lang="en-US" sz="1600" dirty="0">
                <a:solidFill>
                  <a:srgbClr val="193C62"/>
                </a:solidFill>
              </a:rPr>
            </a:br>
            <a:endParaRPr lang="en-US" sz="1400" dirty="0">
              <a:solidFill>
                <a:srgbClr val="193C62"/>
              </a:solidFill>
            </a:endParaRPr>
          </a:p>
          <a:p>
            <a:pPr lvl="1">
              <a:buClr>
                <a:srgbClr val="2374B3"/>
              </a:buClr>
            </a:pPr>
            <a:endParaRPr lang="en-US" dirty="0">
              <a:solidFill>
                <a:srgbClr val="4E4E50"/>
              </a:solidFill>
            </a:endParaRPr>
          </a:p>
        </p:txBody>
      </p:sp>
    </p:spTree>
    <p:extLst>
      <p:ext uri="{BB962C8B-B14F-4D97-AF65-F5344CB8AC3E}">
        <p14:creationId xmlns:p14="http://schemas.microsoft.com/office/powerpoint/2010/main" val="435350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B64792D-1D20-43F7-8B4F-C741EA8E9D94}"/>
              </a:ext>
            </a:extLst>
          </p:cNvPr>
          <p:cNvSpPr>
            <a:spLocks noGrp="1"/>
          </p:cNvSpPr>
          <p:nvPr>
            <p:ph type="title"/>
          </p:nvPr>
        </p:nvSpPr>
        <p:spPr/>
        <p:txBody>
          <a:bodyPr/>
          <a:lstStyle/>
          <a:p>
            <a:r>
              <a:rPr lang="en-CA" dirty="0"/>
              <a:t>Support &amp; Resources: </a:t>
            </a:r>
            <a:r>
              <a:rPr lang="en-US" dirty="0">
                <a:solidFill>
                  <a:srgbClr val="FFFFFF"/>
                </a:solidFill>
              </a:rPr>
              <a:t>NHSC Approved Sites</a:t>
            </a:r>
          </a:p>
        </p:txBody>
      </p:sp>
      <p:sp>
        <p:nvSpPr>
          <p:cNvPr id="13" name="Content Placeholder 12">
            <a:extLst>
              <a:ext uri="{FF2B5EF4-FFF2-40B4-BE49-F238E27FC236}">
                <a16:creationId xmlns:a16="http://schemas.microsoft.com/office/drawing/2014/main" id="{68954486-B192-4C6F-A79F-7C9ECC4FC988}"/>
              </a:ext>
            </a:extLst>
          </p:cNvPr>
          <p:cNvSpPr>
            <a:spLocks noGrp="1"/>
          </p:cNvSpPr>
          <p:nvPr>
            <p:ph sz="quarter" idx="12"/>
          </p:nvPr>
        </p:nvSpPr>
        <p:spPr>
          <a:xfrm>
            <a:off x="1828800" y="1278626"/>
            <a:ext cx="4572000" cy="325437"/>
          </a:xfrm>
        </p:spPr>
        <p:txBody>
          <a:bodyPr/>
          <a:lstStyle/>
          <a:p>
            <a:pPr lvl="0">
              <a:buClr>
                <a:srgbClr val="2374B3"/>
              </a:buClr>
            </a:pPr>
            <a:r>
              <a:rPr lang="en-US" dirty="0">
                <a:solidFill>
                  <a:srgbClr val="2374B3"/>
                </a:solidFill>
              </a:rPr>
              <a:t>NHSC-Approved Sites</a:t>
            </a:r>
          </a:p>
        </p:txBody>
      </p:sp>
      <p:sp>
        <p:nvSpPr>
          <p:cNvPr id="14" name="Content Placeholder 13">
            <a:extLst>
              <a:ext uri="{FF2B5EF4-FFF2-40B4-BE49-F238E27FC236}">
                <a16:creationId xmlns:a16="http://schemas.microsoft.com/office/drawing/2014/main" id="{AAD35BEA-A991-4773-B222-C8213A81B27A}"/>
              </a:ext>
            </a:extLst>
          </p:cNvPr>
          <p:cNvSpPr>
            <a:spLocks noGrp="1"/>
          </p:cNvSpPr>
          <p:nvPr>
            <p:ph sz="quarter" idx="13"/>
          </p:nvPr>
        </p:nvSpPr>
        <p:spPr>
          <a:xfrm>
            <a:off x="1311442" y="1278627"/>
            <a:ext cx="5570621" cy="5314678"/>
          </a:xfrm>
        </p:spPr>
        <p:txBody>
          <a:bodyPr/>
          <a:lstStyle/>
          <a:p>
            <a:pPr marL="9525" lvl="1" indent="0">
              <a:buClr>
                <a:srgbClr val="2374B3"/>
              </a:buClr>
              <a:buNone/>
            </a:pPr>
            <a:endParaRPr lang="en-US" sz="1800" b="1" u="sng" dirty="0">
              <a:solidFill>
                <a:srgbClr val="4E4E50"/>
              </a:solidFill>
            </a:endParaRPr>
          </a:p>
          <a:p>
            <a:pPr lvl="1">
              <a:buClr>
                <a:srgbClr val="2374B3"/>
              </a:buClr>
            </a:pPr>
            <a:endParaRPr lang="en-US" sz="1800" b="1" dirty="0">
              <a:solidFill>
                <a:srgbClr val="4E4E50"/>
              </a:solidFill>
            </a:endParaRPr>
          </a:p>
          <a:p>
            <a:pPr lvl="1">
              <a:buClr>
                <a:srgbClr val="2374B3"/>
              </a:buClr>
            </a:pPr>
            <a:r>
              <a:rPr lang="en-US" sz="1800" b="1" dirty="0">
                <a:solidFill>
                  <a:srgbClr val="4E4E50"/>
                </a:solidFill>
              </a:rPr>
              <a:t>NHSC Site Application opens soon.</a:t>
            </a:r>
          </a:p>
          <a:p>
            <a:pPr marL="9525" lvl="1" indent="0">
              <a:buClr>
                <a:srgbClr val="2374B3"/>
              </a:buClr>
              <a:buNone/>
            </a:pPr>
            <a:endParaRPr lang="en-US" sz="1800" b="1" u="sng" dirty="0">
              <a:solidFill>
                <a:srgbClr val="4E4E50"/>
              </a:solidFill>
            </a:endParaRPr>
          </a:p>
          <a:p>
            <a:pPr lvl="1">
              <a:lnSpc>
                <a:spcPct val="100000"/>
              </a:lnSpc>
              <a:buClr>
                <a:srgbClr val="2374B3"/>
              </a:buClr>
            </a:pPr>
            <a:r>
              <a:rPr lang="en-US" sz="1800" dirty="0"/>
              <a:t>Check the </a:t>
            </a:r>
            <a:r>
              <a:rPr lang="en-US" sz="1800" b="1" u="sng" dirty="0"/>
              <a:t>NHSC website </a:t>
            </a:r>
            <a:r>
              <a:rPr lang="en-US" sz="1800" dirty="0"/>
              <a:t>for the most current opening and closing timeline for application cycles, and sign-up to receive updates from the NHSC via e-mail.</a:t>
            </a:r>
            <a:endParaRPr lang="en-US" sz="1800" dirty="0">
              <a:solidFill>
                <a:srgbClr val="4E4E50"/>
              </a:solidFill>
            </a:endParaRPr>
          </a:p>
        </p:txBody>
      </p:sp>
    </p:spTree>
    <p:extLst>
      <p:ext uri="{BB962C8B-B14F-4D97-AF65-F5344CB8AC3E}">
        <p14:creationId xmlns:p14="http://schemas.microsoft.com/office/powerpoint/2010/main" val="196338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33CA2-7974-F34A-0F83-CA0170607892}"/>
              </a:ext>
            </a:extLst>
          </p:cNvPr>
          <p:cNvSpPr>
            <a:spLocks noGrp="1"/>
          </p:cNvSpPr>
          <p:nvPr>
            <p:ph type="title"/>
          </p:nvPr>
        </p:nvSpPr>
        <p:spPr/>
        <p:txBody>
          <a:bodyPr/>
          <a:lstStyle/>
          <a:p>
            <a:r>
              <a:rPr lang="en-US" dirty="0"/>
              <a:t>NHSC Approved Sites: Rural &amp; Non-Rural in Kentucky</a:t>
            </a:r>
          </a:p>
        </p:txBody>
      </p:sp>
      <p:sp>
        <p:nvSpPr>
          <p:cNvPr id="3" name="Content Placeholder 2">
            <a:extLst>
              <a:ext uri="{FF2B5EF4-FFF2-40B4-BE49-F238E27FC236}">
                <a16:creationId xmlns:a16="http://schemas.microsoft.com/office/drawing/2014/main" id="{B375E53F-93CA-ACE6-1356-6D40B8DD6D43}"/>
              </a:ext>
            </a:extLst>
          </p:cNvPr>
          <p:cNvSpPr>
            <a:spLocks noGrp="1"/>
          </p:cNvSpPr>
          <p:nvPr>
            <p:ph sz="quarter" idx="12"/>
          </p:nvPr>
        </p:nvSpPr>
        <p:spPr>
          <a:xfrm>
            <a:off x="96253" y="4535905"/>
            <a:ext cx="6532860" cy="2237239"/>
          </a:xfrm>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600" b="0" dirty="0">
                <a:solidFill>
                  <a:schemeClr val="tx2"/>
                </a:solidFill>
                <a:effectLst/>
                <a:ea typeface="Times New Roman" panose="02020603050405020304" pitchFamily="18" charset="0"/>
              </a:rPr>
              <a:t>There are 546 NHSC </a:t>
            </a:r>
            <a:r>
              <a:rPr lang="en-US" sz="1600" b="0" u="sng" dirty="0">
                <a:solidFill>
                  <a:schemeClr val="tx2"/>
                </a:solidFill>
                <a:effectLst/>
                <a:ea typeface="Times New Roman" panose="02020603050405020304" pitchFamily="18" charset="0"/>
              </a:rPr>
              <a:t>sites</a:t>
            </a:r>
            <a:r>
              <a:rPr lang="en-US" sz="1600" b="0" dirty="0">
                <a:solidFill>
                  <a:schemeClr val="tx2"/>
                </a:solidFill>
                <a:effectLst/>
                <a:ea typeface="Times New Roman" panose="02020603050405020304" pitchFamily="18" charset="0"/>
              </a:rPr>
              <a:t> in Kentucky, and 77% are in rural communities. (44% nationally).</a:t>
            </a:r>
          </a:p>
          <a:p>
            <a:pPr marL="342900" marR="0" lvl="0" indent="-342900">
              <a:spcBef>
                <a:spcPts val="0"/>
              </a:spcBef>
              <a:spcAft>
                <a:spcPts val="0"/>
              </a:spcAft>
              <a:buSzPts val="1000"/>
              <a:buFont typeface="Symbol" panose="05050102010706020507" pitchFamily="18" charset="2"/>
              <a:buChar char=""/>
              <a:tabLst>
                <a:tab pos="457200" algn="l"/>
              </a:tabLst>
            </a:pPr>
            <a:endParaRPr lang="en-US" sz="1600" b="0" dirty="0">
              <a:solidFill>
                <a:schemeClr val="tx2"/>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b="0" dirty="0">
                <a:solidFill>
                  <a:schemeClr val="tx2"/>
                </a:solidFill>
                <a:effectLst/>
                <a:ea typeface="Times New Roman" panose="02020603050405020304" pitchFamily="18" charset="0"/>
              </a:rPr>
              <a:t>There are 407 NHSC </a:t>
            </a:r>
            <a:r>
              <a:rPr lang="en-US" sz="1600" b="0" u="sng" dirty="0">
                <a:solidFill>
                  <a:schemeClr val="tx2"/>
                </a:solidFill>
                <a:effectLst/>
                <a:ea typeface="Times New Roman" panose="02020603050405020304" pitchFamily="18" charset="0"/>
              </a:rPr>
              <a:t>clinicians</a:t>
            </a:r>
            <a:r>
              <a:rPr lang="en-US" sz="1600" b="0" dirty="0">
                <a:solidFill>
                  <a:schemeClr val="tx2"/>
                </a:solidFill>
                <a:effectLst/>
                <a:ea typeface="Times New Roman" panose="02020603050405020304" pitchFamily="18" charset="0"/>
              </a:rPr>
              <a:t> in Kentucky, and 77% work at rural sites. (32% nationally).</a:t>
            </a:r>
          </a:p>
          <a:p>
            <a:pPr marL="342900" marR="0" lvl="0" indent="-342900">
              <a:spcBef>
                <a:spcPts val="0"/>
              </a:spcBef>
              <a:spcAft>
                <a:spcPts val="0"/>
              </a:spcAft>
              <a:buSzPts val="1000"/>
              <a:buFont typeface="Symbol" panose="05050102010706020507" pitchFamily="18" charset="2"/>
              <a:buChar char=""/>
              <a:tabLst>
                <a:tab pos="457200" algn="l"/>
              </a:tabLst>
            </a:pPr>
            <a:endParaRPr lang="en-US" sz="1600" b="0" dirty="0">
              <a:solidFill>
                <a:schemeClr val="tx2"/>
              </a:solidFill>
              <a:effectLst/>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1600" b="0" dirty="0">
              <a:solidFill>
                <a:schemeClr val="tx2"/>
              </a:solidFill>
              <a:ea typeface="Calibri" panose="020F0502020204030204" pitchFamily="34" charset="0"/>
            </a:endParaRPr>
          </a:p>
          <a:p>
            <a:pPr marR="0" lvl="0">
              <a:spcBef>
                <a:spcPts val="0"/>
              </a:spcBef>
              <a:spcAft>
                <a:spcPts val="0"/>
              </a:spcAft>
              <a:buSzPts val="1000"/>
              <a:tabLst>
                <a:tab pos="457200" algn="l"/>
              </a:tabLst>
            </a:pPr>
            <a:r>
              <a:rPr lang="en-US" sz="1200" b="0" dirty="0">
                <a:solidFill>
                  <a:schemeClr val="tx2"/>
                </a:solidFill>
                <a:effectLst/>
                <a:ea typeface="Calibri" panose="020F0502020204030204" pitchFamily="34" charset="0"/>
              </a:rPr>
              <a:t>	* Data Source: BMISS 3/13/2023</a:t>
            </a:r>
          </a:p>
          <a:p>
            <a:endParaRPr lang="en-US" sz="1600" b="0" dirty="0"/>
          </a:p>
          <a:p>
            <a:endParaRPr lang="en-US" sz="1600" dirty="0"/>
          </a:p>
          <a:p>
            <a:endParaRPr lang="en-US" sz="1600" dirty="0"/>
          </a:p>
        </p:txBody>
      </p:sp>
      <p:graphicFrame>
        <p:nvGraphicFramePr>
          <p:cNvPr id="5" name="Table 5">
            <a:extLst>
              <a:ext uri="{FF2B5EF4-FFF2-40B4-BE49-F238E27FC236}">
                <a16:creationId xmlns:a16="http://schemas.microsoft.com/office/drawing/2014/main" id="{059537F3-D9C6-63DF-C72C-918CB05EB283}"/>
              </a:ext>
            </a:extLst>
          </p:cNvPr>
          <p:cNvGraphicFramePr>
            <a:graphicFrameLocks noGrp="1"/>
          </p:cNvGraphicFramePr>
          <p:nvPr>
            <p:ph sz="quarter" idx="13"/>
          </p:nvPr>
        </p:nvGraphicFramePr>
        <p:xfrm>
          <a:off x="336885" y="1588169"/>
          <a:ext cx="5883442" cy="2634916"/>
        </p:xfrm>
        <a:graphic>
          <a:graphicData uri="http://schemas.openxmlformats.org/drawingml/2006/table">
            <a:tbl>
              <a:tblPr firstRow="1" bandRow="1">
                <a:tableStyleId>{5C22544A-7EE6-4342-B048-85BDC9FD1C3A}</a:tableStyleId>
              </a:tblPr>
              <a:tblGrid>
                <a:gridCol w="2105795">
                  <a:extLst>
                    <a:ext uri="{9D8B030D-6E8A-4147-A177-3AD203B41FA5}">
                      <a16:colId xmlns:a16="http://schemas.microsoft.com/office/drawing/2014/main" val="898796906"/>
                    </a:ext>
                  </a:extLst>
                </a:gridCol>
                <a:gridCol w="1756341">
                  <a:extLst>
                    <a:ext uri="{9D8B030D-6E8A-4147-A177-3AD203B41FA5}">
                      <a16:colId xmlns:a16="http://schemas.microsoft.com/office/drawing/2014/main" val="2722478221"/>
                    </a:ext>
                  </a:extLst>
                </a:gridCol>
                <a:gridCol w="2021306">
                  <a:extLst>
                    <a:ext uri="{9D8B030D-6E8A-4147-A177-3AD203B41FA5}">
                      <a16:colId xmlns:a16="http://schemas.microsoft.com/office/drawing/2014/main" val="2852051374"/>
                    </a:ext>
                  </a:extLst>
                </a:gridCol>
              </a:tblGrid>
              <a:tr h="658729">
                <a:tc>
                  <a:txBody>
                    <a:bodyPr/>
                    <a:lstStyle/>
                    <a:p>
                      <a:pPr algn="ctr"/>
                      <a:r>
                        <a:rPr lang="en-US" sz="1600" b="1" dirty="0">
                          <a:latin typeface="+mj-lt"/>
                        </a:rPr>
                        <a:t>NHSC Sites in Kentucky</a:t>
                      </a:r>
                    </a:p>
                  </a:txBody>
                  <a:tcPr/>
                </a:tc>
                <a:tc>
                  <a:txBody>
                    <a:bodyPr/>
                    <a:lstStyle/>
                    <a:p>
                      <a:pPr algn="ctr"/>
                      <a:r>
                        <a:rPr lang="en-US" sz="1600" b="1" dirty="0">
                          <a:latin typeface="+mj-lt"/>
                        </a:rPr>
                        <a:t>#</a:t>
                      </a:r>
                    </a:p>
                  </a:txBody>
                  <a:tcPr/>
                </a:tc>
                <a:tc>
                  <a:txBody>
                    <a:bodyPr/>
                    <a:lstStyle/>
                    <a:p>
                      <a:pPr algn="ctr"/>
                      <a:r>
                        <a:rPr lang="en-US" sz="1600" b="1" dirty="0">
                          <a:latin typeface="+mj-lt"/>
                        </a:rPr>
                        <a:t>%</a:t>
                      </a:r>
                    </a:p>
                  </a:txBody>
                  <a:tcPr/>
                </a:tc>
                <a:extLst>
                  <a:ext uri="{0D108BD9-81ED-4DB2-BD59-A6C34878D82A}">
                    <a16:rowId xmlns:a16="http://schemas.microsoft.com/office/drawing/2014/main" val="158674125"/>
                  </a:ext>
                </a:extLst>
              </a:tr>
              <a:tr h="658729">
                <a:tc>
                  <a:txBody>
                    <a:bodyPr/>
                    <a:lstStyle/>
                    <a:p>
                      <a:pPr algn="ctr"/>
                      <a:r>
                        <a:rPr lang="en-US" sz="1600" b="0" dirty="0">
                          <a:solidFill>
                            <a:srgbClr val="000000"/>
                          </a:solidFill>
                          <a:latin typeface="+mj-lt"/>
                        </a:rPr>
                        <a:t>Rural </a:t>
                      </a:r>
                    </a:p>
                  </a:txBody>
                  <a:tcPr/>
                </a:tc>
                <a:tc>
                  <a:txBody>
                    <a:bodyPr/>
                    <a:lstStyle/>
                    <a:p>
                      <a:pPr algn="ctr"/>
                      <a:r>
                        <a:rPr lang="en-US" sz="1600" b="0" dirty="0">
                          <a:solidFill>
                            <a:srgbClr val="000000"/>
                          </a:solidFill>
                          <a:latin typeface="+mj-lt"/>
                        </a:rPr>
                        <a:t>422</a:t>
                      </a:r>
                    </a:p>
                  </a:txBody>
                  <a:tcPr/>
                </a:tc>
                <a:tc>
                  <a:txBody>
                    <a:bodyPr/>
                    <a:lstStyle/>
                    <a:p>
                      <a:pPr algn="ctr"/>
                      <a:r>
                        <a:rPr lang="en-US" sz="1600" b="0" dirty="0">
                          <a:solidFill>
                            <a:srgbClr val="000000"/>
                          </a:solidFill>
                          <a:latin typeface="+mj-lt"/>
                        </a:rPr>
                        <a:t>77%</a:t>
                      </a:r>
                    </a:p>
                  </a:txBody>
                  <a:tcPr/>
                </a:tc>
                <a:extLst>
                  <a:ext uri="{0D108BD9-81ED-4DB2-BD59-A6C34878D82A}">
                    <a16:rowId xmlns:a16="http://schemas.microsoft.com/office/drawing/2014/main" val="485835115"/>
                  </a:ext>
                </a:extLst>
              </a:tr>
              <a:tr h="658729">
                <a:tc>
                  <a:txBody>
                    <a:bodyPr/>
                    <a:lstStyle/>
                    <a:p>
                      <a:pPr algn="ctr"/>
                      <a:r>
                        <a:rPr lang="en-US" sz="1600" b="0" dirty="0">
                          <a:solidFill>
                            <a:srgbClr val="000000"/>
                          </a:solidFill>
                          <a:latin typeface="+mj-lt"/>
                        </a:rPr>
                        <a:t>Non-Rural </a:t>
                      </a:r>
                    </a:p>
                  </a:txBody>
                  <a:tcPr/>
                </a:tc>
                <a:tc>
                  <a:txBody>
                    <a:bodyPr/>
                    <a:lstStyle/>
                    <a:p>
                      <a:pPr algn="ctr"/>
                      <a:r>
                        <a:rPr lang="en-US" sz="1600" b="0" dirty="0">
                          <a:solidFill>
                            <a:srgbClr val="000000"/>
                          </a:solidFill>
                          <a:latin typeface="+mj-lt"/>
                        </a:rPr>
                        <a:t>124</a:t>
                      </a:r>
                    </a:p>
                  </a:txBody>
                  <a:tcPr/>
                </a:tc>
                <a:tc>
                  <a:txBody>
                    <a:bodyPr/>
                    <a:lstStyle/>
                    <a:p>
                      <a:pPr algn="ctr"/>
                      <a:r>
                        <a:rPr lang="en-US" sz="1600" b="0" dirty="0">
                          <a:solidFill>
                            <a:srgbClr val="000000"/>
                          </a:solidFill>
                          <a:latin typeface="+mj-lt"/>
                        </a:rPr>
                        <a:t>23%</a:t>
                      </a:r>
                    </a:p>
                  </a:txBody>
                  <a:tcPr/>
                </a:tc>
                <a:extLst>
                  <a:ext uri="{0D108BD9-81ED-4DB2-BD59-A6C34878D82A}">
                    <a16:rowId xmlns:a16="http://schemas.microsoft.com/office/drawing/2014/main" val="2831744822"/>
                  </a:ext>
                </a:extLst>
              </a:tr>
              <a:tr h="658729">
                <a:tc>
                  <a:txBody>
                    <a:bodyPr/>
                    <a:lstStyle/>
                    <a:p>
                      <a:pPr algn="ctr"/>
                      <a:r>
                        <a:rPr lang="en-US" sz="1600" b="1" dirty="0">
                          <a:solidFill>
                            <a:srgbClr val="000000"/>
                          </a:solidFill>
                          <a:latin typeface="+mj-lt"/>
                        </a:rPr>
                        <a:t>Total </a:t>
                      </a:r>
                    </a:p>
                  </a:txBody>
                  <a:tcPr/>
                </a:tc>
                <a:tc>
                  <a:txBody>
                    <a:bodyPr/>
                    <a:lstStyle/>
                    <a:p>
                      <a:pPr algn="ctr"/>
                      <a:r>
                        <a:rPr lang="en-US" sz="1600" b="1" dirty="0">
                          <a:solidFill>
                            <a:srgbClr val="000000"/>
                          </a:solidFill>
                          <a:latin typeface="+mj-lt"/>
                        </a:rPr>
                        <a:t>546</a:t>
                      </a:r>
                    </a:p>
                  </a:txBody>
                  <a:tcPr/>
                </a:tc>
                <a:tc>
                  <a:txBody>
                    <a:bodyPr/>
                    <a:lstStyle/>
                    <a:p>
                      <a:pPr algn="ctr"/>
                      <a:r>
                        <a:rPr lang="en-US" sz="1600" b="1" dirty="0">
                          <a:solidFill>
                            <a:srgbClr val="000000"/>
                          </a:solidFill>
                          <a:latin typeface="+mj-lt"/>
                        </a:rPr>
                        <a:t>100%</a:t>
                      </a:r>
                    </a:p>
                  </a:txBody>
                  <a:tcPr/>
                </a:tc>
                <a:extLst>
                  <a:ext uri="{0D108BD9-81ED-4DB2-BD59-A6C34878D82A}">
                    <a16:rowId xmlns:a16="http://schemas.microsoft.com/office/drawing/2014/main" val="2232718253"/>
                  </a:ext>
                </a:extLst>
              </a:tr>
            </a:tbl>
          </a:graphicData>
        </a:graphic>
      </p:graphicFrame>
    </p:spTree>
    <p:extLst>
      <p:ext uri="{BB962C8B-B14F-4D97-AF65-F5344CB8AC3E}">
        <p14:creationId xmlns:p14="http://schemas.microsoft.com/office/powerpoint/2010/main" val="669518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DB39087-8D90-47DB-A127-8E41F4D2EAC9}"/>
              </a:ext>
            </a:extLst>
          </p:cNvPr>
          <p:cNvSpPr>
            <a:spLocks noGrp="1"/>
          </p:cNvSpPr>
          <p:nvPr>
            <p:ph type="title"/>
          </p:nvPr>
        </p:nvSpPr>
        <p:spPr>
          <a:xfrm>
            <a:off x="2019300" y="385763"/>
            <a:ext cx="9600627" cy="654710"/>
          </a:xfrm>
        </p:spPr>
        <p:txBody>
          <a:bodyPr/>
          <a:lstStyle/>
          <a:p>
            <a:r>
              <a:rPr lang="en-CA" dirty="0"/>
              <a:t>Support &amp; Resources – Contact Us </a:t>
            </a:r>
            <a:endParaRPr lang="en-CA" sz="1400" b="0" dirty="0"/>
          </a:p>
        </p:txBody>
      </p:sp>
      <p:sp>
        <p:nvSpPr>
          <p:cNvPr id="13" name="Content Placeholder 12">
            <a:extLst>
              <a:ext uri="{FF2B5EF4-FFF2-40B4-BE49-F238E27FC236}">
                <a16:creationId xmlns:a16="http://schemas.microsoft.com/office/drawing/2014/main" id="{FC74542B-D40A-4118-8106-DD21C8778782}"/>
              </a:ext>
            </a:extLst>
          </p:cNvPr>
          <p:cNvSpPr>
            <a:spLocks noGrp="1"/>
          </p:cNvSpPr>
          <p:nvPr>
            <p:ph sz="quarter" idx="4294967295"/>
          </p:nvPr>
        </p:nvSpPr>
        <p:spPr>
          <a:xfrm>
            <a:off x="623052" y="1475643"/>
            <a:ext cx="7651702" cy="3421210"/>
          </a:xfrm>
        </p:spPr>
        <p:txBody>
          <a:bodyPr/>
          <a:lstStyle/>
          <a:p>
            <a:pPr lvl="1"/>
            <a:r>
              <a:rPr lang="en-US" u="sng" dirty="0"/>
              <a:t>NHSC website for site information</a:t>
            </a:r>
            <a:r>
              <a:rPr lang="en-US" dirty="0"/>
              <a:t>: </a:t>
            </a:r>
            <a:r>
              <a:rPr lang="en-US" dirty="0">
                <a:solidFill>
                  <a:srgbClr val="2374B3"/>
                </a:solidFill>
                <a:hlinkClick r:id="rId3">
                  <a:extLst>
                    <a:ext uri="{A12FA001-AC4F-418D-AE19-62706E023703}">
                      <ahyp:hlinkClr xmlns:ahyp="http://schemas.microsoft.com/office/drawing/2018/hyperlinkcolor" val="tx"/>
                    </a:ext>
                  </a:extLst>
                </a:hlinkClick>
              </a:rPr>
              <a:t>https://nhsc.hrsa.gov/sites</a:t>
            </a:r>
            <a:r>
              <a:rPr lang="en-US" dirty="0">
                <a:solidFill>
                  <a:srgbClr val="2374B3"/>
                </a:solidFill>
              </a:rPr>
              <a:t>  </a:t>
            </a:r>
          </a:p>
          <a:p>
            <a:pPr lvl="1"/>
            <a:r>
              <a:rPr lang="en-US" dirty="0"/>
              <a:t>State Primary Care Offices (Kentucky): </a:t>
            </a:r>
            <a:r>
              <a:rPr lang="en-US" dirty="0">
                <a:solidFill>
                  <a:srgbClr val="0070C0"/>
                </a:solidFill>
                <a:hlinkClick r:id="rId4">
                  <a:extLst>
                    <a:ext uri="{A12FA001-AC4F-418D-AE19-62706E023703}">
                      <ahyp:hlinkClr xmlns:ahyp="http://schemas.microsoft.com/office/drawing/2018/hyperlinkcolor" val="tx"/>
                    </a:ext>
                  </a:extLst>
                </a:hlinkClick>
              </a:rPr>
              <a:t>https://bhw.hrsa.gov/shortage-designation/hpsa/primary-care-offices</a:t>
            </a:r>
            <a:endParaRPr lang="en-US" dirty="0">
              <a:solidFill>
                <a:srgbClr val="0070C0"/>
              </a:solidFill>
            </a:endParaRPr>
          </a:p>
          <a:p>
            <a:pPr lvl="1"/>
            <a:r>
              <a:rPr lang="en-US" dirty="0"/>
              <a:t>DRO Contacts: </a:t>
            </a:r>
            <a:r>
              <a:rPr lang="en-US" dirty="0">
                <a:solidFill>
                  <a:srgbClr val="0070C0"/>
                </a:solidFill>
                <a:hlinkClick r:id="rId5">
                  <a:extLst>
                    <a:ext uri="{A12FA001-AC4F-418D-AE19-62706E023703}">
                      <ahyp:hlinkClr xmlns:ahyp="http://schemas.microsoft.com/office/drawing/2018/hyperlinkcolor" val="tx"/>
                    </a:ext>
                  </a:extLst>
                </a:hlinkClick>
              </a:rPr>
              <a:t>https://nhsc.hrsa.gov/nhsc-sites/contacts/regional-offices-state-contacts.html</a:t>
            </a:r>
            <a:endParaRPr lang="en-US" dirty="0">
              <a:solidFill>
                <a:srgbClr val="0070C0"/>
              </a:solidFill>
            </a:endParaRPr>
          </a:p>
          <a:p>
            <a:pPr marL="9525" lvl="1" indent="0">
              <a:spcAft>
                <a:spcPts val="0"/>
              </a:spcAft>
              <a:buClr>
                <a:srgbClr val="2374B3"/>
              </a:buClr>
              <a:buNone/>
            </a:pPr>
            <a:endParaRPr lang="en-US" b="0" dirty="0">
              <a:solidFill>
                <a:srgbClr val="4E4E50"/>
              </a:solidFill>
            </a:endParaRPr>
          </a:p>
        </p:txBody>
      </p:sp>
      <p:cxnSp>
        <p:nvCxnSpPr>
          <p:cNvPr id="5" name="Straight Connector 4">
            <a:extLst>
              <a:ext uri="{FF2B5EF4-FFF2-40B4-BE49-F238E27FC236}">
                <a16:creationId xmlns:a16="http://schemas.microsoft.com/office/drawing/2014/main" id="{FCA8D285-6E67-4785-B46F-20641061CF58}"/>
              </a:ext>
            </a:extLst>
          </p:cNvPr>
          <p:cNvCxnSpPr/>
          <p:nvPr/>
        </p:nvCxnSpPr>
        <p:spPr>
          <a:xfrm>
            <a:off x="8430308" y="1574829"/>
            <a:ext cx="0" cy="4585494"/>
          </a:xfrm>
          <a:prstGeom prst="line">
            <a:avLst/>
          </a:prstGeom>
          <a:ln>
            <a:solidFill>
              <a:srgbClr val="9F0F1F"/>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3503147-CDB1-40FF-94A5-D1BA38CF4DFB}"/>
              </a:ext>
            </a:extLst>
          </p:cNvPr>
          <p:cNvSpPr txBox="1"/>
          <p:nvPr/>
        </p:nvSpPr>
        <p:spPr>
          <a:xfrm>
            <a:off x="8134548" y="1475643"/>
            <a:ext cx="3917245" cy="1200329"/>
          </a:xfrm>
          <a:prstGeom prst="rect">
            <a:avLst/>
          </a:prstGeom>
          <a:noFill/>
        </p:spPr>
        <p:txBody>
          <a:bodyPr wrap="square">
            <a:spAutoFit/>
          </a:bodyPr>
          <a:lstStyle/>
          <a:p>
            <a:pPr marL="407987"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F0F1F"/>
                </a:solidFill>
                <a:effectLst/>
                <a:uLnTx/>
                <a:uFillTx/>
                <a:latin typeface="Arial"/>
                <a:ea typeface="+mn-ea"/>
                <a:cs typeface="+mn-cs"/>
              </a:rPr>
              <a:t>Scan to sign up for email notifications or online at </a:t>
            </a:r>
            <a:r>
              <a:rPr kumimoji="0" lang="en-US" sz="1800" b="1" i="0" u="sng" strike="noStrike" kern="1200" cap="none" spc="0" normalizeH="0" baseline="0" noProof="0" dirty="0">
                <a:ln>
                  <a:noFill/>
                </a:ln>
                <a:solidFill>
                  <a:srgbClr val="0563C1"/>
                </a:solidFill>
                <a:effectLst/>
                <a:uLnTx/>
                <a:uFillTx/>
                <a:latin typeface="Arial"/>
                <a:ea typeface="Calibri" panose="020F0502020204030204" pitchFamily="34" charset="0"/>
                <a:cs typeface="+mn-cs"/>
                <a:hlinkClick r:id="rId6"/>
              </a:rPr>
              <a:t>http://bit.ly/3xNsEL6</a:t>
            </a:r>
            <a:r>
              <a:rPr kumimoji="0" lang="en-US" sz="1800" b="1" i="0" u="none" strike="noStrike" kern="1200" cap="none" spc="0" normalizeH="0" baseline="0" noProof="0" dirty="0">
                <a:ln>
                  <a:noFill/>
                </a:ln>
                <a:solidFill>
                  <a:srgbClr val="2374B3"/>
                </a:solidFill>
                <a:effectLst/>
                <a:uLnTx/>
                <a:uFillTx/>
                <a:latin typeface="Arial"/>
                <a:ea typeface="Calibri" panose="020F0502020204030204" pitchFamily="34" charset="0"/>
                <a:cs typeface="+mn-cs"/>
              </a:rPr>
              <a:t> </a:t>
            </a:r>
          </a:p>
          <a:p>
            <a:pPr marL="407987"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9F0F1F"/>
              </a:solidFill>
              <a:effectLst/>
              <a:uLnTx/>
              <a:uFillTx/>
              <a:latin typeface="Times New Roman"/>
              <a:ea typeface="+mn-ea"/>
              <a:cs typeface="+mn-cs"/>
            </a:endParaRPr>
          </a:p>
        </p:txBody>
      </p:sp>
      <p:pic>
        <p:nvPicPr>
          <p:cNvPr id="3" name="Picture 2" descr="Qr code&#10;&#10;Description automatically generated">
            <a:extLst>
              <a:ext uri="{FF2B5EF4-FFF2-40B4-BE49-F238E27FC236}">
                <a16:creationId xmlns:a16="http://schemas.microsoft.com/office/drawing/2014/main" id="{9F65114C-599E-F4ED-C5E7-887DD037D2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41055" y="2593739"/>
            <a:ext cx="3505579" cy="3505579"/>
          </a:xfrm>
          <a:prstGeom prst="rect">
            <a:avLst/>
          </a:prstGeom>
        </p:spPr>
      </p:pic>
    </p:spTree>
    <p:extLst>
      <p:ext uri="{BB962C8B-B14F-4D97-AF65-F5344CB8AC3E}">
        <p14:creationId xmlns:p14="http://schemas.microsoft.com/office/powerpoint/2010/main" val="1810742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DB39087-8D90-47DB-A127-8E41F4D2EAC9}"/>
              </a:ext>
            </a:extLst>
          </p:cNvPr>
          <p:cNvSpPr>
            <a:spLocks noGrp="1"/>
          </p:cNvSpPr>
          <p:nvPr>
            <p:ph type="title"/>
          </p:nvPr>
        </p:nvSpPr>
        <p:spPr>
          <a:xfrm>
            <a:off x="2019300" y="385763"/>
            <a:ext cx="9600627" cy="654710"/>
          </a:xfrm>
        </p:spPr>
        <p:txBody>
          <a:bodyPr/>
          <a:lstStyle/>
          <a:p>
            <a:r>
              <a:rPr lang="en-CA" dirty="0"/>
              <a:t>Support &amp; Resources – Contact Us </a:t>
            </a:r>
            <a:endParaRPr lang="en-CA" sz="1400" b="0" dirty="0"/>
          </a:p>
        </p:txBody>
      </p:sp>
      <p:sp>
        <p:nvSpPr>
          <p:cNvPr id="13" name="Content Placeholder 12">
            <a:extLst>
              <a:ext uri="{FF2B5EF4-FFF2-40B4-BE49-F238E27FC236}">
                <a16:creationId xmlns:a16="http://schemas.microsoft.com/office/drawing/2014/main" id="{FC74542B-D40A-4118-8106-DD21C8778782}"/>
              </a:ext>
            </a:extLst>
          </p:cNvPr>
          <p:cNvSpPr>
            <a:spLocks noGrp="1"/>
          </p:cNvSpPr>
          <p:nvPr>
            <p:ph sz="quarter" idx="4294967295"/>
          </p:nvPr>
        </p:nvSpPr>
        <p:spPr>
          <a:xfrm>
            <a:off x="609779" y="1475643"/>
            <a:ext cx="7664975" cy="1953357"/>
          </a:xfrm>
        </p:spPr>
        <p:txBody>
          <a:bodyPr/>
          <a:lstStyle/>
          <a:p>
            <a:pPr marL="9525" lvl="1" indent="0">
              <a:spcAft>
                <a:spcPts val="0"/>
              </a:spcAft>
              <a:buClr>
                <a:srgbClr val="2374B3"/>
              </a:buClr>
              <a:buNone/>
            </a:pPr>
            <a:r>
              <a:rPr lang="en-US" b="0" i="0" u="sng" dirty="0">
                <a:solidFill>
                  <a:srgbClr val="074B69"/>
                </a:solidFill>
                <a:effectLst/>
                <a:hlinkClick r:id="rId3"/>
              </a:rPr>
              <a:t>NHSC Loan Repayment Programs Webinar</a:t>
            </a:r>
            <a:r>
              <a:rPr lang="en-US" b="0" i="0" dirty="0">
                <a:solidFill>
                  <a:srgbClr val="1B1B1B"/>
                </a:solidFill>
                <a:effectLst/>
              </a:rPr>
              <a:t> (opens in Zoom)</a:t>
            </a:r>
            <a:br>
              <a:rPr lang="en-US" b="0" i="0" dirty="0">
                <a:solidFill>
                  <a:srgbClr val="1B1B1B"/>
                </a:solidFill>
                <a:effectLst/>
              </a:rPr>
            </a:br>
            <a:r>
              <a:rPr lang="en-US" b="0" i="0" dirty="0">
                <a:solidFill>
                  <a:srgbClr val="1B1B1B"/>
                </a:solidFill>
                <a:effectLst/>
              </a:rPr>
              <a:t>March 21, 2023 | 1:00-2:30 p.m. ET</a:t>
            </a:r>
            <a:br>
              <a:rPr lang="en-US" b="0" i="0" dirty="0">
                <a:solidFill>
                  <a:srgbClr val="1B1B1B"/>
                </a:solidFill>
                <a:effectLst/>
              </a:rPr>
            </a:br>
            <a:r>
              <a:rPr lang="en-US" b="0" i="0" dirty="0">
                <a:solidFill>
                  <a:srgbClr val="1B1B1B"/>
                </a:solidFill>
                <a:effectLst/>
              </a:rPr>
              <a:t>Meeting ID: 160 068 0754 | Phone: 833-568-8864</a:t>
            </a:r>
          </a:p>
          <a:p>
            <a:pPr marL="9525" lvl="1" indent="0">
              <a:spcAft>
                <a:spcPts val="0"/>
              </a:spcAft>
              <a:buClr>
                <a:srgbClr val="2374B3"/>
              </a:buClr>
              <a:buNone/>
            </a:pPr>
            <a:endParaRPr lang="en-US" sz="1800" dirty="0">
              <a:solidFill>
                <a:srgbClr val="4E4E50"/>
              </a:solidFill>
            </a:endParaRPr>
          </a:p>
          <a:p>
            <a:pPr marL="9525" lvl="1" indent="0">
              <a:spcAft>
                <a:spcPts val="0"/>
              </a:spcAft>
              <a:buClr>
                <a:srgbClr val="2374B3"/>
              </a:buClr>
              <a:buNone/>
            </a:pPr>
            <a:r>
              <a:rPr lang="en-US" dirty="0">
                <a:solidFill>
                  <a:srgbClr val="4E4E50"/>
                </a:solidFill>
              </a:rPr>
              <a:t>Email: </a:t>
            </a:r>
            <a:r>
              <a:rPr lang="en-US" dirty="0">
                <a:solidFill>
                  <a:srgbClr val="2374B3"/>
                </a:solidFill>
              </a:rPr>
              <a:t>NHSCLRPApplications@hrsa.gov </a:t>
            </a:r>
          </a:p>
          <a:p>
            <a:pPr marL="9525" lvl="1" indent="0">
              <a:spcAft>
                <a:spcPts val="0"/>
              </a:spcAft>
              <a:buClr>
                <a:srgbClr val="2374B3"/>
              </a:buClr>
              <a:buNone/>
            </a:pPr>
            <a:r>
              <a:rPr lang="en-US" b="0" dirty="0">
                <a:solidFill>
                  <a:srgbClr val="4E4E50"/>
                </a:solidFill>
              </a:rPr>
              <a:t>Phone: 1-800-221-9393 (Customer Care Center); M-F, 8 a.m. to 8 p.m. ET, except federal holidays</a:t>
            </a:r>
          </a:p>
        </p:txBody>
      </p:sp>
      <p:sp>
        <p:nvSpPr>
          <p:cNvPr id="14" name="Content Placeholder 13">
            <a:extLst>
              <a:ext uri="{FF2B5EF4-FFF2-40B4-BE49-F238E27FC236}">
                <a16:creationId xmlns:a16="http://schemas.microsoft.com/office/drawing/2014/main" id="{C8A62130-79CC-4959-9852-C82B06F914D2}"/>
              </a:ext>
            </a:extLst>
          </p:cNvPr>
          <p:cNvSpPr>
            <a:spLocks noGrp="1"/>
          </p:cNvSpPr>
          <p:nvPr>
            <p:ph sz="quarter" idx="4294967295"/>
          </p:nvPr>
        </p:nvSpPr>
        <p:spPr>
          <a:xfrm>
            <a:off x="623052" y="3412128"/>
            <a:ext cx="3395663" cy="348092"/>
          </a:xfrm>
        </p:spPr>
        <p:txBody>
          <a:bodyPr/>
          <a:lstStyle/>
          <a:p>
            <a:pPr marL="9525" lvl="2" indent="0">
              <a:spcAft>
                <a:spcPts val="0"/>
              </a:spcAft>
              <a:buClr>
                <a:srgbClr val="2374B3"/>
              </a:buClr>
              <a:buNone/>
            </a:pPr>
            <a:r>
              <a:rPr lang="en-US" sz="1650" dirty="0">
                <a:solidFill>
                  <a:srgbClr val="4E4E50"/>
                </a:solidFill>
              </a:rPr>
              <a:t>Web: </a:t>
            </a:r>
            <a:r>
              <a:rPr lang="en-US" sz="1650" dirty="0">
                <a:solidFill>
                  <a:srgbClr val="2374B3"/>
                </a:solidFill>
                <a:hlinkClick r:id="rId4">
                  <a:extLst>
                    <a:ext uri="{A12FA001-AC4F-418D-AE19-62706E023703}">
                      <ahyp:hlinkClr xmlns:ahyp="http://schemas.microsoft.com/office/drawing/2018/hyperlinkcolor" val="tx"/>
                    </a:ext>
                  </a:extLst>
                </a:hlinkClick>
              </a:rPr>
              <a:t>http://nhsc.hrsa.gov</a:t>
            </a:r>
            <a:r>
              <a:rPr lang="en-US" sz="1650" dirty="0">
                <a:solidFill>
                  <a:srgbClr val="2374B3"/>
                </a:solidFill>
              </a:rPr>
              <a:t> </a:t>
            </a:r>
          </a:p>
        </p:txBody>
      </p:sp>
      <p:sp>
        <p:nvSpPr>
          <p:cNvPr id="21" name="Content Placeholder 20">
            <a:extLst>
              <a:ext uri="{FF2B5EF4-FFF2-40B4-BE49-F238E27FC236}">
                <a16:creationId xmlns:a16="http://schemas.microsoft.com/office/drawing/2014/main" id="{EF1C28B7-A53C-4ACC-8534-54340C5ABDE0}"/>
              </a:ext>
            </a:extLst>
          </p:cNvPr>
          <p:cNvSpPr>
            <a:spLocks noGrp="1"/>
          </p:cNvSpPr>
          <p:nvPr>
            <p:ph sz="quarter" idx="4294967295"/>
          </p:nvPr>
        </p:nvSpPr>
        <p:spPr>
          <a:xfrm>
            <a:off x="623052" y="3864170"/>
            <a:ext cx="3616325" cy="348092"/>
          </a:xfrm>
        </p:spPr>
        <p:txBody>
          <a:bodyPr/>
          <a:lstStyle/>
          <a:p>
            <a:pPr marL="9525" lvl="2" indent="0">
              <a:spcAft>
                <a:spcPts val="0"/>
              </a:spcAft>
              <a:buClr>
                <a:srgbClr val="2374B3"/>
              </a:buClr>
              <a:buNone/>
            </a:pPr>
            <a:r>
              <a:rPr lang="en-US" sz="1650" dirty="0">
                <a:solidFill>
                  <a:srgbClr val="4E4E50"/>
                </a:solidFill>
              </a:rPr>
              <a:t>Virtual Job Fair: </a:t>
            </a:r>
            <a:r>
              <a:rPr lang="en-US" sz="1650" u="sng" dirty="0">
                <a:solidFill>
                  <a:srgbClr val="2374B3"/>
                </a:solidFill>
                <a:hlinkClick r:id="rId5">
                  <a:extLst>
                    <a:ext uri="{A12FA001-AC4F-418D-AE19-62706E023703}">
                      <ahyp:hlinkClr xmlns:ahyp="http://schemas.microsoft.com/office/drawing/2018/hyperlinkcolor" val="tx"/>
                    </a:ext>
                  </a:extLst>
                </a:hlinkClick>
              </a:rPr>
              <a:t>http://jobfair.hrsa.gov </a:t>
            </a:r>
            <a:endParaRPr lang="en-US" sz="1650" u="sng" dirty="0">
              <a:solidFill>
                <a:srgbClr val="2374B3"/>
              </a:solidFill>
            </a:endParaRPr>
          </a:p>
        </p:txBody>
      </p:sp>
      <p:sp>
        <p:nvSpPr>
          <p:cNvPr id="22" name="Content Placeholder 21">
            <a:extLst>
              <a:ext uri="{FF2B5EF4-FFF2-40B4-BE49-F238E27FC236}">
                <a16:creationId xmlns:a16="http://schemas.microsoft.com/office/drawing/2014/main" id="{7D60178C-45D9-4C3C-ADA4-6AC10A684010}"/>
              </a:ext>
            </a:extLst>
          </p:cNvPr>
          <p:cNvSpPr>
            <a:spLocks noGrp="1"/>
          </p:cNvSpPr>
          <p:nvPr>
            <p:ph sz="quarter" idx="4294967295"/>
          </p:nvPr>
        </p:nvSpPr>
        <p:spPr>
          <a:xfrm>
            <a:off x="623052" y="4340332"/>
            <a:ext cx="5040242" cy="732069"/>
          </a:xfrm>
        </p:spPr>
        <p:txBody>
          <a:bodyPr/>
          <a:lstStyle/>
          <a:p>
            <a:pPr marL="9525" lvl="2" indent="0">
              <a:spcAft>
                <a:spcPts val="2400"/>
              </a:spcAft>
              <a:buClr>
                <a:srgbClr val="2374B3"/>
              </a:buClr>
              <a:buNone/>
            </a:pPr>
            <a:r>
              <a:rPr lang="en-US" sz="1800" dirty="0">
                <a:solidFill>
                  <a:srgbClr val="4E4E50"/>
                </a:solidFill>
              </a:rPr>
              <a:t>Health Workforce Connector: </a:t>
            </a:r>
            <a:r>
              <a:rPr lang="en-US" sz="1800" dirty="0">
                <a:solidFill>
                  <a:srgbClr val="2374B3"/>
                </a:solidFill>
                <a:hlinkClick r:id="rId6">
                  <a:extLst>
                    <a:ext uri="{A12FA001-AC4F-418D-AE19-62706E023703}">
                      <ahyp:hlinkClr xmlns:ahyp="http://schemas.microsoft.com/office/drawing/2018/hyperlinkcolor" val="tx"/>
                    </a:ext>
                  </a:extLst>
                </a:hlinkClick>
              </a:rPr>
              <a:t>http://connector.hrsa.gov/</a:t>
            </a:r>
            <a:endParaRPr lang="en-US" sz="1800" dirty="0">
              <a:solidFill>
                <a:srgbClr val="2374B3"/>
              </a:solidFill>
            </a:endParaRPr>
          </a:p>
        </p:txBody>
      </p:sp>
      <p:sp>
        <p:nvSpPr>
          <p:cNvPr id="23" name="Content Placeholder 22">
            <a:extLst>
              <a:ext uri="{FF2B5EF4-FFF2-40B4-BE49-F238E27FC236}">
                <a16:creationId xmlns:a16="http://schemas.microsoft.com/office/drawing/2014/main" id="{C2B6CC2F-6255-44E0-AC7C-D76F0CCD6D28}"/>
              </a:ext>
            </a:extLst>
          </p:cNvPr>
          <p:cNvSpPr>
            <a:spLocks noGrp="1"/>
          </p:cNvSpPr>
          <p:nvPr>
            <p:ph sz="quarter" idx="4294967295"/>
          </p:nvPr>
        </p:nvSpPr>
        <p:spPr>
          <a:xfrm>
            <a:off x="623051" y="5088952"/>
            <a:ext cx="8806543" cy="261746"/>
          </a:xfrm>
        </p:spPr>
        <p:txBody>
          <a:bodyPr/>
          <a:lstStyle/>
          <a:p>
            <a:pPr>
              <a:tabLst>
                <a:tab pos="1079500" algn="l"/>
              </a:tabLst>
            </a:pPr>
            <a:r>
              <a:rPr lang="en-US" sz="1800" b="0" dirty="0">
                <a:solidFill>
                  <a:schemeClr val="bg2">
                    <a:lumMod val="75000"/>
                  </a:schemeClr>
                </a:solidFill>
              </a:rPr>
              <a:t>Facebook:	</a:t>
            </a:r>
            <a:r>
              <a:rPr lang="en-US" sz="1800" b="0" dirty="0">
                <a:solidFill>
                  <a:srgbClr val="2374B3"/>
                </a:solidFill>
                <a:hlinkClick r:id="rId7">
                  <a:extLst>
                    <a:ext uri="{A12FA001-AC4F-418D-AE19-62706E023703}">
                      <ahyp:hlinkClr xmlns:ahyp="http://schemas.microsoft.com/office/drawing/2018/hyperlinkcolor" val="tx"/>
                    </a:ext>
                  </a:extLst>
                </a:hlinkClick>
              </a:rPr>
              <a:t>http://facebook.com/nationalhealthservicecorps</a:t>
            </a:r>
            <a:endParaRPr lang="en-CA" sz="1800" b="0" dirty="0"/>
          </a:p>
        </p:txBody>
      </p:sp>
      <p:sp>
        <p:nvSpPr>
          <p:cNvPr id="24" name="Content Placeholder 23">
            <a:extLst>
              <a:ext uri="{FF2B5EF4-FFF2-40B4-BE49-F238E27FC236}">
                <a16:creationId xmlns:a16="http://schemas.microsoft.com/office/drawing/2014/main" id="{693D6908-A858-4D3E-A4C4-783A78B2B9EA}"/>
              </a:ext>
            </a:extLst>
          </p:cNvPr>
          <p:cNvSpPr>
            <a:spLocks noGrp="1"/>
          </p:cNvSpPr>
          <p:nvPr>
            <p:ph sz="quarter" idx="4294967295"/>
          </p:nvPr>
        </p:nvSpPr>
        <p:spPr>
          <a:xfrm>
            <a:off x="623052" y="5523544"/>
            <a:ext cx="5719762" cy="401638"/>
          </a:xfrm>
        </p:spPr>
        <p:txBody>
          <a:bodyPr/>
          <a:lstStyle/>
          <a:p>
            <a:pPr marL="0" lvl="2" indent="0">
              <a:buClr>
                <a:srgbClr val="2374B3"/>
              </a:buClr>
              <a:buNone/>
              <a:tabLst>
                <a:tab pos="1079500" algn="l"/>
              </a:tabLst>
            </a:pPr>
            <a:r>
              <a:rPr lang="en-US" sz="1800">
                <a:solidFill>
                  <a:srgbClr val="4E4E50"/>
                </a:solidFill>
              </a:rPr>
              <a:t>Twitter:	</a:t>
            </a:r>
            <a:r>
              <a:rPr lang="en-US" sz="1800">
                <a:solidFill>
                  <a:srgbClr val="2374B3"/>
                </a:solidFill>
                <a:hlinkClick r:id="rId8">
                  <a:extLst>
                    <a:ext uri="{A12FA001-AC4F-418D-AE19-62706E023703}">
                      <ahyp:hlinkClr xmlns:ahyp="http://schemas.microsoft.com/office/drawing/2018/hyperlinkcolor" val="tx"/>
                    </a:ext>
                  </a:extLst>
                </a:hlinkClick>
              </a:rPr>
              <a:t>http://twitter.com/NHSCorps</a:t>
            </a:r>
            <a:endParaRPr lang="en-US" sz="1800">
              <a:solidFill>
                <a:srgbClr val="2374B3"/>
              </a:solidFill>
            </a:endParaRPr>
          </a:p>
        </p:txBody>
      </p:sp>
      <p:sp>
        <p:nvSpPr>
          <p:cNvPr id="25" name="Content Placeholder 24">
            <a:extLst>
              <a:ext uri="{FF2B5EF4-FFF2-40B4-BE49-F238E27FC236}">
                <a16:creationId xmlns:a16="http://schemas.microsoft.com/office/drawing/2014/main" id="{2DFD2390-5C4A-442E-AED9-70D6733C2019}"/>
              </a:ext>
            </a:extLst>
          </p:cNvPr>
          <p:cNvSpPr>
            <a:spLocks noGrp="1"/>
          </p:cNvSpPr>
          <p:nvPr>
            <p:ph sz="quarter" idx="4294967295"/>
          </p:nvPr>
        </p:nvSpPr>
        <p:spPr>
          <a:xfrm>
            <a:off x="623052" y="5947216"/>
            <a:ext cx="7651702" cy="482600"/>
          </a:xfrm>
        </p:spPr>
        <p:txBody>
          <a:bodyPr/>
          <a:lstStyle/>
          <a:p>
            <a:pPr>
              <a:tabLst>
                <a:tab pos="1079500" algn="l"/>
              </a:tabLst>
            </a:pPr>
            <a:r>
              <a:rPr lang="en-US" sz="1800" b="0" dirty="0">
                <a:solidFill>
                  <a:srgbClr val="000000"/>
                </a:solidFill>
              </a:rPr>
              <a:t>LinkedIn:</a:t>
            </a:r>
            <a:r>
              <a:rPr lang="en-US" sz="1800" b="0" dirty="0"/>
              <a:t>	</a:t>
            </a:r>
            <a:r>
              <a:rPr lang="en-US" sz="1800" b="0" dirty="0">
                <a:solidFill>
                  <a:schemeClr val="tx1"/>
                </a:solidFill>
                <a:hlinkClick r:id="rId9">
                  <a:extLst>
                    <a:ext uri="{A12FA001-AC4F-418D-AE19-62706E023703}">
                      <ahyp:hlinkClr xmlns:ahyp="http://schemas.microsoft.com/office/drawing/2018/hyperlinkcolor" val="tx"/>
                    </a:ext>
                  </a:extLst>
                </a:hlinkClick>
              </a:rPr>
              <a:t>http://www.linkedin.com/company/national-health-service-corps</a:t>
            </a:r>
            <a:endParaRPr lang="en-CA" sz="1800" b="0" dirty="0"/>
          </a:p>
        </p:txBody>
      </p:sp>
      <p:cxnSp>
        <p:nvCxnSpPr>
          <p:cNvPr id="5" name="Straight Connector 4">
            <a:extLst>
              <a:ext uri="{FF2B5EF4-FFF2-40B4-BE49-F238E27FC236}">
                <a16:creationId xmlns:a16="http://schemas.microsoft.com/office/drawing/2014/main" id="{FCA8D285-6E67-4785-B46F-20641061CF58}"/>
              </a:ext>
            </a:extLst>
          </p:cNvPr>
          <p:cNvCxnSpPr/>
          <p:nvPr/>
        </p:nvCxnSpPr>
        <p:spPr>
          <a:xfrm>
            <a:off x="8430308" y="1574829"/>
            <a:ext cx="0" cy="4585494"/>
          </a:xfrm>
          <a:prstGeom prst="line">
            <a:avLst/>
          </a:prstGeom>
          <a:ln>
            <a:solidFill>
              <a:srgbClr val="9F0F1F"/>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3503147-CDB1-40FF-94A5-D1BA38CF4DFB}"/>
              </a:ext>
            </a:extLst>
          </p:cNvPr>
          <p:cNvSpPr txBox="1"/>
          <p:nvPr/>
        </p:nvSpPr>
        <p:spPr>
          <a:xfrm>
            <a:off x="8134548" y="1475643"/>
            <a:ext cx="3917245" cy="1200329"/>
          </a:xfrm>
          <a:prstGeom prst="rect">
            <a:avLst/>
          </a:prstGeom>
          <a:noFill/>
        </p:spPr>
        <p:txBody>
          <a:bodyPr wrap="square">
            <a:spAutoFit/>
          </a:bodyPr>
          <a:lstStyle/>
          <a:p>
            <a:pPr marL="407987" lvl="1" algn="ctr"/>
            <a:r>
              <a:rPr lang="en-US" sz="1800" b="1" kern="0" dirty="0">
                <a:solidFill>
                  <a:srgbClr val="9F0F1F"/>
                </a:solidFill>
                <a:latin typeface="Arial"/>
              </a:rPr>
              <a:t>Scan to sign up for email notifications or </a:t>
            </a:r>
            <a:r>
              <a:rPr lang="en-US" b="1" kern="0" dirty="0">
                <a:solidFill>
                  <a:srgbClr val="9F0F1F"/>
                </a:solidFill>
                <a:latin typeface="Arial"/>
              </a:rPr>
              <a:t>online at</a:t>
            </a:r>
            <a:r>
              <a:rPr lang="en-US" sz="1800" b="1" kern="0" dirty="0">
                <a:solidFill>
                  <a:srgbClr val="9F0F1F"/>
                </a:solidFill>
                <a:latin typeface="Arial"/>
              </a:rPr>
              <a:t> </a:t>
            </a:r>
            <a:r>
              <a:rPr lang="en-US" sz="1800" b="1" u="sng" dirty="0">
                <a:solidFill>
                  <a:srgbClr val="0563C1"/>
                </a:solidFill>
                <a:effectLst/>
                <a:latin typeface="+mj-lt"/>
                <a:ea typeface="Calibri" panose="020F0502020204030204" pitchFamily="34" charset="0"/>
                <a:hlinkClick r:id="rId10"/>
              </a:rPr>
              <a:t>http://bit.ly/3xNsEL6</a:t>
            </a:r>
            <a:r>
              <a:rPr lang="en-US" sz="1800" b="1" dirty="0">
                <a:effectLst/>
                <a:latin typeface="+mj-lt"/>
                <a:ea typeface="Calibri" panose="020F0502020204030204" pitchFamily="34" charset="0"/>
              </a:rPr>
              <a:t> </a:t>
            </a:r>
          </a:p>
          <a:p>
            <a:pPr marL="407987" lvl="1" indent="0" algn="ctr">
              <a:buClrTx/>
              <a:buFont typeface="Arial" panose="020B0604020202020204" pitchFamily="34" charset="0"/>
              <a:buNone/>
            </a:pPr>
            <a:endParaRPr lang="en-US" sz="1800" dirty="0">
              <a:solidFill>
                <a:srgbClr val="9F0F1F"/>
              </a:solidFill>
            </a:endParaRPr>
          </a:p>
        </p:txBody>
      </p:sp>
      <p:pic>
        <p:nvPicPr>
          <p:cNvPr id="3" name="Picture 2" descr="Qr code&#10;&#10;Description automatically generated">
            <a:extLst>
              <a:ext uri="{FF2B5EF4-FFF2-40B4-BE49-F238E27FC236}">
                <a16:creationId xmlns:a16="http://schemas.microsoft.com/office/drawing/2014/main" id="{9F65114C-599E-F4ED-C5E7-887DD037D2F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541055" y="2593739"/>
            <a:ext cx="3505579" cy="3505579"/>
          </a:xfrm>
          <a:prstGeom prst="rect">
            <a:avLst/>
          </a:prstGeom>
        </p:spPr>
      </p:pic>
    </p:spTree>
    <p:extLst>
      <p:ext uri="{BB962C8B-B14F-4D97-AF65-F5344CB8AC3E}">
        <p14:creationId xmlns:p14="http://schemas.microsoft.com/office/powerpoint/2010/main" val="1049059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E310-3D82-418F-A534-CFB4C19B48C5}"/>
              </a:ext>
            </a:extLst>
          </p:cNvPr>
          <p:cNvSpPr>
            <a:spLocks noGrp="1"/>
          </p:cNvSpPr>
          <p:nvPr>
            <p:ph type="title"/>
          </p:nvPr>
        </p:nvSpPr>
        <p:spPr>
          <a:xfrm>
            <a:off x="1773044" y="120109"/>
            <a:ext cx="9580756" cy="950416"/>
          </a:xfrm>
        </p:spPr>
        <p:txBody>
          <a:bodyPr>
            <a:normAutofit/>
          </a:bodyPr>
          <a:lstStyle/>
          <a:p>
            <a:pPr algn="l"/>
            <a:r>
              <a:rPr lang="en-US" sz="4000" dirty="0"/>
              <a:t>Connect with HRSA</a:t>
            </a:r>
          </a:p>
        </p:txBody>
      </p:sp>
      <p:sp>
        <p:nvSpPr>
          <p:cNvPr id="4" name="Content Placeholder 3">
            <a:extLst>
              <a:ext uri="{FF2B5EF4-FFF2-40B4-BE49-F238E27FC236}">
                <a16:creationId xmlns:a16="http://schemas.microsoft.com/office/drawing/2014/main" id="{F491DFDA-565C-4E62-BA12-421BD0DE06E8}"/>
              </a:ext>
            </a:extLst>
          </p:cNvPr>
          <p:cNvSpPr>
            <a:spLocks noGrp="1" noChangeAspect="1"/>
          </p:cNvSpPr>
          <p:nvPr>
            <p:ph sz="quarter" idx="13"/>
          </p:nvPr>
        </p:nvSpPr>
        <p:spPr>
          <a:xfrm>
            <a:off x="838200" y="1538081"/>
            <a:ext cx="10515600" cy="1497076"/>
          </a:xfrm>
        </p:spPr>
        <p:txBody>
          <a:bodyPr>
            <a:normAutofit/>
          </a:bodyPr>
          <a:lstStyle/>
          <a:p>
            <a:pPr marL="0" indent="0">
              <a:buNone/>
            </a:pPr>
            <a:r>
              <a:rPr lang="en-US" sz="3900" dirty="0">
                <a:solidFill>
                  <a:schemeClr val="tx1"/>
                </a:solidFill>
              </a:rPr>
              <a:t>Learn more about our agency at: </a:t>
            </a:r>
          </a:p>
          <a:p>
            <a:pPr marL="0" indent="0">
              <a:buNone/>
            </a:pPr>
            <a:r>
              <a:rPr lang="en-US" sz="4300" u="sng" dirty="0">
                <a:solidFill>
                  <a:srgbClr val="0563C1"/>
                </a:solidFill>
                <a:uFill>
                  <a:solidFill>
                    <a:srgbClr val="0563C1"/>
                  </a:solidFill>
                </a:uFill>
                <a:sym typeface="Calibri"/>
                <a:hlinkClick r:id="rId3"/>
              </a:rPr>
              <a:t>www.HRSA.gov</a:t>
            </a:r>
            <a:endParaRPr lang="en-US" sz="4300" u="sng" dirty="0">
              <a:solidFill>
                <a:srgbClr val="0563C1"/>
              </a:solidFill>
              <a:uFill>
                <a:solidFill>
                  <a:srgbClr val="0563C1"/>
                </a:solidFill>
              </a:uFill>
              <a:sym typeface="Calibri"/>
            </a:endParaRPr>
          </a:p>
        </p:txBody>
      </p:sp>
      <p:sp>
        <p:nvSpPr>
          <p:cNvPr id="5" name="Content Placeholder 4">
            <a:extLst>
              <a:ext uri="{FF2B5EF4-FFF2-40B4-BE49-F238E27FC236}">
                <a16:creationId xmlns:a16="http://schemas.microsoft.com/office/drawing/2014/main" id="{CE9220D7-A106-44C2-B0E6-9AE990EBF466}"/>
              </a:ext>
            </a:extLst>
          </p:cNvPr>
          <p:cNvSpPr>
            <a:spLocks noGrp="1"/>
          </p:cNvSpPr>
          <p:nvPr>
            <p:ph sz="quarter" idx="14"/>
          </p:nvPr>
        </p:nvSpPr>
        <p:spPr>
          <a:xfrm>
            <a:off x="838200" y="3502713"/>
            <a:ext cx="10515600" cy="707214"/>
          </a:xfrm>
        </p:spPr>
        <p:txBody>
          <a:bodyPr>
            <a:normAutofit/>
          </a:bodyPr>
          <a:lstStyle/>
          <a:p>
            <a:pPr marL="0" indent="0">
              <a:buNone/>
            </a:pPr>
            <a:r>
              <a:rPr lang="en-US" dirty="0">
                <a:solidFill>
                  <a:schemeClr val="tx1"/>
                </a:solidFill>
              </a:rPr>
              <a:t>Sign up for the HRSA eNews</a:t>
            </a:r>
          </a:p>
        </p:txBody>
      </p:sp>
      <p:sp>
        <p:nvSpPr>
          <p:cNvPr id="13" name="Content Placeholder 12">
            <a:extLst>
              <a:ext uri="{FF2B5EF4-FFF2-40B4-BE49-F238E27FC236}">
                <a16:creationId xmlns:a16="http://schemas.microsoft.com/office/drawing/2014/main" id="{4F51BE1E-2A32-47E0-96AD-C6A7DF86731E}"/>
              </a:ext>
            </a:extLst>
          </p:cNvPr>
          <p:cNvSpPr>
            <a:spLocks noGrp="1"/>
          </p:cNvSpPr>
          <p:nvPr>
            <p:ph sz="quarter" idx="15"/>
          </p:nvPr>
        </p:nvSpPr>
        <p:spPr>
          <a:xfrm>
            <a:off x="2409264" y="4431966"/>
            <a:ext cx="7373471" cy="707214"/>
          </a:xfrm>
        </p:spPr>
        <p:txBody>
          <a:bodyPr/>
          <a:lstStyle/>
          <a:p>
            <a:pPr marL="0" indent="0">
              <a:buNone/>
            </a:pPr>
            <a:r>
              <a:rPr lang="en-US" dirty="0">
                <a:solidFill>
                  <a:schemeClr val="tx1"/>
                </a:solidFill>
              </a:rPr>
              <a:t>FOLLOW US: </a:t>
            </a:r>
          </a:p>
        </p:txBody>
      </p:sp>
      <p:sp>
        <p:nvSpPr>
          <p:cNvPr id="3" name="Slide Number Placeholder 2">
            <a:extLst>
              <a:ext uri="{FF2B5EF4-FFF2-40B4-BE49-F238E27FC236}">
                <a16:creationId xmlns:a16="http://schemas.microsoft.com/office/drawing/2014/main" id="{A054B5B0-1D6B-4084-BFC9-D8B65287122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D939B5-D1D6-442B-960C-11410C62AFA7}" type="slidenum">
              <a:rPr kumimoji="0" lang="en-US" sz="1800" b="0" i="0" u="none" strike="noStrike" kern="1200" cap="none" spc="0" normalizeH="0" baseline="0" noProof="0" smtClean="0">
                <a:ln>
                  <a:noFill/>
                </a:ln>
                <a:solidFill>
                  <a:srgbClr val="2374B3"/>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srgbClr val="2374B3"/>
              </a:solidFill>
              <a:effectLst/>
              <a:uLnTx/>
              <a:uFillTx/>
              <a:latin typeface="Times New Roman"/>
              <a:ea typeface="+mn-ea"/>
              <a:cs typeface="+mn-cs"/>
            </a:endParaRPr>
          </a:p>
        </p:txBody>
      </p:sp>
      <p:pic>
        <p:nvPicPr>
          <p:cNvPr id="7" name="Picture 6" descr="&quot;&quo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2195" y="3511882"/>
            <a:ext cx="737487" cy="490447"/>
          </a:xfrm>
          <a:prstGeom prst="rect">
            <a:avLst/>
          </a:prstGeom>
        </p:spPr>
      </p:pic>
      <p:grpSp>
        <p:nvGrpSpPr>
          <p:cNvPr id="14" name="Group 13" descr="Social Media Icons&#10;"/>
          <p:cNvGrpSpPr/>
          <p:nvPr/>
        </p:nvGrpSpPr>
        <p:grpSpPr>
          <a:xfrm>
            <a:off x="3796726" y="5139180"/>
            <a:ext cx="4598531" cy="797995"/>
            <a:chOff x="3799084" y="5111968"/>
            <a:chExt cx="4598531" cy="797995"/>
          </a:xfrm>
        </p:grpSpPr>
        <p:pic>
          <p:nvPicPr>
            <p:cNvPr id="8" name="Picture 7" descr="Facebook">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99084" y="5117474"/>
              <a:ext cx="781093" cy="781093"/>
            </a:xfrm>
            <a:prstGeom prst="rect">
              <a:avLst/>
            </a:prstGeom>
          </p:spPr>
        </p:pic>
        <p:pic>
          <p:nvPicPr>
            <p:cNvPr id="9" name="Picture 8" descr="Twitter">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55581" y="5113531"/>
              <a:ext cx="777240" cy="777240"/>
            </a:xfrm>
            <a:prstGeom prst="rect">
              <a:avLst/>
            </a:prstGeom>
          </p:spPr>
        </p:pic>
        <p:pic>
          <p:nvPicPr>
            <p:cNvPr id="10" name="Picture 9" descr="Instagram">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689646" y="5119224"/>
              <a:ext cx="786290" cy="785036"/>
            </a:xfrm>
            <a:prstGeom prst="rect">
              <a:avLst/>
            </a:prstGeom>
          </p:spPr>
        </p:pic>
        <p:pic>
          <p:nvPicPr>
            <p:cNvPr id="11" name="Picture 10" descr="Instagram">
              <a:hlinkClick r:id="rId11"/>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59254" y="5124834"/>
              <a:ext cx="786384" cy="785129"/>
            </a:xfrm>
            <a:prstGeom prst="rect">
              <a:avLst/>
            </a:prstGeom>
          </p:spPr>
        </p:pic>
        <p:pic>
          <p:nvPicPr>
            <p:cNvPr id="12" name="Picture 11" descr="YouTube">
              <a:hlinkClick r:id="rId13"/>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612580" y="5111968"/>
              <a:ext cx="785035" cy="785035"/>
            </a:xfrm>
            <a:prstGeom prst="rect">
              <a:avLst/>
            </a:prstGeom>
          </p:spPr>
        </p:pic>
      </p:grpSp>
    </p:spTree>
    <p:extLst>
      <p:ext uri="{BB962C8B-B14F-4D97-AF65-F5344CB8AC3E}">
        <p14:creationId xmlns:p14="http://schemas.microsoft.com/office/powerpoint/2010/main" val="375683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4B23-2BDE-8E40-87EA-E02373B61EF8}"/>
              </a:ext>
            </a:extLst>
          </p:cNvPr>
          <p:cNvSpPr>
            <a:spLocks noGrp="1"/>
          </p:cNvSpPr>
          <p:nvPr>
            <p:ph type="title"/>
          </p:nvPr>
        </p:nvSpPr>
        <p:spPr/>
        <p:txBody>
          <a:bodyPr/>
          <a:lstStyle/>
          <a:p>
            <a:r>
              <a:rPr lang="en-US"/>
              <a:t>Questions</a:t>
            </a:r>
          </a:p>
        </p:txBody>
      </p:sp>
      <p:sp>
        <p:nvSpPr>
          <p:cNvPr id="3" name="Slide Number Placeholder 2"/>
          <p:cNvSpPr txBox="1">
            <a:spLocks/>
          </p:cNvSpPr>
          <p:nvPr/>
        </p:nvSpPr>
        <p:spPr>
          <a:xfrm>
            <a:off x="9272016" y="6490444"/>
            <a:ext cx="2743200" cy="3840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66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05CA2E6-F740-49EF-A316-B7BEEF1CBE25}"/>
              </a:ext>
            </a:extLst>
          </p:cNvPr>
          <p:cNvSpPr>
            <a:spLocks noGrp="1"/>
          </p:cNvSpPr>
          <p:nvPr>
            <p:ph type="title"/>
          </p:nvPr>
        </p:nvSpPr>
        <p:spPr/>
        <p:txBody>
          <a:bodyPr/>
          <a:lstStyle/>
          <a:p>
            <a:r>
              <a:rPr lang="en-US" sz="3200" dirty="0">
                <a:solidFill>
                  <a:srgbClr val="FFFFFF"/>
                </a:solidFill>
              </a:rPr>
              <a:t>The National Health Service Corps</a:t>
            </a:r>
            <a:endParaRPr lang="en-CA" sz="3200" dirty="0"/>
          </a:p>
        </p:txBody>
      </p:sp>
      <p:pic>
        <p:nvPicPr>
          <p:cNvPr id="19" name="Content Placeholder 18" descr="Logo for Department of Health &amp; Human Services USA.">
            <a:extLst>
              <a:ext uri="{FF2B5EF4-FFF2-40B4-BE49-F238E27FC236}">
                <a16:creationId xmlns:a16="http://schemas.microsoft.com/office/drawing/2014/main" id="{2DD51C28-0159-43B8-85A8-0F335B742B16}"/>
              </a:ext>
            </a:extLst>
          </p:cNvPr>
          <p:cNvPicPr>
            <a:picLocks noGrp="1" noChangeAspect="1"/>
          </p:cNvPicPr>
          <p:nvPr>
            <p:ph sz="quarter" idx="12"/>
          </p:nvPr>
        </p:nvPicPr>
        <p:blipFill>
          <a:blip r:embed="rId3"/>
          <a:stretch>
            <a:fillRect/>
          </a:stretch>
        </p:blipFill>
        <p:spPr>
          <a:xfrm>
            <a:off x="7209600" y="2105517"/>
            <a:ext cx="1485900" cy="1485900"/>
          </a:xfrm>
        </p:spPr>
      </p:pic>
      <p:pic>
        <p:nvPicPr>
          <p:cNvPr id="20" name="Content Placeholder 19" descr="Logo for HRSA Health Workforce.">
            <a:extLst>
              <a:ext uri="{FF2B5EF4-FFF2-40B4-BE49-F238E27FC236}">
                <a16:creationId xmlns:a16="http://schemas.microsoft.com/office/drawing/2014/main" id="{C7E7A188-2F43-4C99-9DD7-4539E771DDF2}"/>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Lst>
          </a:blip>
          <a:stretch>
            <a:fillRect/>
          </a:stretch>
        </p:blipFill>
        <p:spPr>
          <a:xfrm>
            <a:off x="9389338" y="2444750"/>
            <a:ext cx="2204898" cy="606425"/>
          </a:xfrm>
          <a:prstGeom prst="rect">
            <a:avLst/>
          </a:prstGeom>
        </p:spPr>
      </p:pic>
      <p:pic>
        <p:nvPicPr>
          <p:cNvPr id="21" name="Content Placeholder 20" descr="Logo for HRSA National Health Service Corps.">
            <a:extLst>
              <a:ext uri="{FF2B5EF4-FFF2-40B4-BE49-F238E27FC236}">
                <a16:creationId xmlns:a16="http://schemas.microsoft.com/office/drawing/2014/main" id="{B3C54DDF-2507-45A4-A4F2-4A7F66FBE91B}"/>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Lst>
          </a:blip>
          <a:stretch>
            <a:fillRect/>
          </a:stretch>
        </p:blipFill>
        <p:spPr>
          <a:xfrm>
            <a:off x="8788400" y="3861101"/>
            <a:ext cx="1485900" cy="1442436"/>
          </a:xfrm>
          <a:prstGeom prst="rect">
            <a:avLst/>
          </a:prstGeom>
        </p:spPr>
      </p:pic>
      <p:sp>
        <p:nvSpPr>
          <p:cNvPr id="10" name="Text Placeholder 11">
            <a:extLst>
              <a:ext uri="{FF2B5EF4-FFF2-40B4-BE49-F238E27FC236}">
                <a16:creationId xmlns:a16="http://schemas.microsoft.com/office/drawing/2014/main" id="{32951063-551D-41EA-9402-5E67D6514ABD}"/>
              </a:ext>
            </a:extLst>
          </p:cNvPr>
          <p:cNvSpPr txBox="1">
            <a:spLocks/>
          </p:cNvSpPr>
          <p:nvPr/>
        </p:nvSpPr>
        <p:spPr>
          <a:xfrm>
            <a:off x="1011677" y="1645920"/>
            <a:ext cx="5504085" cy="4410075"/>
          </a:xfrm>
          <a:prstGeom prst="rect">
            <a:avLst/>
          </a:prstGeom>
        </p:spPr>
        <p:txBody>
          <a:bodyPr vert="horz" lIns="0" tIns="0" rIns="0" bIns="0" rtlCol="0" anchor="t">
            <a:noAutofit/>
          </a:bodyPr>
          <a:lstStyle>
            <a:lvl1pPr marL="0" indent="0" algn="l" defTabSz="914400" rtl="0" eaLnBrk="1" latinLnBrk="0" hangingPunct="1">
              <a:lnSpc>
                <a:spcPct val="110000"/>
              </a:lnSpc>
              <a:spcBef>
                <a:spcPts val="0"/>
              </a:spcBef>
              <a:spcAft>
                <a:spcPts val="1200"/>
              </a:spcAft>
              <a:buClr>
                <a:schemeClr val="tx1"/>
              </a:buClr>
              <a:buFont typeface="Arial" panose="020B0604020202020204" pitchFamily="34" charset="0"/>
              <a:buNone/>
              <a:tabLst/>
              <a:defRPr sz="1600" b="1" i="0" kern="1200">
                <a:solidFill>
                  <a:schemeClr val="tx1"/>
                </a:solidFill>
                <a:latin typeface="Arial" panose="020B0604020202020204" pitchFamily="34" charset="0"/>
                <a:ea typeface="+mn-ea"/>
                <a:cs typeface="Arial" panose="020B0604020202020204" pitchFamily="34" charset="0"/>
              </a:defRPr>
            </a:lvl1pPr>
            <a:lvl2pPr marL="228600" indent="-219075" algn="l" defTabSz="914400" rtl="0" eaLnBrk="1" latinLnBrk="0" hangingPunct="1">
              <a:lnSpc>
                <a:spcPct val="110000"/>
              </a:lnSpc>
              <a:spcBef>
                <a:spcPts val="0"/>
              </a:spcBef>
              <a:spcAft>
                <a:spcPts val="1200"/>
              </a:spcAft>
              <a:buClr>
                <a:schemeClr val="tx1"/>
              </a:buClr>
              <a:buFont typeface="Arial" panose="020B0604020202020204" pitchFamily="34" charset="0"/>
              <a:buChar char="•"/>
              <a:tabLst/>
              <a:defRPr sz="1600" b="0" i="0" kern="1200">
                <a:solidFill>
                  <a:schemeClr val="bg2"/>
                </a:solidFill>
                <a:latin typeface="Arial" panose="020B0604020202020204" pitchFamily="34" charset="0"/>
                <a:ea typeface="+mn-ea"/>
                <a:cs typeface="Arial" panose="020B0604020202020204" pitchFamily="34" charset="0"/>
              </a:defRPr>
            </a:lvl2pPr>
            <a:lvl3pPr marL="635000" indent="-230188" algn="l" defTabSz="914400" rtl="0" eaLnBrk="1" latinLnBrk="0" hangingPunct="1">
              <a:lnSpc>
                <a:spcPct val="110000"/>
              </a:lnSpc>
              <a:spcBef>
                <a:spcPts val="0"/>
              </a:spcBef>
              <a:spcAft>
                <a:spcPts val="1200"/>
              </a:spcAft>
              <a:buClr>
                <a:schemeClr val="tx1"/>
              </a:buClr>
              <a:buFont typeface="System Font Regular"/>
              <a:buChar char="-"/>
              <a:tabLst/>
              <a:defRPr sz="1600" b="0" i="0" kern="1200">
                <a:solidFill>
                  <a:schemeClr val="bg2"/>
                </a:solidFill>
                <a:latin typeface="Arial" panose="020B0604020202020204" pitchFamily="34" charset="0"/>
                <a:ea typeface="+mn-ea"/>
                <a:cs typeface="Arial" panose="020B0604020202020204" pitchFamily="34" charset="0"/>
              </a:defRPr>
            </a:lvl3pPr>
            <a:lvl4pPr marL="1149350" indent="-230188" algn="l" defTabSz="914400" rtl="0" eaLnBrk="1" latinLnBrk="0" hangingPunct="1">
              <a:lnSpc>
                <a:spcPct val="110000"/>
              </a:lnSpc>
              <a:spcBef>
                <a:spcPts val="0"/>
              </a:spcBef>
              <a:spcAft>
                <a:spcPts val="1200"/>
              </a:spcAft>
              <a:buClr>
                <a:schemeClr val="tx1"/>
              </a:buClr>
              <a:buFont typeface="Arial" panose="020B0604020202020204" pitchFamily="34" charset="0"/>
              <a:buChar char="•"/>
              <a:tabLst/>
              <a:defRPr sz="1600" b="0" i="0" kern="1200">
                <a:solidFill>
                  <a:schemeClr val="bg2"/>
                </a:solidFill>
                <a:latin typeface="Arial" panose="020B0604020202020204" pitchFamily="34" charset="0"/>
                <a:ea typeface="+mn-ea"/>
                <a:cs typeface="Arial" panose="020B0604020202020204" pitchFamily="34" charset="0"/>
              </a:defRPr>
            </a:lvl4pPr>
            <a:lvl5pPr marL="1608138" indent="-219075" algn="l" defTabSz="914400" rtl="0" eaLnBrk="1" latinLnBrk="0" hangingPunct="1">
              <a:lnSpc>
                <a:spcPct val="110000"/>
              </a:lnSpc>
              <a:spcBef>
                <a:spcPts val="0"/>
              </a:spcBef>
              <a:spcAft>
                <a:spcPts val="1200"/>
              </a:spcAft>
              <a:buClr>
                <a:schemeClr val="tx1"/>
              </a:buClr>
              <a:buFont typeface="Arial" panose="020B0604020202020204" pitchFamily="34" charset="0"/>
              <a:buChar char="•"/>
              <a:tabLst/>
              <a:defRPr sz="1600" b="0" i="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 marR="0" lvl="1"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more than 50 years, the NHSC has worked to: </a:t>
            </a:r>
          </a:p>
          <a:p>
            <a:pPr marL="635000" marR="0" lvl="2" indent="-228594" algn="l" defTabSz="914400" rtl="0" eaLnBrk="1" fontAlgn="auto" latinLnBrk="0" hangingPunct="1">
              <a:lnSpc>
                <a:spcPct val="110000"/>
              </a:lnSpc>
              <a:spcBef>
                <a:spcPts val="0"/>
              </a:spcBef>
              <a:spcAft>
                <a:spcPts val="1200"/>
              </a:spcAft>
              <a:buClrTx/>
              <a:buSzTx/>
              <a:buFont typeface="System Font Regular"/>
              <a:buChar char="-"/>
              <a:tabLst/>
              <a:defRPr/>
            </a:pPr>
            <a:r>
              <a:rPr kumimoji="0" lang="en-US" sz="1800" b="1" i="0" u="none" strike="noStrike" kern="1200" cap="none" spc="0" normalizeH="0" baseline="0" noProof="0" dirty="0">
                <a:ln>
                  <a:noFill/>
                </a:ln>
                <a:solidFill>
                  <a:srgbClr val="2374B3"/>
                </a:solidFill>
                <a:effectLst/>
                <a:uLnTx/>
                <a:uFillTx/>
                <a:latin typeface="Arial" panose="020B0604020202020204" pitchFamily="34" charset="0"/>
                <a:ea typeface="+mn-ea"/>
                <a:cs typeface="Arial" panose="020B0604020202020204" pitchFamily="34" charset="0"/>
              </a:rPr>
              <a:t>Build healthy communities by supporting qualified health care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providers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dedicated to working in areas of the United States and its territories with limited access to primary health care, regular dental and behavioral health care, and preventive screenings.</a:t>
            </a:r>
          </a:p>
          <a:p>
            <a:pPr marL="635000" marR="0" lvl="2" indent="-228594" algn="l" defTabSz="914400" rtl="0" eaLnBrk="1" fontAlgn="auto" latinLnBrk="0" hangingPunct="1">
              <a:lnSpc>
                <a:spcPct val="110000"/>
              </a:lnSpc>
              <a:spcBef>
                <a:spcPts val="0"/>
              </a:spcBef>
              <a:spcAft>
                <a:spcPts val="1200"/>
              </a:spcAft>
              <a:buClrTx/>
              <a:buSzTx/>
              <a:buFont typeface="System Font Regular"/>
              <a:buChar char="-"/>
              <a:tabLst/>
              <a:defRPr/>
            </a:pPr>
            <a:r>
              <a:rPr kumimoji="0" lang="en-US" sz="1800" b="1" i="0" u="none" strike="noStrike" kern="1200" cap="none" spc="0" normalizeH="0" baseline="0" noProof="0" dirty="0">
                <a:ln>
                  <a:noFill/>
                </a:ln>
                <a:solidFill>
                  <a:srgbClr val="2374B3"/>
                </a:solidFill>
                <a:effectLst/>
                <a:uLnTx/>
                <a:uFillTx/>
                <a:latin typeface="Arial" panose="020B0604020202020204" pitchFamily="34" charset="0"/>
                <a:ea typeface="+mn-ea"/>
                <a:cs typeface="Arial" panose="020B0604020202020204" pitchFamily="34" charset="0"/>
              </a:rPr>
              <a:t>Improve access to these crucial services</a:t>
            </a:r>
            <a:r>
              <a:rPr kumimoji="0" lang="en-US" sz="1800" b="0" i="0" u="none" strike="noStrike" kern="1200" cap="none" spc="0" normalizeH="0" baseline="0" noProof="0" dirty="0">
                <a:ln>
                  <a:noFill/>
                </a:ln>
                <a:solidFill>
                  <a:srgbClr val="2374B3"/>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by practicing in health professional shortage areas across the country. </a:t>
            </a:r>
          </a:p>
          <a:p>
            <a:pPr marL="635000" marR="0" lvl="2" indent="-227965" algn="l" defTabSz="914400" rtl="0" eaLnBrk="1" fontAlgn="auto" latinLnBrk="0" hangingPunct="1">
              <a:lnSpc>
                <a:spcPct val="110000"/>
              </a:lnSpc>
              <a:spcBef>
                <a:spcPts val="0"/>
              </a:spcBef>
              <a:spcAft>
                <a:spcPts val="1200"/>
              </a:spcAft>
              <a:buClrTx/>
              <a:buSzTx/>
              <a:buFont typeface="System Font Regular"/>
              <a:buChar char="-"/>
              <a:tabLst/>
              <a:defRPr/>
            </a:pPr>
            <a:r>
              <a:rPr kumimoji="0" lang="en-US" sz="1800" b="1" i="0" u="none" strike="noStrike" kern="1200" cap="none" spc="0" normalizeH="0" baseline="0" noProof="0" dirty="0">
                <a:ln>
                  <a:noFill/>
                </a:ln>
                <a:solidFill>
                  <a:srgbClr val="2374B3"/>
                </a:solidFill>
                <a:effectLst/>
                <a:uLnTx/>
                <a:uFillTx/>
                <a:latin typeface="Arial" panose="020B0604020202020204" pitchFamily="34" charset="0"/>
                <a:ea typeface="+mn-ea"/>
                <a:cs typeface="Arial" panose="020B0604020202020204" pitchFamily="34" charset="0"/>
              </a:rPr>
              <a:t>Help clinicians pay off their health professional student loan debt in exchange for their service in high-need areas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through scholarships and loan repayment programs</a:t>
            </a:r>
            <a:r>
              <a:rPr kumimoji="0" lang="en-US" sz="1800" b="0" i="0" u="none" strike="noStrike" kern="1200" cap="none" spc="0" normalizeH="0" baseline="0" noProof="0" dirty="0">
                <a:ln>
                  <a:noFill/>
                </a:ln>
                <a:solidFill>
                  <a:srgbClr val="4E4E5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35380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CAE58D-D4AF-45AE-ABF8-2B24A17A5228}"/>
              </a:ext>
            </a:extLst>
          </p:cNvPr>
          <p:cNvSpPr>
            <a:spLocks noGrp="1"/>
          </p:cNvSpPr>
          <p:nvPr>
            <p:ph type="title"/>
          </p:nvPr>
        </p:nvSpPr>
        <p:spPr>
          <a:xfrm>
            <a:off x="1637414" y="0"/>
            <a:ext cx="10363200" cy="1137300"/>
          </a:xfrm>
        </p:spPr>
        <p:txBody>
          <a:bodyPr/>
          <a:lstStyle/>
          <a:p>
            <a:r>
              <a:rPr lang="en-US" sz="3200" dirty="0">
                <a:solidFill>
                  <a:srgbClr val="FFFFFF"/>
                </a:solidFill>
              </a:rPr>
              <a:t>Impact of the NHSC: Largest class in program history</a:t>
            </a:r>
            <a:endParaRPr lang="en-CA" sz="3200" dirty="0"/>
          </a:p>
        </p:txBody>
      </p:sp>
      <p:sp>
        <p:nvSpPr>
          <p:cNvPr id="11" name="Content Placeholder 10">
            <a:extLst>
              <a:ext uri="{FF2B5EF4-FFF2-40B4-BE49-F238E27FC236}">
                <a16:creationId xmlns:a16="http://schemas.microsoft.com/office/drawing/2014/main" id="{9C6ADE46-D85F-48C6-907A-872C6D3A2470}"/>
              </a:ext>
            </a:extLst>
          </p:cNvPr>
          <p:cNvSpPr>
            <a:spLocks noGrp="1"/>
          </p:cNvSpPr>
          <p:nvPr>
            <p:ph sz="quarter" idx="10"/>
          </p:nvPr>
        </p:nvSpPr>
        <p:spPr>
          <a:xfrm>
            <a:off x="3225800" y="2235200"/>
            <a:ext cx="2095500" cy="2451100"/>
          </a:xfrm>
        </p:spPr>
        <p:txBody>
          <a:bodyPr wrap="square">
            <a:noAutofit/>
          </a:bodyPr>
          <a:lstStyle/>
          <a:p>
            <a:pPr lvl="0" algn="ctr">
              <a:lnSpc>
                <a:spcPct val="100000"/>
              </a:lnSpc>
              <a:spcAft>
                <a:spcPts val="0"/>
              </a:spcAft>
              <a:buClrTx/>
            </a:pPr>
            <a:r>
              <a:rPr lang="en-US" b="0" dirty="0"/>
              <a:t>More than</a:t>
            </a:r>
          </a:p>
          <a:p>
            <a:pPr lvl="0" algn="ctr">
              <a:lnSpc>
                <a:spcPct val="100000"/>
              </a:lnSpc>
              <a:spcAft>
                <a:spcPts val="0"/>
              </a:spcAft>
              <a:buClrTx/>
            </a:pPr>
            <a:r>
              <a:rPr lang="en-US" sz="4200" i="0" dirty="0">
                <a:solidFill>
                  <a:srgbClr val="FFC000"/>
                </a:solidFill>
                <a:cs typeface="Arial" panose="020B0604020202020204" pitchFamily="34" charset="0"/>
              </a:rPr>
              <a:t>20,000 </a:t>
            </a:r>
            <a:r>
              <a:rPr lang="en-US" b="0" dirty="0"/>
              <a:t>NHSC members are currently providing care to almost</a:t>
            </a:r>
          </a:p>
          <a:p>
            <a:pPr lvl="0" algn="ctr">
              <a:lnSpc>
                <a:spcPct val="100000"/>
              </a:lnSpc>
              <a:spcAft>
                <a:spcPts val="0"/>
              </a:spcAft>
              <a:buClrTx/>
            </a:pPr>
            <a:r>
              <a:rPr lang="en-US" sz="4200" i="0" dirty="0">
                <a:solidFill>
                  <a:srgbClr val="FFC000"/>
                </a:solidFill>
                <a:cs typeface="Arial" panose="020B0604020202020204" pitchFamily="34" charset="0"/>
              </a:rPr>
              <a:t>21 million</a:t>
            </a:r>
            <a:r>
              <a:rPr lang="en-US" b="0" dirty="0"/>
              <a:t> people in the U.S.</a:t>
            </a:r>
            <a:endParaRPr lang="en-US" sz="4200" i="0" dirty="0">
              <a:solidFill>
                <a:srgbClr val="FFC000"/>
              </a:solidFill>
              <a:cs typeface="Arial" panose="020B0604020202020204" pitchFamily="34" charset="0"/>
            </a:endParaRPr>
          </a:p>
        </p:txBody>
      </p:sp>
      <p:sp>
        <p:nvSpPr>
          <p:cNvPr id="13" name="Content Placeholder 12">
            <a:extLst>
              <a:ext uri="{FF2B5EF4-FFF2-40B4-BE49-F238E27FC236}">
                <a16:creationId xmlns:a16="http://schemas.microsoft.com/office/drawing/2014/main" id="{0079C4D2-97C7-4251-80C0-D10EAB228D04}"/>
              </a:ext>
            </a:extLst>
          </p:cNvPr>
          <p:cNvSpPr>
            <a:spLocks noGrp="1"/>
          </p:cNvSpPr>
          <p:nvPr>
            <p:ph sz="quarter" idx="11"/>
          </p:nvPr>
        </p:nvSpPr>
        <p:spPr>
          <a:xfrm>
            <a:off x="6531429" y="1534886"/>
            <a:ext cx="4598126" cy="1549400"/>
          </a:xfrm>
        </p:spPr>
        <p:txBody>
          <a:bodyPr/>
          <a:lstStyle/>
          <a:p>
            <a:pPr marL="285750" lvl="0" indent="-285750">
              <a:lnSpc>
                <a:spcPct val="120000"/>
              </a:lnSpc>
              <a:spcAft>
                <a:spcPts val="0"/>
              </a:spcAft>
              <a:buClrTx/>
              <a:buFont typeface="Arial" panose="020B0604020202020204" pitchFamily="34" charset="0"/>
              <a:buChar char="•"/>
            </a:pPr>
            <a:r>
              <a:rPr lang="en-US" sz="1600" dirty="0">
                <a:solidFill>
                  <a:srgbClr val="990000"/>
                </a:solidFill>
              </a:rPr>
              <a:t>In 2021 and 2022</a:t>
            </a:r>
            <a:r>
              <a:rPr lang="en-US" sz="1600" b="0" dirty="0">
                <a:solidFill>
                  <a:srgbClr val="2374B3"/>
                </a:solidFill>
              </a:rPr>
              <a:t>, we awarded every eligible applicant making this our largest class of clinicians ever. </a:t>
            </a:r>
          </a:p>
          <a:p>
            <a:pPr marL="285750" lvl="0" indent="-285750">
              <a:lnSpc>
                <a:spcPct val="120000"/>
              </a:lnSpc>
              <a:spcAft>
                <a:spcPts val="0"/>
              </a:spcAft>
              <a:buClrTx/>
              <a:buFont typeface="Arial" panose="020B0604020202020204" pitchFamily="34" charset="0"/>
              <a:buChar char="•"/>
            </a:pPr>
            <a:endParaRPr lang="en-US" sz="1600" b="0" dirty="0">
              <a:solidFill>
                <a:srgbClr val="2374B3"/>
              </a:solidFill>
            </a:endParaRPr>
          </a:p>
          <a:p>
            <a:pPr marL="285750" lvl="0" indent="-285750">
              <a:lnSpc>
                <a:spcPct val="120000"/>
              </a:lnSpc>
              <a:spcAft>
                <a:spcPts val="0"/>
              </a:spcAft>
              <a:buClrTx/>
              <a:buFont typeface="Arial" panose="020B0604020202020204" pitchFamily="34" charset="0"/>
              <a:buChar char="•"/>
            </a:pPr>
            <a:r>
              <a:rPr lang="en-US" sz="1600" b="0" dirty="0">
                <a:solidFill>
                  <a:srgbClr val="2374B3"/>
                </a:solidFill>
              </a:rPr>
              <a:t>Many NHSC members continue to serve in areas of greatest need beyond their service obligation. </a:t>
            </a:r>
          </a:p>
          <a:p>
            <a:pPr lvl="0">
              <a:lnSpc>
                <a:spcPct val="120000"/>
              </a:lnSpc>
              <a:spcAft>
                <a:spcPts val="0"/>
              </a:spcAft>
              <a:buClrTx/>
            </a:pPr>
            <a:endParaRPr lang="en-US" sz="1600" b="0" dirty="0">
              <a:solidFill>
                <a:srgbClr val="2374B3"/>
              </a:solidFill>
            </a:endParaRPr>
          </a:p>
          <a:p>
            <a:pPr lvl="0">
              <a:lnSpc>
                <a:spcPct val="120000"/>
              </a:lnSpc>
              <a:spcAft>
                <a:spcPts val="0"/>
              </a:spcAft>
              <a:buClrTx/>
            </a:pPr>
            <a:endParaRPr lang="en-US" sz="1600" b="0" dirty="0">
              <a:solidFill>
                <a:srgbClr val="2374B3"/>
              </a:solidFill>
            </a:endParaRPr>
          </a:p>
        </p:txBody>
      </p:sp>
    </p:spTree>
    <p:extLst>
      <p:ext uri="{BB962C8B-B14F-4D97-AF65-F5344CB8AC3E}">
        <p14:creationId xmlns:p14="http://schemas.microsoft.com/office/powerpoint/2010/main" val="218641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1" descr="Logo of HRSA - National Health Service Corps.">
            <a:extLst>
              <a:ext uri="{FF2B5EF4-FFF2-40B4-BE49-F238E27FC236}">
                <a16:creationId xmlns:a16="http://schemas.microsoft.com/office/drawing/2014/main" id="{38262B4D-93E9-0F47-AE4F-80FB1DE0F5B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738" y="0"/>
            <a:ext cx="943276" cy="914400"/>
          </a:xfrm>
          <a:prstGeom prst="rect">
            <a:avLst/>
          </a:prstGeom>
        </p:spPr>
      </p:pic>
      <p:sp>
        <p:nvSpPr>
          <p:cNvPr id="2" name="Title 1"/>
          <p:cNvSpPr>
            <a:spLocks noGrp="1"/>
          </p:cNvSpPr>
          <p:nvPr>
            <p:ph type="title"/>
          </p:nvPr>
        </p:nvSpPr>
        <p:spPr/>
        <p:txBody>
          <a:bodyPr/>
          <a:lstStyle/>
          <a:p>
            <a:r>
              <a:rPr lang="en-US" dirty="0">
                <a:solidFill>
                  <a:srgbClr val="FFFFFF"/>
                </a:solidFill>
              </a:rPr>
              <a:t>NHSC Fiscal Year 2022</a:t>
            </a:r>
            <a:endParaRPr lang="en-IN" dirty="0"/>
          </a:p>
        </p:txBody>
      </p:sp>
      <p:sp>
        <p:nvSpPr>
          <p:cNvPr id="3" name="Content Placeholder 2"/>
          <p:cNvSpPr>
            <a:spLocks noGrp="1"/>
          </p:cNvSpPr>
          <p:nvPr>
            <p:ph sz="quarter" idx="10"/>
          </p:nvPr>
        </p:nvSpPr>
        <p:spPr/>
        <p:txBody>
          <a:bodyPr/>
          <a:lstStyle/>
          <a:p>
            <a:pPr lvl="0">
              <a:lnSpc>
                <a:spcPct val="90000"/>
              </a:lnSpc>
              <a:spcBef>
                <a:spcPts val="1000"/>
              </a:spcBef>
              <a:buClrTx/>
            </a:pPr>
            <a:r>
              <a:rPr lang="en-US" dirty="0">
                <a:solidFill>
                  <a:srgbClr val="232849"/>
                </a:solidFill>
              </a:rPr>
              <a:t>Applications and Awards</a:t>
            </a:r>
          </a:p>
        </p:txBody>
      </p:sp>
      <p:sp>
        <p:nvSpPr>
          <p:cNvPr id="4" name="Content Placeholder 3"/>
          <p:cNvSpPr>
            <a:spLocks noGrp="1"/>
          </p:cNvSpPr>
          <p:nvPr>
            <p:ph sz="quarter" idx="11"/>
          </p:nvPr>
        </p:nvSpPr>
        <p:spPr/>
        <p:txBody>
          <a:bodyPr/>
          <a:lstStyle/>
          <a:p>
            <a:pPr lvl="0" algn="ctr">
              <a:lnSpc>
                <a:spcPct val="100000"/>
              </a:lnSpc>
              <a:spcAft>
                <a:spcPts val="1400"/>
              </a:spcAft>
              <a:buClrTx/>
            </a:pPr>
            <a:r>
              <a:rPr lang="en-US" dirty="0">
                <a:solidFill>
                  <a:srgbClr val="FFFFFF"/>
                </a:solidFill>
              </a:rPr>
              <a:t>Loan Repayment Programs</a:t>
            </a:r>
          </a:p>
        </p:txBody>
      </p:sp>
      <p:sp>
        <p:nvSpPr>
          <p:cNvPr id="5" name="Content Placeholder 4"/>
          <p:cNvSpPr>
            <a:spLocks noGrp="1"/>
          </p:cNvSpPr>
          <p:nvPr>
            <p:ph sz="quarter" idx="12"/>
          </p:nvPr>
        </p:nvSpPr>
        <p:spPr>
          <a:xfrm>
            <a:off x="2361670" y="3009704"/>
            <a:ext cx="981075" cy="184666"/>
          </a:xfrm>
        </p:spPr>
        <p:txBody>
          <a:bodyPr/>
          <a:lstStyle/>
          <a:p>
            <a:pPr lvl="0" algn="ctr">
              <a:lnSpc>
                <a:spcPct val="100000"/>
              </a:lnSpc>
              <a:spcAft>
                <a:spcPts val="600"/>
              </a:spcAft>
              <a:buClrTx/>
            </a:pPr>
            <a:r>
              <a:rPr lang="en-US" b="0" dirty="0">
                <a:solidFill>
                  <a:srgbClr val="4E4E50"/>
                </a:solidFill>
              </a:rPr>
              <a:t>FY 2022</a:t>
            </a:r>
          </a:p>
        </p:txBody>
      </p:sp>
      <p:pic>
        <p:nvPicPr>
          <p:cNvPr id="32" name="Picture 31" descr="A dollar icon to represent loan repayment programs.">
            <a:extLst>
              <a:ext uri="{FF2B5EF4-FFF2-40B4-BE49-F238E27FC236}">
                <a16:creationId xmlns:a16="http://schemas.microsoft.com/office/drawing/2014/main" id="{A8E9B9A2-1BC6-4E15-9FE8-73BA3D6FC4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41176" y="3253152"/>
            <a:ext cx="1184603" cy="1184603"/>
          </a:xfrm>
          <a:prstGeom prst="rect">
            <a:avLst/>
          </a:prstGeom>
        </p:spPr>
      </p:pic>
      <p:sp>
        <p:nvSpPr>
          <p:cNvPr id="6" name="Content Placeholder 5"/>
          <p:cNvSpPr>
            <a:spLocks noGrp="1"/>
          </p:cNvSpPr>
          <p:nvPr>
            <p:ph sz="quarter" idx="13"/>
          </p:nvPr>
        </p:nvSpPr>
        <p:spPr/>
        <p:txBody>
          <a:bodyPr/>
          <a:lstStyle/>
          <a:p>
            <a:pPr lvl="0">
              <a:lnSpc>
                <a:spcPct val="100000"/>
              </a:lnSpc>
              <a:spcAft>
                <a:spcPts val="200"/>
              </a:spcAft>
              <a:buClrTx/>
              <a:tabLst>
                <a:tab pos="1766888" algn="r"/>
              </a:tabLst>
            </a:pPr>
            <a:r>
              <a:rPr lang="en-US" sz="1400" b="0" dirty="0">
                <a:solidFill>
                  <a:srgbClr val="2374B3"/>
                </a:solidFill>
              </a:rPr>
              <a:t>*Applications Received</a:t>
            </a:r>
          </a:p>
        </p:txBody>
      </p:sp>
      <p:sp>
        <p:nvSpPr>
          <p:cNvPr id="7" name="Content Placeholder 6"/>
          <p:cNvSpPr>
            <a:spLocks noGrp="1"/>
          </p:cNvSpPr>
          <p:nvPr>
            <p:ph sz="quarter" idx="14"/>
          </p:nvPr>
        </p:nvSpPr>
        <p:spPr>
          <a:xfrm>
            <a:off x="1765300" y="4841235"/>
            <a:ext cx="2138363" cy="360099"/>
          </a:xfrm>
        </p:spPr>
        <p:txBody>
          <a:bodyPr/>
          <a:lstStyle/>
          <a:p>
            <a:pPr lvl="0" algn="ctr">
              <a:lnSpc>
                <a:spcPct val="90000"/>
              </a:lnSpc>
              <a:spcAft>
                <a:spcPts val="400"/>
              </a:spcAft>
              <a:buClrTx/>
              <a:tabLst>
                <a:tab pos="1766888" algn="r"/>
              </a:tabLst>
            </a:pPr>
            <a:r>
              <a:rPr lang="en-US" dirty="0">
                <a:solidFill>
                  <a:srgbClr val="232849"/>
                </a:solidFill>
              </a:rPr>
              <a:t>9,842</a:t>
            </a:r>
          </a:p>
        </p:txBody>
      </p:sp>
      <p:sp>
        <p:nvSpPr>
          <p:cNvPr id="8" name="Content Placeholder 7"/>
          <p:cNvSpPr>
            <a:spLocks noGrp="1"/>
          </p:cNvSpPr>
          <p:nvPr>
            <p:ph sz="quarter" idx="15"/>
          </p:nvPr>
        </p:nvSpPr>
        <p:spPr>
          <a:xfrm>
            <a:off x="1756245" y="5347208"/>
            <a:ext cx="2138363" cy="215392"/>
          </a:xfrm>
        </p:spPr>
        <p:txBody>
          <a:bodyPr/>
          <a:lstStyle/>
          <a:p>
            <a:pPr lvl="0">
              <a:lnSpc>
                <a:spcPct val="100000"/>
              </a:lnSpc>
              <a:spcBef>
                <a:spcPts val="1600"/>
              </a:spcBef>
              <a:spcAft>
                <a:spcPts val="200"/>
              </a:spcAft>
              <a:buClrTx/>
              <a:tabLst>
                <a:tab pos="1766888" algn="r"/>
              </a:tabLst>
            </a:pPr>
            <a:r>
              <a:rPr lang="en-US" sz="1400" b="0" dirty="0">
                <a:solidFill>
                  <a:srgbClr val="2374B3"/>
                </a:solidFill>
              </a:rPr>
              <a:t>*New Awards</a:t>
            </a:r>
          </a:p>
        </p:txBody>
      </p:sp>
      <p:sp>
        <p:nvSpPr>
          <p:cNvPr id="9" name="Content Placeholder 8"/>
          <p:cNvSpPr>
            <a:spLocks noGrp="1"/>
          </p:cNvSpPr>
          <p:nvPr>
            <p:ph sz="quarter" idx="16"/>
          </p:nvPr>
        </p:nvSpPr>
        <p:spPr>
          <a:xfrm>
            <a:off x="1759420" y="5605329"/>
            <a:ext cx="2138363" cy="360099"/>
          </a:xfrm>
        </p:spPr>
        <p:txBody>
          <a:bodyPr/>
          <a:lstStyle/>
          <a:p>
            <a:pPr lvl="0" algn="ctr">
              <a:lnSpc>
                <a:spcPct val="90000"/>
              </a:lnSpc>
              <a:spcAft>
                <a:spcPts val="400"/>
              </a:spcAft>
              <a:buClrTx/>
              <a:tabLst>
                <a:tab pos="1766888" algn="r"/>
              </a:tabLst>
            </a:pPr>
            <a:r>
              <a:rPr lang="en-US" dirty="0">
                <a:solidFill>
                  <a:srgbClr val="232849"/>
                </a:solidFill>
              </a:rPr>
              <a:t>7,705 </a:t>
            </a:r>
          </a:p>
        </p:txBody>
      </p:sp>
      <p:sp>
        <p:nvSpPr>
          <p:cNvPr id="10" name="Content Placeholder 9"/>
          <p:cNvSpPr>
            <a:spLocks noGrp="1"/>
          </p:cNvSpPr>
          <p:nvPr>
            <p:ph sz="quarter" idx="17"/>
          </p:nvPr>
        </p:nvSpPr>
        <p:spPr>
          <a:xfrm>
            <a:off x="1981200" y="6213475"/>
            <a:ext cx="2082800" cy="428626"/>
          </a:xfrm>
        </p:spPr>
        <p:txBody>
          <a:bodyPr/>
          <a:lstStyle/>
          <a:p>
            <a:pPr marL="63500" lvl="0" indent="-53975">
              <a:lnSpc>
                <a:spcPct val="100000"/>
              </a:lnSpc>
              <a:spcAft>
                <a:spcPts val="0"/>
              </a:spcAft>
              <a:buClrTx/>
            </a:pPr>
            <a:r>
              <a:rPr lang="en-US" b="0" dirty="0">
                <a:solidFill>
                  <a:srgbClr val="2374B3"/>
                </a:solidFill>
              </a:rPr>
              <a:t>*Figure includes three LRPs and LRP continuations</a:t>
            </a:r>
          </a:p>
        </p:txBody>
      </p:sp>
      <p:sp>
        <p:nvSpPr>
          <p:cNvPr id="11" name="Content Placeholder 10"/>
          <p:cNvSpPr>
            <a:spLocks noGrp="1"/>
          </p:cNvSpPr>
          <p:nvPr>
            <p:ph sz="quarter" idx="18"/>
          </p:nvPr>
        </p:nvSpPr>
        <p:spPr>
          <a:xfrm>
            <a:off x="4502891" y="2324100"/>
            <a:ext cx="1682009" cy="476250"/>
          </a:xfrm>
        </p:spPr>
        <p:txBody>
          <a:bodyPr/>
          <a:lstStyle/>
          <a:p>
            <a:pPr lvl="0" algn="ctr">
              <a:lnSpc>
                <a:spcPct val="100000"/>
              </a:lnSpc>
              <a:spcAft>
                <a:spcPts val="1400"/>
              </a:spcAft>
              <a:buClrTx/>
            </a:pPr>
            <a:r>
              <a:rPr lang="en-US" dirty="0">
                <a:solidFill>
                  <a:srgbClr val="FFFFFF"/>
                </a:solidFill>
              </a:rPr>
              <a:t>Students to Service </a:t>
            </a:r>
          </a:p>
        </p:txBody>
      </p:sp>
      <p:sp>
        <p:nvSpPr>
          <p:cNvPr id="12" name="Content Placeholder 11"/>
          <p:cNvSpPr>
            <a:spLocks noGrp="1"/>
          </p:cNvSpPr>
          <p:nvPr>
            <p:ph sz="quarter" idx="19"/>
          </p:nvPr>
        </p:nvSpPr>
        <p:spPr>
          <a:xfrm>
            <a:off x="4861136" y="3022404"/>
            <a:ext cx="981075" cy="184666"/>
          </a:xfrm>
        </p:spPr>
        <p:txBody>
          <a:bodyPr/>
          <a:lstStyle/>
          <a:p>
            <a:pPr lvl="0" algn="ctr">
              <a:lnSpc>
                <a:spcPct val="100000"/>
              </a:lnSpc>
              <a:spcAft>
                <a:spcPts val="600"/>
              </a:spcAft>
              <a:buClrTx/>
            </a:pPr>
            <a:r>
              <a:rPr lang="en-US" b="0" dirty="0">
                <a:solidFill>
                  <a:srgbClr val="4E4E50"/>
                </a:solidFill>
              </a:rPr>
              <a:t>FY 2022</a:t>
            </a:r>
          </a:p>
        </p:txBody>
      </p:sp>
      <p:pic>
        <p:nvPicPr>
          <p:cNvPr id="33" name="Picture 32" descr="An icon to represent students to services.">
            <a:extLst>
              <a:ext uri="{FF2B5EF4-FFF2-40B4-BE49-F238E27FC236}">
                <a16:creationId xmlns:a16="http://schemas.microsoft.com/office/drawing/2014/main" id="{3EC06BFF-BFBF-477C-93C6-667D3A7B270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1105" t="7357" b="29894"/>
          <a:stretch/>
        </p:blipFill>
        <p:spPr>
          <a:xfrm>
            <a:off x="4582766" y="3253152"/>
            <a:ext cx="1494805" cy="1202587"/>
          </a:xfrm>
          <a:prstGeom prst="rect">
            <a:avLst/>
          </a:prstGeom>
        </p:spPr>
      </p:pic>
      <p:sp>
        <p:nvSpPr>
          <p:cNvPr id="13" name="Content Placeholder 12"/>
          <p:cNvSpPr>
            <a:spLocks noGrp="1"/>
          </p:cNvSpPr>
          <p:nvPr>
            <p:ph sz="quarter" idx="20"/>
          </p:nvPr>
        </p:nvSpPr>
        <p:spPr/>
        <p:txBody>
          <a:bodyPr/>
          <a:lstStyle/>
          <a:p>
            <a:pPr lvl="0">
              <a:lnSpc>
                <a:spcPct val="100000"/>
              </a:lnSpc>
              <a:spcAft>
                <a:spcPts val="200"/>
              </a:spcAft>
              <a:buClrTx/>
              <a:tabLst>
                <a:tab pos="1712913" algn="r"/>
              </a:tabLst>
            </a:pPr>
            <a:r>
              <a:rPr lang="en-US" sz="1400" b="0" dirty="0">
                <a:solidFill>
                  <a:srgbClr val="2374B3"/>
                </a:solidFill>
              </a:rPr>
              <a:t>Applications Received</a:t>
            </a:r>
          </a:p>
        </p:txBody>
      </p:sp>
      <p:sp>
        <p:nvSpPr>
          <p:cNvPr id="14" name="Content Placeholder 13"/>
          <p:cNvSpPr>
            <a:spLocks noGrp="1"/>
          </p:cNvSpPr>
          <p:nvPr>
            <p:ph sz="quarter" idx="21"/>
          </p:nvPr>
        </p:nvSpPr>
        <p:spPr>
          <a:xfrm>
            <a:off x="4582267" y="4809126"/>
            <a:ext cx="1501034" cy="400110"/>
          </a:xfrm>
        </p:spPr>
        <p:txBody>
          <a:bodyPr anchor="ctr"/>
          <a:lstStyle/>
          <a:p>
            <a:pPr lvl="0" algn="ctr">
              <a:lnSpc>
                <a:spcPct val="100000"/>
              </a:lnSpc>
              <a:spcAft>
                <a:spcPts val="400"/>
              </a:spcAft>
              <a:buClrTx/>
              <a:tabLst>
                <a:tab pos="1712913" algn="r"/>
              </a:tabLst>
            </a:pPr>
            <a:r>
              <a:rPr lang="en-US" dirty="0">
                <a:solidFill>
                  <a:srgbClr val="232849"/>
                </a:solidFill>
              </a:rPr>
              <a:t>579</a:t>
            </a:r>
          </a:p>
        </p:txBody>
      </p:sp>
      <p:sp>
        <p:nvSpPr>
          <p:cNvPr id="15" name="Content Placeholder 14"/>
          <p:cNvSpPr>
            <a:spLocks noGrp="1"/>
          </p:cNvSpPr>
          <p:nvPr>
            <p:ph sz="quarter" idx="22"/>
          </p:nvPr>
        </p:nvSpPr>
        <p:spPr>
          <a:xfrm>
            <a:off x="4255711" y="5372608"/>
            <a:ext cx="2138363" cy="205867"/>
          </a:xfrm>
        </p:spPr>
        <p:txBody>
          <a:bodyPr/>
          <a:lstStyle/>
          <a:p>
            <a:pPr lvl="0">
              <a:lnSpc>
                <a:spcPct val="100000"/>
              </a:lnSpc>
              <a:spcBef>
                <a:spcPts val="1600"/>
              </a:spcBef>
              <a:spcAft>
                <a:spcPts val="200"/>
              </a:spcAft>
              <a:buClrTx/>
              <a:tabLst>
                <a:tab pos="1712913" algn="r"/>
              </a:tabLst>
            </a:pPr>
            <a:r>
              <a:rPr lang="en-US" sz="1400" b="0" dirty="0">
                <a:solidFill>
                  <a:srgbClr val="2374B3"/>
                </a:solidFill>
              </a:rPr>
              <a:t>New Awards</a:t>
            </a:r>
          </a:p>
        </p:txBody>
      </p:sp>
      <p:sp>
        <p:nvSpPr>
          <p:cNvPr id="16" name="Content Placeholder 15"/>
          <p:cNvSpPr>
            <a:spLocks noGrp="1"/>
          </p:cNvSpPr>
          <p:nvPr>
            <p:ph sz="quarter" idx="23"/>
          </p:nvPr>
        </p:nvSpPr>
        <p:spPr>
          <a:xfrm>
            <a:off x="4258886" y="5579929"/>
            <a:ext cx="2138363" cy="400110"/>
          </a:xfrm>
        </p:spPr>
        <p:txBody>
          <a:bodyPr/>
          <a:lstStyle/>
          <a:p>
            <a:pPr lvl="0" algn="ctr">
              <a:lnSpc>
                <a:spcPct val="100000"/>
              </a:lnSpc>
              <a:spcAft>
                <a:spcPts val="400"/>
              </a:spcAft>
              <a:buClrTx/>
              <a:tabLst>
                <a:tab pos="1712913" algn="r"/>
              </a:tabLst>
            </a:pPr>
            <a:r>
              <a:rPr lang="en-US" dirty="0">
                <a:solidFill>
                  <a:srgbClr val="232849"/>
                </a:solidFill>
              </a:rPr>
              <a:t>368</a:t>
            </a:r>
            <a:endParaRPr lang="en-US" dirty="0">
              <a:solidFill>
                <a:srgbClr val="232849"/>
              </a:solidFill>
              <a:latin typeface="Arial" panose="020B0604020202020204" pitchFamily="34" charset="0"/>
            </a:endParaRPr>
          </a:p>
        </p:txBody>
      </p:sp>
      <p:sp>
        <p:nvSpPr>
          <p:cNvPr id="17" name="Content Placeholder 16"/>
          <p:cNvSpPr>
            <a:spLocks noGrp="1"/>
          </p:cNvSpPr>
          <p:nvPr>
            <p:ph sz="quarter" idx="24"/>
          </p:nvPr>
        </p:nvSpPr>
        <p:spPr>
          <a:xfrm>
            <a:off x="6811857" y="2331720"/>
            <a:ext cx="1951143" cy="476250"/>
          </a:xfrm>
        </p:spPr>
        <p:txBody>
          <a:bodyPr/>
          <a:lstStyle/>
          <a:p>
            <a:pPr lvl="0" algn="ctr">
              <a:lnSpc>
                <a:spcPct val="100000"/>
              </a:lnSpc>
              <a:spcAft>
                <a:spcPts val="1400"/>
              </a:spcAft>
              <a:buClrTx/>
            </a:pPr>
            <a:r>
              <a:rPr lang="en-US" dirty="0">
                <a:solidFill>
                  <a:srgbClr val="FFFFFF"/>
                </a:solidFill>
              </a:rPr>
              <a:t>State Loan Repayment Program</a:t>
            </a:r>
          </a:p>
        </p:txBody>
      </p:sp>
      <p:sp>
        <p:nvSpPr>
          <p:cNvPr id="18" name="Content Placeholder 17"/>
          <p:cNvSpPr>
            <a:spLocks noGrp="1"/>
          </p:cNvSpPr>
          <p:nvPr>
            <p:ph sz="quarter" idx="25"/>
          </p:nvPr>
        </p:nvSpPr>
        <p:spPr>
          <a:xfrm>
            <a:off x="7360602" y="3017324"/>
            <a:ext cx="981075" cy="184666"/>
          </a:xfrm>
        </p:spPr>
        <p:txBody>
          <a:bodyPr/>
          <a:lstStyle/>
          <a:p>
            <a:pPr lvl="0" algn="ctr">
              <a:lnSpc>
                <a:spcPct val="100000"/>
              </a:lnSpc>
              <a:spcAft>
                <a:spcPts val="0"/>
              </a:spcAft>
              <a:buClrTx/>
              <a:tabLst>
                <a:tab pos="1876425" algn="r"/>
              </a:tabLst>
            </a:pPr>
            <a:r>
              <a:rPr lang="en-US" b="0" dirty="0">
                <a:solidFill>
                  <a:srgbClr val="4E4E50"/>
                </a:solidFill>
              </a:rPr>
              <a:t>CURRENT</a:t>
            </a:r>
            <a:endParaRPr lang="en-US" b="0" dirty="0">
              <a:solidFill>
                <a:srgbClr val="2374B3"/>
              </a:solidFill>
              <a:latin typeface="Times New Roman"/>
            </a:endParaRPr>
          </a:p>
        </p:txBody>
      </p:sp>
      <p:pic>
        <p:nvPicPr>
          <p:cNvPr id="34" name="Picture 33" descr="An illustration of the United States map with a dollar icon to represent state loan repayment program.">
            <a:extLst>
              <a:ext uri="{FF2B5EF4-FFF2-40B4-BE49-F238E27FC236}">
                <a16:creationId xmlns:a16="http://schemas.microsoft.com/office/drawing/2014/main" id="{0AAB3150-139A-4CD9-A416-FB918E759F5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6134" r="8153"/>
          <a:stretch/>
        </p:blipFill>
        <p:spPr>
          <a:xfrm>
            <a:off x="7218139" y="3253152"/>
            <a:ext cx="1217954" cy="1186210"/>
          </a:xfrm>
          <a:prstGeom prst="rect">
            <a:avLst/>
          </a:prstGeom>
        </p:spPr>
      </p:pic>
      <p:sp>
        <p:nvSpPr>
          <p:cNvPr id="19" name="Content Placeholder 18"/>
          <p:cNvSpPr>
            <a:spLocks noGrp="1"/>
          </p:cNvSpPr>
          <p:nvPr>
            <p:ph sz="quarter" idx="26"/>
          </p:nvPr>
        </p:nvSpPr>
        <p:spPr/>
        <p:txBody>
          <a:bodyPr/>
          <a:lstStyle/>
          <a:p>
            <a:pPr lvl="0">
              <a:lnSpc>
                <a:spcPct val="100000"/>
              </a:lnSpc>
              <a:spcAft>
                <a:spcPts val="0"/>
              </a:spcAft>
              <a:buClrTx/>
            </a:pPr>
            <a:r>
              <a:rPr lang="en-US" sz="1400" b="0" dirty="0">
                <a:solidFill>
                  <a:srgbClr val="2374B3"/>
                </a:solidFill>
              </a:rPr>
              <a:t>Awards Made to</a:t>
            </a:r>
          </a:p>
        </p:txBody>
      </p:sp>
      <p:sp>
        <p:nvSpPr>
          <p:cNvPr id="20" name="Content Placeholder 19"/>
          <p:cNvSpPr>
            <a:spLocks noGrp="1"/>
          </p:cNvSpPr>
          <p:nvPr>
            <p:ph sz="quarter" idx="27"/>
          </p:nvPr>
        </p:nvSpPr>
        <p:spPr>
          <a:xfrm>
            <a:off x="6764232" y="4837259"/>
            <a:ext cx="2138363" cy="269246"/>
          </a:xfrm>
        </p:spPr>
        <p:txBody>
          <a:bodyPr anchor="ctr"/>
          <a:lstStyle/>
          <a:p>
            <a:pPr lvl="0" algn="ctr">
              <a:buClr>
                <a:srgbClr val="2374B3"/>
              </a:buClr>
            </a:pPr>
            <a:r>
              <a:rPr lang="en-US" dirty="0">
                <a:solidFill>
                  <a:srgbClr val="232849"/>
                </a:solidFill>
              </a:rPr>
              <a:t>46</a:t>
            </a:r>
          </a:p>
        </p:txBody>
      </p:sp>
      <p:sp>
        <p:nvSpPr>
          <p:cNvPr id="21" name="Content Placeholder 20"/>
          <p:cNvSpPr>
            <a:spLocks noGrp="1"/>
          </p:cNvSpPr>
          <p:nvPr>
            <p:ph sz="quarter" idx="28"/>
          </p:nvPr>
        </p:nvSpPr>
        <p:spPr>
          <a:xfrm>
            <a:off x="6793277" y="5213517"/>
            <a:ext cx="2138363" cy="234603"/>
          </a:xfrm>
        </p:spPr>
        <p:txBody>
          <a:bodyPr/>
          <a:lstStyle/>
          <a:p>
            <a:pPr lvl="0">
              <a:lnSpc>
                <a:spcPct val="100000"/>
              </a:lnSpc>
              <a:spcAft>
                <a:spcPts val="0"/>
              </a:spcAft>
              <a:buClrTx/>
            </a:pPr>
            <a:r>
              <a:rPr lang="en-US" sz="1400" b="0" dirty="0">
                <a:solidFill>
                  <a:srgbClr val="2374B3"/>
                </a:solidFill>
              </a:rPr>
              <a:t>States </a:t>
            </a:r>
          </a:p>
        </p:txBody>
      </p:sp>
      <p:sp>
        <p:nvSpPr>
          <p:cNvPr id="22" name="Content Placeholder 21"/>
          <p:cNvSpPr>
            <a:spLocks noGrp="1"/>
          </p:cNvSpPr>
          <p:nvPr>
            <p:ph sz="quarter" idx="29"/>
          </p:nvPr>
        </p:nvSpPr>
        <p:spPr>
          <a:xfrm>
            <a:off x="6781800" y="5500279"/>
            <a:ext cx="2138363" cy="234603"/>
          </a:xfrm>
        </p:spPr>
        <p:txBody>
          <a:bodyPr anchor="ctr"/>
          <a:lstStyle/>
          <a:p>
            <a:pPr lvl="0" algn="ctr">
              <a:buClr>
                <a:srgbClr val="2374B3"/>
              </a:buClr>
              <a:defRPr/>
            </a:pPr>
            <a:r>
              <a:rPr lang="en-US" sz="2800" dirty="0">
                <a:solidFill>
                  <a:srgbClr val="232849"/>
                </a:solidFill>
              </a:rPr>
              <a:t>1</a:t>
            </a:r>
          </a:p>
        </p:txBody>
      </p:sp>
      <p:sp>
        <p:nvSpPr>
          <p:cNvPr id="23" name="Content Placeholder 22"/>
          <p:cNvSpPr>
            <a:spLocks noGrp="1"/>
          </p:cNvSpPr>
          <p:nvPr>
            <p:ph sz="quarter" idx="30"/>
          </p:nvPr>
        </p:nvSpPr>
        <p:spPr>
          <a:xfrm>
            <a:off x="6756400" y="5788246"/>
            <a:ext cx="2143259" cy="214021"/>
          </a:xfrm>
        </p:spPr>
        <p:txBody>
          <a:bodyPr/>
          <a:lstStyle/>
          <a:p>
            <a:pPr lvl="0" algn="ctr">
              <a:lnSpc>
                <a:spcPct val="100000"/>
              </a:lnSpc>
              <a:spcAft>
                <a:spcPts val="0"/>
              </a:spcAft>
              <a:buClrTx/>
              <a:defRPr/>
            </a:pPr>
            <a:r>
              <a:rPr lang="en-US" sz="1400" b="0" dirty="0">
                <a:solidFill>
                  <a:srgbClr val="2374B3"/>
                </a:solidFill>
              </a:rPr>
              <a:t>Washington D.C.</a:t>
            </a:r>
          </a:p>
        </p:txBody>
      </p:sp>
      <p:sp>
        <p:nvSpPr>
          <p:cNvPr id="24" name="Content Placeholder 23"/>
          <p:cNvSpPr>
            <a:spLocks noGrp="1"/>
          </p:cNvSpPr>
          <p:nvPr>
            <p:ph sz="quarter" idx="31"/>
          </p:nvPr>
        </p:nvSpPr>
        <p:spPr>
          <a:xfrm>
            <a:off x="6794500" y="6034239"/>
            <a:ext cx="2138363" cy="200207"/>
          </a:xfrm>
        </p:spPr>
        <p:txBody>
          <a:bodyPr anchor="ctr"/>
          <a:lstStyle/>
          <a:p>
            <a:pPr algn="ctr">
              <a:spcAft>
                <a:spcPts val="0"/>
              </a:spcAft>
            </a:pPr>
            <a:r>
              <a:rPr lang="en-US" dirty="0">
                <a:solidFill>
                  <a:srgbClr val="232849"/>
                </a:solidFill>
              </a:rPr>
              <a:t>3</a:t>
            </a:r>
            <a:endParaRPr lang="en-IN" dirty="0"/>
          </a:p>
        </p:txBody>
      </p:sp>
      <p:sp>
        <p:nvSpPr>
          <p:cNvPr id="25" name="Content Placeholder 24"/>
          <p:cNvSpPr>
            <a:spLocks noGrp="1"/>
          </p:cNvSpPr>
          <p:nvPr>
            <p:ph sz="quarter" idx="33"/>
          </p:nvPr>
        </p:nvSpPr>
        <p:spPr>
          <a:xfrm>
            <a:off x="6854134" y="6373526"/>
            <a:ext cx="2138363" cy="243725"/>
          </a:xfrm>
        </p:spPr>
        <p:txBody>
          <a:bodyPr/>
          <a:lstStyle/>
          <a:p>
            <a:pPr lvl="0">
              <a:lnSpc>
                <a:spcPct val="100000"/>
              </a:lnSpc>
              <a:spcAft>
                <a:spcPts val="0"/>
              </a:spcAft>
              <a:buClrTx/>
              <a:defRPr/>
            </a:pPr>
            <a:r>
              <a:rPr lang="en-US" sz="1400" b="0" dirty="0">
                <a:solidFill>
                  <a:srgbClr val="2374B3"/>
                </a:solidFill>
              </a:rPr>
              <a:t>U.S. Territories</a:t>
            </a:r>
          </a:p>
        </p:txBody>
      </p:sp>
      <p:sp>
        <p:nvSpPr>
          <p:cNvPr id="26" name="Content Placeholder 25"/>
          <p:cNvSpPr>
            <a:spLocks noGrp="1"/>
          </p:cNvSpPr>
          <p:nvPr>
            <p:ph sz="quarter" idx="34"/>
          </p:nvPr>
        </p:nvSpPr>
        <p:spPr>
          <a:xfrm>
            <a:off x="9393237" y="2342609"/>
            <a:ext cx="1782763" cy="502191"/>
          </a:xfrm>
        </p:spPr>
        <p:txBody>
          <a:bodyPr/>
          <a:lstStyle/>
          <a:p>
            <a:pPr lvl="0" algn="ctr">
              <a:lnSpc>
                <a:spcPct val="100000"/>
              </a:lnSpc>
              <a:spcAft>
                <a:spcPts val="1400"/>
              </a:spcAft>
              <a:buClrTx/>
            </a:pPr>
            <a:r>
              <a:rPr lang="en-US" dirty="0">
                <a:solidFill>
                  <a:srgbClr val="FFFFFF"/>
                </a:solidFill>
              </a:rPr>
              <a:t>Scholarship Program</a:t>
            </a:r>
          </a:p>
        </p:txBody>
      </p:sp>
      <p:sp>
        <p:nvSpPr>
          <p:cNvPr id="27" name="Content Placeholder 26"/>
          <p:cNvSpPr>
            <a:spLocks noGrp="1"/>
          </p:cNvSpPr>
          <p:nvPr>
            <p:ph sz="quarter" idx="35"/>
          </p:nvPr>
        </p:nvSpPr>
        <p:spPr>
          <a:xfrm>
            <a:off x="9568041" y="3038699"/>
            <a:ext cx="1468437" cy="163289"/>
          </a:xfrm>
        </p:spPr>
        <p:txBody>
          <a:bodyPr/>
          <a:lstStyle/>
          <a:p>
            <a:pPr lvl="0" algn="ctr">
              <a:lnSpc>
                <a:spcPct val="100000"/>
              </a:lnSpc>
              <a:spcAft>
                <a:spcPts val="0"/>
              </a:spcAft>
              <a:buClrTx/>
              <a:tabLst>
                <a:tab pos="1876425" algn="r"/>
              </a:tabLst>
            </a:pPr>
            <a:r>
              <a:rPr lang="en-US" sz="1200" b="0" dirty="0">
                <a:solidFill>
                  <a:srgbClr val="4E4E50"/>
                </a:solidFill>
              </a:rPr>
              <a:t>FY 2022</a:t>
            </a:r>
            <a:endParaRPr lang="en-US" sz="1200" b="0" dirty="0">
              <a:solidFill>
                <a:srgbClr val="2374B3"/>
              </a:solidFill>
              <a:latin typeface="Times New Roman"/>
            </a:endParaRPr>
          </a:p>
        </p:txBody>
      </p:sp>
      <p:pic>
        <p:nvPicPr>
          <p:cNvPr id="35" name="Picture 34" descr="An icon to represent scholarship program.">
            <a:extLst>
              <a:ext uri="{FF2B5EF4-FFF2-40B4-BE49-F238E27FC236}">
                <a16:creationId xmlns:a16="http://schemas.microsoft.com/office/drawing/2014/main" id="{1B5AAFBD-3E8D-40C4-97D6-04D1A0396B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9103" t="9388" r="16669" b="13239"/>
          <a:stretch/>
        </p:blipFill>
        <p:spPr>
          <a:xfrm>
            <a:off x="9691883" y="3253152"/>
            <a:ext cx="1187990" cy="1186210"/>
          </a:xfrm>
          <a:prstGeom prst="ellipse">
            <a:avLst/>
          </a:prstGeom>
        </p:spPr>
      </p:pic>
      <p:sp>
        <p:nvSpPr>
          <p:cNvPr id="28" name="Content Placeholder 27"/>
          <p:cNvSpPr>
            <a:spLocks noGrp="1"/>
          </p:cNvSpPr>
          <p:nvPr>
            <p:ph sz="quarter" idx="36"/>
          </p:nvPr>
        </p:nvSpPr>
        <p:spPr>
          <a:xfrm>
            <a:off x="9327457" y="4586959"/>
            <a:ext cx="1899343" cy="264441"/>
          </a:xfrm>
        </p:spPr>
        <p:txBody>
          <a:bodyPr/>
          <a:lstStyle/>
          <a:p>
            <a:pPr lvl="0" algn="ctr">
              <a:lnSpc>
                <a:spcPct val="100000"/>
              </a:lnSpc>
              <a:spcAft>
                <a:spcPts val="200"/>
              </a:spcAft>
              <a:buClrTx/>
              <a:tabLst>
                <a:tab pos="1827213" algn="r"/>
              </a:tabLst>
            </a:pPr>
            <a:r>
              <a:rPr lang="en-US" sz="1400" b="0" dirty="0">
                <a:solidFill>
                  <a:srgbClr val="2374B3"/>
                </a:solidFill>
                <a:latin typeface="Arial" panose="020B0604020202020204" pitchFamily="34" charset="0"/>
              </a:rPr>
              <a:t>Applications Received</a:t>
            </a:r>
          </a:p>
        </p:txBody>
      </p:sp>
      <p:sp>
        <p:nvSpPr>
          <p:cNvPr id="29" name="Content Placeholder 28"/>
          <p:cNvSpPr>
            <a:spLocks noGrp="1"/>
          </p:cNvSpPr>
          <p:nvPr>
            <p:ph sz="quarter" idx="37"/>
          </p:nvPr>
        </p:nvSpPr>
        <p:spPr>
          <a:xfrm>
            <a:off x="9517958" y="4808291"/>
            <a:ext cx="1519237" cy="424109"/>
          </a:xfrm>
        </p:spPr>
        <p:txBody>
          <a:bodyPr/>
          <a:lstStyle/>
          <a:p>
            <a:pPr lvl="0" algn="ctr">
              <a:lnSpc>
                <a:spcPct val="100000"/>
              </a:lnSpc>
              <a:spcAft>
                <a:spcPts val="400"/>
              </a:spcAft>
              <a:buClrTx/>
              <a:tabLst>
                <a:tab pos="1827213" algn="r"/>
              </a:tabLst>
            </a:pPr>
            <a:r>
              <a:rPr lang="en-US" sz="2600" dirty="0">
                <a:solidFill>
                  <a:srgbClr val="232849"/>
                </a:solidFill>
                <a:latin typeface="Georgia" panose="02040502050405020303" pitchFamily="18" charset="0"/>
              </a:rPr>
              <a:t>2,568</a:t>
            </a:r>
          </a:p>
        </p:txBody>
      </p:sp>
      <p:sp>
        <p:nvSpPr>
          <p:cNvPr id="30" name="Content Placeholder 29"/>
          <p:cNvSpPr>
            <a:spLocks noGrp="1"/>
          </p:cNvSpPr>
          <p:nvPr>
            <p:ph sz="quarter" idx="38"/>
          </p:nvPr>
        </p:nvSpPr>
        <p:spPr>
          <a:xfrm>
            <a:off x="9529427" y="5386343"/>
            <a:ext cx="1481138" cy="214358"/>
          </a:xfrm>
        </p:spPr>
        <p:txBody>
          <a:bodyPr/>
          <a:lstStyle/>
          <a:p>
            <a:pPr lvl="0" algn="ctr">
              <a:lnSpc>
                <a:spcPct val="100000"/>
              </a:lnSpc>
              <a:spcBef>
                <a:spcPts val="1600"/>
              </a:spcBef>
              <a:spcAft>
                <a:spcPts val="200"/>
              </a:spcAft>
              <a:buClrTx/>
              <a:tabLst>
                <a:tab pos="1827213" algn="r"/>
              </a:tabLst>
            </a:pPr>
            <a:r>
              <a:rPr lang="en-US" sz="1400" b="0" dirty="0">
                <a:solidFill>
                  <a:srgbClr val="2374B3"/>
                </a:solidFill>
              </a:rPr>
              <a:t>New Awards</a:t>
            </a:r>
          </a:p>
        </p:txBody>
      </p:sp>
      <p:sp>
        <p:nvSpPr>
          <p:cNvPr id="31" name="Content Placeholder 30"/>
          <p:cNvSpPr>
            <a:spLocks noGrp="1"/>
          </p:cNvSpPr>
          <p:nvPr>
            <p:ph sz="quarter" idx="39"/>
          </p:nvPr>
        </p:nvSpPr>
        <p:spPr>
          <a:xfrm>
            <a:off x="9529763" y="5559425"/>
            <a:ext cx="1493837" cy="361950"/>
          </a:xfrm>
        </p:spPr>
        <p:txBody>
          <a:bodyPr/>
          <a:lstStyle/>
          <a:p>
            <a:pPr lvl="0" algn="ctr">
              <a:lnSpc>
                <a:spcPct val="100000"/>
              </a:lnSpc>
              <a:spcAft>
                <a:spcPts val="400"/>
              </a:spcAft>
              <a:buClrTx/>
              <a:tabLst>
                <a:tab pos="1827213" algn="r"/>
              </a:tabLst>
            </a:pPr>
            <a:r>
              <a:rPr lang="en-US" sz="2600" dirty="0">
                <a:solidFill>
                  <a:srgbClr val="232849"/>
                </a:solidFill>
                <a:latin typeface="Georgia" panose="02040502050405020303" pitchFamily="18" charset="0"/>
              </a:rPr>
              <a:t>1,199</a:t>
            </a:r>
          </a:p>
        </p:txBody>
      </p:sp>
    </p:spTree>
    <p:extLst>
      <p:ext uri="{BB962C8B-B14F-4D97-AF65-F5344CB8AC3E}">
        <p14:creationId xmlns:p14="http://schemas.microsoft.com/office/powerpoint/2010/main" val="425469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3AA57A1-73B8-4193-9CA7-744C411D32E3}"/>
              </a:ext>
            </a:extLst>
          </p:cNvPr>
          <p:cNvSpPr>
            <a:spLocks noGrp="1"/>
          </p:cNvSpPr>
          <p:nvPr>
            <p:ph sz="quarter" idx="15"/>
          </p:nvPr>
        </p:nvSpPr>
        <p:spPr>
          <a:xfrm>
            <a:off x="518160" y="2168843"/>
            <a:ext cx="9372599" cy="3594100"/>
          </a:xfrm>
        </p:spPr>
        <p:txBody>
          <a:bodyPr>
            <a:normAutofit/>
          </a:bodyPr>
          <a:lstStyle/>
          <a:p>
            <a:pPr marL="0" lvl="0" indent="0">
              <a:lnSpc>
                <a:spcPct val="82000"/>
              </a:lnSpc>
              <a:spcAft>
                <a:spcPts val="0"/>
              </a:spcAft>
              <a:buClr>
                <a:srgbClr val="2374B3"/>
              </a:buClr>
              <a:buNone/>
            </a:pPr>
            <a:r>
              <a:rPr lang="en-US" dirty="0">
                <a:solidFill>
                  <a:srgbClr val="232849"/>
                </a:solidFill>
              </a:rPr>
              <a:t>National Health Service Corps </a:t>
            </a:r>
          </a:p>
          <a:p>
            <a:pPr marL="0" lvl="0" indent="0">
              <a:lnSpc>
                <a:spcPct val="82000"/>
              </a:lnSpc>
              <a:spcAft>
                <a:spcPts val="0"/>
              </a:spcAft>
              <a:buClr>
                <a:srgbClr val="2374B3"/>
              </a:buClr>
              <a:buNone/>
            </a:pPr>
            <a:r>
              <a:rPr lang="en-US" dirty="0">
                <a:solidFill>
                  <a:srgbClr val="232849"/>
                </a:solidFill>
              </a:rPr>
              <a:t>LOAN REPAYMENT PROGRAMS</a:t>
            </a:r>
          </a:p>
        </p:txBody>
      </p:sp>
    </p:spTree>
    <p:extLst>
      <p:ext uri="{BB962C8B-B14F-4D97-AF65-F5344CB8AC3E}">
        <p14:creationId xmlns:p14="http://schemas.microsoft.com/office/powerpoint/2010/main" val="4017032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70A2644-7EBD-4B96-9C4C-0630703E1444}"/>
              </a:ext>
            </a:extLst>
          </p:cNvPr>
          <p:cNvSpPr>
            <a:spLocks noGrp="1"/>
          </p:cNvSpPr>
          <p:nvPr>
            <p:ph type="title"/>
          </p:nvPr>
        </p:nvSpPr>
        <p:spPr/>
        <p:txBody>
          <a:bodyPr/>
          <a:lstStyle/>
          <a:p>
            <a:r>
              <a:rPr lang="en-US" dirty="0"/>
              <a:t>National Health Service Corps (NHSC)</a:t>
            </a:r>
            <a:br>
              <a:rPr lang="en-US" dirty="0"/>
            </a:br>
            <a:r>
              <a:rPr lang="en-US" dirty="0"/>
              <a:t>Loan Repayment Programs (LRPs)</a:t>
            </a:r>
            <a:endParaRPr lang="en-CA" dirty="0"/>
          </a:p>
        </p:txBody>
      </p:sp>
      <p:graphicFrame>
        <p:nvGraphicFramePr>
          <p:cNvPr id="4" name="Diagram 3"/>
          <p:cNvGraphicFramePr/>
          <p:nvPr>
            <p:extLst>
              <p:ext uri="{D42A27DB-BD31-4B8C-83A1-F6EECF244321}">
                <p14:modId xmlns:p14="http://schemas.microsoft.com/office/powerpoint/2010/main" val="2432996385"/>
              </p:ext>
            </p:extLst>
          </p:nvPr>
        </p:nvGraphicFramePr>
        <p:xfrm>
          <a:off x="337601" y="1713023"/>
          <a:ext cx="7324826" cy="4901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01614" y="1339388"/>
            <a:ext cx="5198539" cy="307777"/>
          </a:xfrm>
          <a:prstGeom prst="rect">
            <a:avLst/>
          </a:prstGeom>
          <a:noFill/>
        </p:spPr>
        <p:txBody>
          <a:bodyPr wrap="none" lIns="0" tIns="0" rIns="0" bIns="0" rtlCol="0">
            <a:spAutoFit/>
          </a:bodyPr>
          <a:lstStyle/>
          <a:p>
            <a:pPr algn="l"/>
            <a:r>
              <a:rPr lang="en-US" sz="2000" b="1" dirty="0">
                <a:solidFill>
                  <a:srgbClr val="000000"/>
                </a:solidFill>
                <a:latin typeface="+mj-lt"/>
              </a:rPr>
              <a:t>Applicants can only apply to</a:t>
            </a:r>
            <a:r>
              <a:rPr lang="en-US" sz="2000" b="1" i="1" dirty="0">
                <a:solidFill>
                  <a:srgbClr val="000000"/>
                </a:solidFill>
                <a:latin typeface="+mj-lt"/>
              </a:rPr>
              <a:t> </a:t>
            </a:r>
            <a:r>
              <a:rPr lang="en-US" sz="2000" b="1" i="1" u="sng" dirty="0">
                <a:solidFill>
                  <a:srgbClr val="000000"/>
                </a:solidFill>
                <a:latin typeface="+mj-lt"/>
              </a:rPr>
              <a:t>one</a:t>
            </a:r>
            <a:r>
              <a:rPr lang="en-US" sz="2000" b="1" i="1" dirty="0">
                <a:solidFill>
                  <a:srgbClr val="000000"/>
                </a:solidFill>
                <a:latin typeface="+mj-lt"/>
              </a:rPr>
              <a:t> </a:t>
            </a:r>
            <a:r>
              <a:rPr lang="en-US" sz="2000" b="1" dirty="0">
                <a:solidFill>
                  <a:srgbClr val="000000"/>
                </a:solidFill>
                <a:latin typeface="+mj-lt"/>
              </a:rPr>
              <a:t>program!</a:t>
            </a:r>
          </a:p>
        </p:txBody>
      </p:sp>
    </p:spTree>
    <p:extLst>
      <p:ext uri="{BB962C8B-B14F-4D97-AF65-F5344CB8AC3E}">
        <p14:creationId xmlns:p14="http://schemas.microsoft.com/office/powerpoint/2010/main" val="93951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FD41AD-15AE-691A-7746-4E0A2215B147}"/>
              </a:ext>
            </a:extLst>
          </p:cNvPr>
          <p:cNvSpPr/>
          <p:nvPr/>
        </p:nvSpPr>
        <p:spPr>
          <a:xfrm>
            <a:off x="375463" y="2118716"/>
            <a:ext cx="10268772" cy="36009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74B3"/>
              </a:solidFill>
              <a:effectLst/>
              <a:uLnTx/>
              <a:uFillTx/>
              <a:latin typeface="Arial"/>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2374B3"/>
                </a:solidFill>
                <a:latin typeface="Arial" panose="020B0604020202020204" pitchFamily="34" charset="0"/>
                <a:cs typeface="Arial" panose="020B0604020202020204" pitchFamily="34" charset="0"/>
              </a:rPr>
              <a:t>American Rescue Plan (ARP) </a:t>
            </a:r>
            <a:r>
              <a:rPr lang="en-US" sz="2400" dirty="0">
                <a:solidFill>
                  <a:srgbClr val="000000"/>
                </a:solidFill>
                <a:latin typeface="Arial" panose="020B0604020202020204" pitchFamily="34" charset="0"/>
                <a:cs typeface="Arial" panose="020B0604020202020204" pitchFamily="34" charset="0"/>
              </a:rPr>
              <a:t>funding ended</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rgbClr val="2374B3"/>
              </a:solidFill>
              <a:latin typeface="Arial" panose="020B0604020202020204" pitchFamily="34" charset="0"/>
              <a:cs typeface="Arial" panose="020B060402020202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2374B3"/>
                </a:solidFill>
                <a:latin typeface="Arial" panose="020B0604020202020204" pitchFamily="34" charset="0"/>
                <a:cs typeface="Arial" panose="020B0604020202020204" pitchFamily="34" charset="0"/>
              </a:rPr>
              <a:t>Maternity Care Target Area </a:t>
            </a:r>
            <a:r>
              <a:rPr lang="en-US" sz="2400" dirty="0">
                <a:solidFill>
                  <a:srgbClr val="000000"/>
                </a:solidFill>
                <a:latin typeface="Arial" panose="020B0604020202020204" pitchFamily="34" charset="0"/>
                <a:cs typeface="Arial" panose="020B0604020202020204" pitchFamily="34" charset="0"/>
              </a:rPr>
              <a:t>Implementation within HPSA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rgbClr val="2374B3"/>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rgbClr val="2374B3"/>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solidFill>
                <a:srgbClr val="2374B3"/>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374B3"/>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7" name="Title 1">
            <a:extLst>
              <a:ext uri="{FF2B5EF4-FFF2-40B4-BE49-F238E27FC236}">
                <a16:creationId xmlns:a16="http://schemas.microsoft.com/office/drawing/2014/main" id="{08555031-28B6-0FC8-8CC7-17CD8945B53A}"/>
              </a:ext>
            </a:extLst>
          </p:cNvPr>
          <p:cNvSpPr txBox="1">
            <a:spLocks/>
          </p:cNvSpPr>
          <p:nvPr/>
        </p:nvSpPr>
        <p:spPr>
          <a:xfrm>
            <a:off x="1928770" y="234165"/>
            <a:ext cx="9023578" cy="781308"/>
          </a:xfrm>
          <a:prstGeom prst="rect">
            <a:avLst/>
          </a:prstGeom>
        </p:spPr>
        <p:txBody>
          <a:bodyPr vert="horz" lIns="0" tIns="0" rIns="0" bIns="0" rtlCol="0" anchor="ctr" anchorCtr="0">
            <a:noAutofit/>
          </a:bodyPr>
          <a:lstStyle>
            <a:lvl1pPr algn="l" defTabSz="914400" rtl="0" eaLnBrk="1" latinLnBrk="0" hangingPunct="1">
              <a:lnSpc>
                <a:spcPct val="88000"/>
              </a:lnSpc>
              <a:spcBef>
                <a:spcPct val="0"/>
              </a:spcBef>
              <a:buNone/>
              <a:defRPr sz="2900" b="1" i="0" kern="1200">
                <a:solidFill>
                  <a:schemeClr val="bg1"/>
                </a:solidFill>
                <a:latin typeface="Arial" panose="020B0604020202020204" pitchFamily="34" charset="0"/>
                <a:ea typeface="+mj-ea"/>
                <a:cs typeface="Arial" panose="020B0604020202020204" pitchFamily="34" charset="0"/>
              </a:defRPr>
            </a:lvl1pPr>
          </a:lstStyle>
          <a:p>
            <a:r>
              <a:rPr lang="en-US" dirty="0"/>
              <a:t>What’s New in Fiscal Year 2023</a:t>
            </a:r>
          </a:p>
        </p:txBody>
      </p:sp>
    </p:spTree>
    <p:extLst>
      <p:ext uri="{BB962C8B-B14F-4D97-AF65-F5344CB8AC3E}">
        <p14:creationId xmlns:p14="http://schemas.microsoft.com/office/powerpoint/2010/main" val="2547301278"/>
      </p:ext>
    </p:extLst>
  </p:cSld>
  <p:clrMapOvr>
    <a:masterClrMapping/>
  </p:clrMapOvr>
</p:sld>
</file>

<file path=ppt/theme/theme1.xml><?xml version="1.0" encoding="utf-8"?>
<a:theme xmlns:a="http://schemas.openxmlformats.org/drawingml/2006/main" name="Main Cover">
  <a:themeElements>
    <a:clrScheme name="NHSC Brand Colors">
      <a:dk1>
        <a:srgbClr val="2374B3"/>
      </a:dk1>
      <a:lt1>
        <a:srgbClr val="FFFFFF"/>
      </a:lt1>
      <a:dk2>
        <a:srgbClr val="232849"/>
      </a:dk2>
      <a:lt2>
        <a:srgbClr val="4E4E50"/>
      </a:lt2>
      <a:accent1>
        <a:srgbClr val="4372C3"/>
      </a:accent1>
      <a:accent2>
        <a:srgbClr val="DADAEF"/>
      </a:accent2>
      <a:accent3>
        <a:srgbClr val="324165"/>
      </a:accent3>
      <a:accent4>
        <a:srgbClr val="FFC000"/>
      </a:accent4>
      <a:accent5>
        <a:srgbClr val="FFFFFF"/>
      </a:accent5>
      <a:accent6>
        <a:srgbClr val="FFFFFF"/>
      </a:accent6>
      <a:hlink>
        <a:srgbClr val="232849"/>
      </a:hlink>
      <a:folHlink>
        <a:srgbClr val="4D4D5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NHSC Brand Colors">
      <a:dk1>
        <a:srgbClr val="2374B3"/>
      </a:dk1>
      <a:lt1>
        <a:srgbClr val="FFFFFF"/>
      </a:lt1>
      <a:dk2>
        <a:srgbClr val="232849"/>
      </a:dk2>
      <a:lt2>
        <a:srgbClr val="4E4E50"/>
      </a:lt2>
      <a:accent1>
        <a:srgbClr val="4372C3"/>
      </a:accent1>
      <a:accent2>
        <a:srgbClr val="DADAEF"/>
      </a:accent2>
      <a:accent3>
        <a:srgbClr val="324165"/>
      </a:accent3>
      <a:accent4>
        <a:srgbClr val="FFC000"/>
      </a:accent4>
      <a:accent5>
        <a:srgbClr val="FFFFFF"/>
      </a:accent5>
      <a:accent6>
        <a:srgbClr val="FFFFFF"/>
      </a:accent6>
      <a:hlink>
        <a:srgbClr val="232849"/>
      </a:hlink>
      <a:folHlink>
        <a:srgbClr val="4D4D5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500" b="1" dirty="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NHSC Brand Colors">
      <a:dk1>
        <a:srgbClr val="2374B3"/>
      </a:dk1>
      <a:lt1>
        <a:srgbClr val="FFFFFF"/>
      </a:lt1>
      <a:dk2>
        <a:srgbClr val="232849"/>
      </a:dk2>
      <a:lt2>
        <a:srgbClr val="4E4E50"/>
      </a:lt2>
      <a:accent1>
        <a:srgbClr val="4372C3"/>
      </a:accent1>
      <a:accent2>
        <a:srgbClr val="DADAEF"/>
      </a:accent2>
      <a:accent3>
        <a:srgbClr val="324165"/>
      </a:accent3>
      <a:accent4>
        <a:srgbClr val="FFC000"/>
      </a:accent4>
      <a:accent5>
        <a:srgbClr val="FFFFFF"/>
      </a:accent5>
      <a:accent6>
        <a:srgbClr val="FFFFFF"/>
      </a:accent6>
      <a:hlink>
        <a:srgbClr val="232849"/>
      </a:hlink>
      <a:folHlink>
        <a:srgbClr val="4D4D5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500" b="1" dirty="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2_Custom Design">
  <a:themeElements>
    <a:clrScheme name="NHSC Brand Colors">
      <a:dk1>
        <a:srgbClr val="2374B3"/>
      </a:dk1>
      <a:lt1>
        <a:srgbClr val="FFFFFF"/>
      </a:lt1>
      <a:dk2>
        <a:srgbClr val="232849"/>
      </a:dk2>
      <a:lt2>
        <a:srgbClr val="4E4E50"/>
      </a:lt2>
      <a:accent1>
        <a:srgbClr val="4372C3"/>
      </a:accent1>
      <a:accent2>
        <a:srgbClr val="DADAEF"/>
      </a:accent2>
      <a:accent3>
        <a:srgbClr val="324165"/>
      </a:accent3>
      <a:accent4>
        <a:srgbClr val="FFC000"/>
      </a:accent4>
      <a:accent5>
        <a:srgbClr val="FFFFFF"/>
      </a:accent5>
      <a:accent6>
        <a:srgbClr val="FFFFFF"/>
      </a:accent6>
      <a:hlink>
        <a:srgbClr val="232849"/>
      </a:hlink>
      <a:folHlink>
        <a:srgbClr val="4D4D5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500" b="1" dirty="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c8c0c04-dd13-488b-8ec2-6ed4ccee9620">
      <Terms xmlns="http://schemas.microsoft.com/office/infopath/2007/PartnerControls"/>
    </lcf76f155ced4ddcb4097134ff3c332f>
    <TaxCatchAll xmlns="67ee5189-de76-4f34-8257-585323b35f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E7A78910952A47ACEA72E375BFF506" ma:contentTypeVersion="13" ma:contentTypeDescription="Create a new document." ma:contentTypeScope="" ma:versionID="d1ecd9ecc3b8952e465f82788b59ad45">
  <xsd:schema xmlns:xsd="http://www.w3.org/2001/XMLSchema" xmlns:xs="http://www.w3.org/2001/XMLSchema" xmlns:p="http://schemas.microsoft.com/office/2006/metadata/properties" xmlns:ns2="1c8c0c04-dd13-488b-8ec2-6ed4ccee9620" xmlns:ns3="67ee5189-de76-4f34-8257-585323b35fa0" targetNamespace="http://schemas.microsoft.com/office/2006/metadata/properties" ma:root="true" ma:fieldsID="c7e76dd19ee5247d756977d269c80f6f" ns2:_="" ns3:_="">
    <xsd:import namespace="1c8c0c04-dd13-488b-8ec2-6ed4ccee9620"/>
    <xsd:import namespace="67ee5189-de76-4f34-8257-585323b35f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c0c04-dd13-488b-8ec2-6ed4ccee96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ee5189-de76-4f34-8257-585323b35fa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27ca2c2a-a9ed-40a6-93be-a1f47cc720ce}" ma:internalName="TaxCatchAll" ma:showField="CatchAllData" ma:web="67ee5189-de76-4f34-8257-585323b35f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C40583-8BD2-4B12-9B96-8FDDF5A395F8}">
  <ds:schemaRefs>
    <ds:schemaRef ds:uri="67ee5189-de76-4f34-8257-585323b35fa0"/>
    <ds:schemaRef ds:uri="http://schemas.microsoft.com/office/2006/documentManagement/types"/>
    <ds:schemaRef ds:uri="1c8c0c04-dd13-488b-8ec2-6ed4ccee9620"/>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purl.org/dc/dcmitype/"/>
    <ds:schemaRef ds:uri="http://www.w3.org/XML/1998/namespace"/>
  </ds:schemaRefs>
</ds:datastoreItem>
</file>

<file path=customXml/itemProps2.xml><?xml version="1.0" encoding="utf-8"?>
<ds:datastoreItem xmlns:ds="http://schemas.openxmlformats.org/officeDocument/2006/customXml" ds:itemID="{9C770C79-A4E2-486D-861D-19D102418B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8c0c04-dd13-488b-8ec2-6ed4ccee9620"/>
    <ds:schemaRef ds:uri="67ee5189-de76-4f34-8257-585323b35f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8FDA81-2A95-4A2F-84F9-5746E0EA6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8696</TotalTime>
  <Words>5730</Words>
  <Application>Microsoft Office PowerPoint</Application>
  <PresentationFormat>Widescreen</PresentationFormat>
  <Paragraphs>526</Paragraphs>
  <Slides>38</Slides>
  <Notes>37</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38</vt:i4>
      </vt:variant>
    </vt:vector>
  </HeadingPairs>
  <TitlesOfParts>
    <vt:vector size="57" baseType="lpstr">
      <vt:lpstr>Arial</vt:lpstr>
      <vt:lpstr>Arial Black</vt:lpstr>
      <vt:lpstr>Bahnschrift</vt:lpstr>
      <vt:lpstr>Calibri</vt:lpstr>
      <vt:lpstr>Courier New</vt:lpstr>
      <vt:lpstr>Georgia</vt:lpstr>
      <vt:lpstr>Open Sans</vt:lpstr>
      <vt:lpstr>pt-sans-pro</vt:lpstr>
      <vt:lpstr>Symbol</vt:lpstr>
      <vt:lpstr>System Font Regular</vt:lpstr>
      <vt:lpstr>Times New Roman</vt:lpstr>
      <vt:lpstr>Verdana</vt:lpstr>
      <vt:lpstr>Wingdings</vt:lpstr>
      <vt:lpstr>Wingdings 2</vt:lpstr>
      <vt:lpstr>Main Cover</vt:lpstr>
      <vt:lpstr>Custom Design</vt:lpstr>
      <vt:lpstr>1_Custom Design</vt:lpstr>
      <vt:lpstr>Office Theme</vt:lpstr>
      <vt:lpstr>2_Custom Design</vt:lpstr>
      <vt:lpstr>National Health Service Corps Loan Repayment Programs </vt:lpstr>
      <vt:lpstr>Presenters and Q&amp;A Support</vt:lpstr>
      <vt:lpstr>Agenda</vt:lpstr>
      <vt:lpstr>The National Health Service Corps</vt:lpstr>
      <vt:lpstr>Impact of the NHSC: Largest class in program history</vt:lpstr>
      <vt:lpstr>NHSC Fiscal Year 2022</vt:lpstr>
      <vt:lpstr>PowerPoint Presentation</vt:lpstr>
      <vt:lpstr>National Health Service Corps (NHSC) Loan Repayment Programs (LRPs)</vt:lpstr>
      <vt:lpstr>PowerPoint Presentation</vt:lpstr>
      <vt:lpstr>Maternal Care Target Area (MCTA)  </vt:lpstr>
      <vt:lpstr>NHSC LOAN REPAYMENT PROGRAM</vt:lpstr>
      <vt:lpstr>NHSC Loan Repayment Program – Now accepting applications!</vt:lpstr>
      <vt:lpstr>NHSC Loan Repayment Program – Now accepting applications! (Cont’d 3)</vt:lpstr>
      <vt:lpstr>SUBSTANCE USE DISORDER WORKFORCE LOAN REPAYMENT PROGRAM</vt:lpstr>
      <vt:lpstr>Substance Use Disorder Workforce Loan Repayment Program – Now accepting applications!</vt:lpstr>
      <vt:lpstr>RURAL COMMUNITY  LOAN REPAYMENT PROGRAM</vt:lpstr>
      <vt:lpstr>Rural Community Loan Repayment Program – Now accepting applications!</vt:lpstr>
      <vt:lpstr>PowerPoint Presentation</vt:lpstr>
      <vt:lpstr>NHSC Loan Repayment Programs Application Process and Helpful Tips </vt:lpstr>
      <vt:lpstr>Service Requirements</vt:lpstr>
      <vt:lpstr>Key Dates FY2023</vt:lpstr>
      <vt:lpstr>Before Starting the Application – Documentation</vt:lpstr>
      <vt:lpstr>Before Starting the Application – Loan Information</vt:lpstr>
      <vt:lpstr>Starting The Online Application</vt:lpstr>
      <vt:lpstr>The NHSC Application</vt:lpstr>
      <vt:lpstr>Your NHSC Application (continued)</vt:lpstr>
      <vt:lpstr>Your NHSC Application: Site’s Role</vt:lpstr>
      <vt:lpstr>Your NHSC Application: Loans &amp; Other Documents</vt:lpstr>
      <vt:lpstr>Your NHSC Application: Certify and Submit</vt:lpstr>
      <vt:lpstr>Application Tips &amp; Reminders</vt:lpstr>
      <vt:lpstr>PowerPoint Presentation</vt:lpstr>
      <vt:lpstr>Support &amp; Resources: NHSC Approved Sites</vt:lpstr>
      <vt:lpstr>Support &amp; Resources: NHSC Approved Sites</vt:lpstr>
      <vt:lpstr>NHSC Approved Sites: Rural &amp; Non-Rural in Kentucky</vt:lpstr>
      <vt:lpstr>Support &amp; Resources – Contact Us </vt:lpstr>
      <vt:lpstr>Support &amp; Resources – Contact Us </vt:lpstr>
      <vt:lpstr>Connect with HRSA</vt:lpstr>
      <vt:lpstr>Questions</vt:lpstr>
    </vt:vector>
  </TitlesOfParts>
  <Company>HRSA, National Health Service Corps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NHSC 101</dc:title>
  <dc:subject>NHSC 101</dc:subject>
  <dc:creator>HRSA, National Health Service Corps</dc:creator>
  <cp:keywords>HRSA, National, Health, Service, Corps, NHSC, 101, Loan, Repayment, Finances, Practice, Financial, Support, Funding, Funds, Scholarships, Grants</cp:keywords>
  <cp:lastModifiedBy>Coleman, Matthew R.</cp:lastModifiedBy>
  <cp:revision>70</cp:revision>
  <cp:lastPrinted>2019-03-19T15:55:06Z</cp:lastPrinted>
  <dcterms:created xsi:type="dcterms:W3CDTF">2019-03-11T13:39:50Z</dcterms:created>
  <dcterms:modified xsi:type="dcterms:W3CDTF">2023-03-20T15:54:06Z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0x01010061E7A78910952A47ACEA72E375BFF506</vt:lpwstr>
  </property>
  <property fmtid="{D5CDD505-2E9C-101B-9397-08002B2CF9AE}" pid="3" name="_dlc_DocIdItemGuid">
    <vt:lpwstr>0a127ca5-7960-4a40-b982-f5e69d2565cc</vt:lpwstr>
  </property>
  <property fmtid="{D5CDD505-2E9C-101B-9397-08002B2CF9AE}" pid="4" name="MediaServiceImageTags">
    <vt:lpwstr/>
  </property>
</Properties>
</file>