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man, Matthew R." initials="CMR" lastIdx="1" clrIdx="0">
    <p:extLst>
      <p:ext uri="{19B8F6BF-5375-455C-9EA6-DF929625EA0E}">
        <p15:presenceInfo xmlns:p15="http://schemas.microsoft.com/office/powerpoint/2012/main" userId="S-1-5-21-1177238915-1645522239-725345543-2716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C5C1-013D-48C6-A1A8-60C65693D346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3DF7F-5952-42E1-87DA-344D2701E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3DF7F-5952-42E1-87DA-344D2701EE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3DF7F-5952-42E1-87DA-344D2701EE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3DB4-CD26-4D09-9390-B843B8172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B8D22-DC8B-4247-86F6-B4981FEDC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096B1-26D7-405E-8418-BCE85350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0282-5AE7-4778-BFFF-75458FFA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448A-6954-4FED-BF2E-835726DB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B19B-279D-4090-ADB7-7D6E9A72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0B950-440D-49BF-A97E-A378B2BF6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E552A-0B66-4C51-9B5D-3CD96A99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7AEA-569C-4DFB-B752-D46469CB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A57F4-34EA-49CB-B908-84DB1138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4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8EFA2-86C1-40C9-A957-268F1B901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1D97B-B862-442D-93F9-2B01726F8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6F31-9066-47CD-8D4E-07BF65B2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0BFB8-6C67-4AA5-BD7A-195DD3ED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AA703-663A-4E6C-944E-90116FA2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5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2B5C-31EF-48D6-8687-CB09A061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1A69-3DD7-488A-98B7-9991F924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2F221-3D16-448E-A37F-4470D51CB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2A56-833E-4485-9081-D0C21750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02A08-B366-4795-BC3D-4AA5A2E5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8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2E1B-DB1B-42E1-9A64-673EDAA8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76A29-3E34-4DBB-AE6B-44C87A58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826A3-0B7E-44C9-842C-856B795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CFC18-5C13-44CD-B36F-E7ECBE20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D03E-E853-457A-9689-D229DCE3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E4B7-07E4-4085-A206-B47D725A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52D4-548F-40E8-AA8F-CB1666420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0BDCE-95CF-48F3-9318-BCFF381C3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676EE-98D8-403E-B448-26BA0E02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54A7E-2752-42C7-9E28-5B9CA401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F316A-E9CF-4B11-B50E-C8FB7592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E8E1-59E1-4D96-9D71-A12782FD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C7CA3-62D7-4D7E-A581-B3ED0D7A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041D4-F767-40F2-9356-401F550A9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7A9BD-8D5B-4ADE-BC17-47FA0945C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B5E36-CC3E-4C92-9062-6B3E6503C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CEB83-8C92-428C-BC6C-3E35CD4F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85872-CA97-48FA-B0FC-F622187B2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27C38A-72A8-4F50-AABB-3D8AB8F5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8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C581-051B-41F3-A343-B8B86604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B023E-0AC0-47AE-8A89-ECE9AC48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A8D7A-AB5E-4083-9199-3DE0014A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1CECE-4279-4277-91E0-1FA794064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87C6F-E642-447C-928B-9F135BD5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C6B7DA-6191-451B-9F32-FCB1515E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F263A-DEE2-4DE2-BE8F-8B349F2E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CA2D-C29C-436A-BE75-2C0EABA3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2427-AAA2-4FED-914D-4997034E1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92F64-B418-4F3E-A953-F42457D7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4785C-DCC3-46E2-BEF1-59C0C485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74A2E-F83E-496A-90E5-5A795052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28170-097C-463B-85A2-34889F35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8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CC03-3EA0-4FAA-8B14-708D0CE0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54092-CF09-43A4-B002-DAD91B34D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66BAD-A50D-4594-81BC-8C4239F2C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44391-8DBB-4E00-91D0-2152E8CB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09BD1-C38E-4616-AE11-A7AAB903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5EE0F-3577-4ED8-87A3-9211CC04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7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D8897-DA4C-4BFC-AFC2-C2767DF9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5B2EE-2279-4A97-89D4-68ACE0666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B6371-C13B-453B-8BB6-7179ACFAB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4487-1824-4DBD-AFE5-03F74F397E83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ED34B-ED9A-40D8-95E6-70DA421F7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E134-6FB3-40CF-BACD-963C7166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D593E-70B5-4B7E-84AC-04BB8B22E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C8E0-DB6D-4D71-84BF-C309353636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7B155-6A63-419C-994B-447AECC9C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AF2B32-5FE2-42FA-95AE-D6DC0F0BC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C5470A-20BE-4CEE-B614-54C58C624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1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949F3-1C79-4139-925C-B11B9CC39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17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EEB2D-DCDA-465E-A364-75F4C5888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9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284380-70CF-4B17-B5FC-FC1337962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2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10BBC-62CB-43C6-9858-872EFBE8E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55A2AD-7720-41A7-B47B-03322A5C8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2305BA-2C71-4873-9D99-4CAB81D73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384347-61E3-4128-8A7F-D88D4D9DA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C4D8E-2511-4E92-AA51-A4FEEA7C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BD3F49-E2D8-4F7B-B754-257B48E67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DF240-4C68-42AA-8580-88FA17E55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B48B0-6FBB-4A3C-AC1B-004AB5EC4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ECEDFA-70EE-4DE3-8578-686AA9915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52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1EA66A61DC7C4E833BC6E041A54E24" ma:contentTypeVersion="13" ma:contentTypeDescription="Create a new document." ma:contentTypeScope="" ma:versionID="11f7f0f78952d79b38397154ad947e30">
  <xsd:schema xmlns:xsd="http://www.w3.org/2001/XMLSchema" xmlns:xs="http://www.w3.org/2001/XMLSchema" xmlns:p="http://schemas.microsoft.com/office/2006/metadata/properties" xmlns:ns3="f6c8bd95-eaf5-4b14-bbf4-770fffbe6f60" xmlns:ns4="95c88252-2407-464a-8a82-2c0e234ebb5c" targetNamespace="http://schemas.microsoft.com/office/2006/metadata/properties" ma:root="true" ma:fieldsID="838ad64039325dbfc6632908a179a715" ns3:_="" ns4:_="">
    <xsd:import namespace="f6c8bd95-eaf5-4b14-bbf4-770fffbe6f60"/>
    <xsd:import namespace="95c88252-2407-464a-8a82-2c0e234ebb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8bd95-eaf5-4b14-bbf4-770fffbe6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88252-2407-464a-8a82-2c0e234ebb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5EB5C-0189-4D8F-9317-A8423769AE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AE0CD-F6E5-4802-B051-36B7010FA4F3}">
  <ds:schemaRefs>
    <ds:schemaRef ds:uri="http://purl.org/dc/elements/1.1/"/>
    <ds:schemaRef ds:uri="http://schemas.microsoft.com/office/2006/metadata/properties"/>
    <ds:schemaRef ds:uri="95c88252-2407-464a-8a82-2c0e234ebb5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6c8bd95-eaf5-4b14-bbf4-770fffbe6f6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90B03E-53C8-4A5E-8452-9A7B11875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8bd95-eaf5-4b14-bbf4-770fffbe6f60"/>
    <ds:schemaRef ds:uri="95c88252-2407-464a-8a82-2c0e234ebb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Widescreen</PresentationFormat>
  <Paragraphs>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Coleman, Matthew R.</dc:creator>
  <cp:lastModifiedBy>Coleman, Matthew R.</cp:lastModifiedBy>
  <cp:revision>6</cp:revision>
  <dcterms:created xsi:type="dcterms:W3CDTF">2022-01-31T20:55:48Z</dcterms:created>
  <dcterms:modified xsi:type="dcterms:W3CDTF">2022-11-01T13:07:34Z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0x0101000C1EA66A61DC7C4E833BC6E041A54E24</vt:lpwstr>
  </property>
</Properties>
</file>