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653" r:id="rId2"/>
    <p:sldId id="658" r:id="rId3"/>
    <p:sldId id="655" r:id="rId4"/>
    <p:sldId id="659" r:id="rId5"/>
    <p:sldId id="660" r:id="rId6"/>
    <p:sldId id="661" r:id="rId7"/>
    <p:sldId id="662" r:id="rId8"/>
    <p:sldId id="672" r:id="rId9"/>
    <p:sldId id="663" r:id="rId10"/>
    <p:sldId id="674" r:id="rId11"/>
    <p:sldId id="679" r:id="rId12"/>
    <p:sldId id="681" r:id="rId13"/>
    <p:sldId id="668" r:id="rId14"/>
    <p:sldId id="682" r:id="rId15"/>
    <p:sldId id="675" r:id="rId16"/>
    <p:sldId id="676" r:id="rId17"/>
    <p:sldId id="677" r:id="rId18"/>
    <p:sldId id="678" r:id="rId19"/>
    <p:sldId id="680" r:id="rId20"/>
    <p:sldId id="664" r:id="rId21"/>
    <p:sldId id="666" r:id="rId22"/>
    <p:sldId id="671" r:id="rId23"/>
    <p:sldId id="667" r:id="rId24"/>
  </p:sldIdLst>
  <p:sldSz cx="18288000" cy="13716000"/>
  <p:notesSz cx="6858000" cy="9144000"/>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62AA"/>
    <a:srgbClr val="4EAEAF"/>
    <a:srgbClr val="DF5C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74"/>
    <p:restoredTop sz="94647"/>
  </p:normalViewPr>
  <p:slideViewPr>
    <p:cSldViewPr snapToGrid="0" snapToObjects="1">
      <p:cViewPr varScale="1">
        <p:scale>
          <a:sx n="64" d="100"/>
          <a:sy n="64" d="100"/>
        </p:scale>
        <p:origin x="11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23" name="Rectangle 22">
            <a:extLst>
              <a:ext uri="{FF2B5EF4-FFF2-40B4-BE49-F238E27FC236}">
                <a16:creationId xmlns:a16="http://schemas.microsoft.com/office/drawing/2014/main" id="{E2B8FC76-EA84-D349-8D7E-52E2221267F1}"/>
              </a:ext>
            </a:extLst>
          </p:cNvPr>
          <p:cNvSpPr/>
          <p:nvPr/>
        </p:nvSpPr>
        <p:spPr>
          <a:xfrm>
            <a:off x="6669445" y="8974251"/>
            <a:ext cx="4898571" cy="559178"/>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1" name="Text Placeholder 30">
            <a:extLst>
              <a:ext uri="{FF2B5EF4-FFF2-40B4-BE49-F238E27FC236}">
                <a16:creationId xmlns:a16="http://schemas.microsoft.com/office/drawing/2014/main" id="{CEA7BD84-7BFE-EF4E-9B13-316DC6D03AF6}"/>
              </a:ext>
            </a:extLst>
          </p:cNvPr>
          <p:cNvSpPr>
            <a:spLocks noGrp="1"/>
          </p:cNvSpPr>
          <p:nvPr>
            <p:ph type="body" sz="quarter" idx="10" hasCustomPrompt="1"/>
          </p:nvPr>
        </p:nvSpPr>
        <p:spPr>
          <a:xfrm>
            <a:off x="2563585" y="3789120"/>
            <a:ext cx="13170083" cy="2817185"/>
          </a:xfrm>
        </p:spPr>
        <p:txBody>
          <a:bodyPr>
            <a:noAutofit/>
          </a:bodyPr>
          <a:lstStyle>
            <a:lvl1pPr marL="0" indent="0" algn="ctr">
              <a:buNone/>
              <a:defRPr sz="9000" b="1">
                <a:latin typeface="Century Gothic" panose="020B0502020202020204" pitchFamily="34" charset="0"/>
              </a:defRPr>
            </a:lvl1pPr>
            <a:lvl2pPr marL="914400" indent="0">
              <a:buNone/>
              <a:defRPr/>
            </a:lvl2pPr>
            <a:lvl3pPr marL="1828800" indent="0">
              <a:buNone/>
              <a:defRPr/>
            </a:lvl3pPr>
            <a:lvl4pPr marL="2743200" indent="0">
              <a:buNone/>
              <a:defRPr/>
            </a:lvl4pPr>
            <a:lvl5pPr marL="3657600" indent="0">
              <a:buNone/>
              <a:defRPr/>
            </a:lvl5pPr>
          </a:lstStyle>
          <a:p>
            <a:pPr lvl="0"/>
            <a:r>
              <a:rPr lang="en-US" dirty="0"/>
              <a:t>Click to add headline</a:t>
            </a:r>
          </a:p>
          <a:p>
            <a:pPr lvl="0"/>
            <a:r>
              <a:rPr lang="en-US" dirty="0"/>
              <a:t>Line 2</a:t>
            </a:r>
          </a:p>
        </p:txBody>
      </p:sp>
      <p:sp>
        <p:nvSpPr>
          <p:cNvPr id="33" name="Text Placeholder 32">
            <a:extLst>
              <a:ext uri="{FF2B5EF4-FFF2-40B4-BE49-F238E27FC236}">
                <a16:creationId xmlns:a16="http://schemas.microsoft.com/office/drawing/2014/main" id="{02FD7F50-5780-3D4F-A7C8-CE5F06B45506}"/>
              </a:ext>
            </a:extLst>
          </p:cNvPr>
          <p:cNvSpPr>
            <a:spLocks noGrp="1"/>
          </p:cNvSpPr>
          <p:nvPr>
            <p:ph type="body" sz="quarter" idx="11" hasCustomPrompt="1"/>
          </p:nvPr>
        </p:nvSpPr>
        <p:spPr>
          <a:xfrm>
            <a:off x="7240587" y="2726462"/>
            <a:ext cx="3806825" cy="482600"/>
          </a:xfrm>
        </p:spPr>
        <p:txBody>
          <a:bodyPr>
            <a:noAutofit/>
          </a:bodyPr>
          <a:lstStyle>
            <a:lvl1pPr marL="0" indent="0" algn="ctr">
              <a:buNone/>
              <a:defRPr sz="2000" b="1" spc="300">
                <a:solidFill>
                  <a:srgbClr val="3262AA"/>
                </a:solidFill>
                <a:latin typeface="Century Gothic" panose="020B0502020202020204" pitchFamily="34" charset="0"/>
              </a:defRPr>
            </a:lvl1pPr>
            <a:lvl2pPr marL="914400" indent="0">
              <a:buNone/>
              <a:defRPr sz="2400">
                <a:latin typeface="Century Gothic" panose="020B0502020202020204" pitchFamily="34" charset="0"/>
              </a:defRPr>
            </a:lvl2pPr>
            <a:lvl3pPr marL="1828800" indent="0">
              <a:buNone/>
              <a:defRPr sz="2400">
                <a:latin typeface="Century Gothic" panose="020B0502020202020204" pitchFamily="34" charset="0"/>
              </a:defRPr>
            </a:lvl3pPr>
            <a:lvl4pPr marL="2743200" indent="0">
              <a:buNone/>
              <a:defRPr sz="2400">
                <a:latin typeface="Century Gothic" panose="020B0502020202020204" pitchFamily="34" charset="0"/>
              </a:defRPr>
            </a:lvl4pPr>
            <a:lvl5pPr marL="3657600" indent="0">
              <a:buNone/>
              <a:defRPr sz="2400">
                <a:latin typeface="Century Gothic" panose="020B0502020202020204" pitchFamily="34" charset="0"/>
              </a:defRPr>
            </a:lvl5pPr>
          </a:lstStyle>
          <a:p>
            <a:pPr lvl="0"/>
            <a:r>
              <a:rPr lang="en-US" dirty="0"/>
              <a:t>DATE</a:t>
            </a:r>
          </a:p>
        </p:txBody>
      </p:sp>
      <p:sp>
        <p:nvSpPr>
          <p:cNvPr id="35" name="Text Placeholder 34">
            <a:extLst>
              <a:ext uri="{FF2B5EF4-FFF2-40B4-BE49-F238E27FC236}">
                <a16:creationId xmlns:a16="http://schemas.microsoft.com/office/drawing/2014/main" id="{AD872086-7600-DA4E-B150-76A1178C128A}"/>
              </a:ext>
            </a:extLst>
          </p:cNvPr>
          <p:cNvSpPr>
            <a:spLocks noGrp="1"/>
          </p:cNvSpPr>
          <p:nvPr>
            <p:ph type="body" sz="quarter" idx="12" hasCustomPrompt="1"/>
          </p:nvPr>
        </p:nvSpPr>
        <p:spPr>
          <a:xfrm>
            <a:off x="6998625" y="8685132"/>
            <a:ext cx="4240213" cy="1163638"/>
          </a:xfrm>
        </p:spPr>
        <p:txBody>
          <a:bodyPr anchor="ctr">
            <a:noAutofit/>
          </a:bodyPr>
          <a:lstStyle>
            <a:lvl1pPr marL="0" indent="0" algn="ctr">
              <a:buNone/>
              <a:defRPr sz="2500">
                <a:solidFill>
                  <a:schemeClr val="bg1"/>
                </a:solidFill>
                <a:latin typeface="Century Gothic" panose="020B0502020202020204" pitchFamily="34" charset="0"/>
              </a:defRPr>
            </a:lvl1pPr>
            <a:lvl2pPr marL="914400" indent="0">
              <a:buNone/>
              <a:defRPr sz="2000">
                <a:solidFill>
                  <a:schemeClr val="bg1"/>
                </a:solidFill>
                <a:latin typeface="Century Gothic" panose="020B0502020202020204" pitchFamily="34" charset="0"/>
              </a:defRPr>
            </a:lvl2pPr>
            <a:lvl3pPr marL="1828800" indent="0">
              <a:buNone/>
              <a:defRPr sz="2000">
                <a:solidFill>
                  <a:schemeClr val="bg1"/>
                </a:solidFill>
                <a:latin typeface="Century Gothic" panose="020B0502020202020204" pitchFamily="34" charset="0"/>
              </a:defRPr>
            </a:lvl3pPr>
            <a:lvl4pPr marL="2743200" indent="0">
              <a:buNone/>
              <a:defRPr sz="2000">
                <a:solidFill>
                  <a:schemeClr val="bg1"/>
                </a:solidFill>
                <a:latin typeface="Century Gothic" panose="020B0502020202020204" pitchFamily="34" charset="0"/>
              </a:defRPr>
            </a:lvl4pPr>
            <a:lvl5pPr marL="3657600" indent="0">
              <a:buNone/>
              <a:defRPr sz="2000">
                <a:solidFill>
                  <a:schemeClr val="bg1"/>
                </a:solidFill>
                <a:latin typeface="Century Gothic" panose="020B0502020202020204" pitchFamily="34" charset="0"/>
              </a:defRPr>
            </a:lvl5pPr>
          </a:lstStyle>
          <a:p>
            <a:pPr lvl="0"/>
            <a:r>
              <a:rPr lang="en-US" dirty="0"/>
              <a:t>Name, Title</a:t>
            </a:r>
          </a:p>
        </p:txBody>
      </p:sp>
      <p:pic>
        <p:nvPicPr>
          <p:cNvPr id="37" name="Picture 36">
            <a:extLst>
              <a:ext uri="{FF2B5EF4-FFF2-40B4-BE49-F238E27FC236}">
                <a16:creationId xmlns:a16="http://schemas.microsoft.com/office/drawing/2014/main" id="{61EDDD73-BB0E-AA44-ADA6-B7844003F8F4}"/>
              </a:ext>
            </a:extLst>
          </p:cNvPr>
          <p:cNvPicPr>
            <a:picLocks noChangeAspect="1"/>
          </p:cNvPicPr>
          <p:nvPr userDrawn="1"/>
        </p:nvPicPr>
        <p:blipFill>
          <a:blip r:embed="rId2"/>
          <a:stretch>
            <a:fillRect/>
          </a:stretch>
        </p:blipFill>
        <p:spPr>
          <a:xfrm>
            <a:off x="0" y="195695"/>
            <a:ext cx="1463386" cy="1045276"/>
          </a:xfrm>
          <a:prstGeom prst="rect">
            <a:avLst/>
          </a:prstGeom>
        </p:spPr>
      </p:pic>
      <p:sp>
        <p:nvSpPr>
          <p:cNvPr id="39" name="Text Placeholder 38">
            <a:extLst>
              <a:ext uri="{FF2B5EF4-FFF2-40B4-BE49-F238E27FC236}">
                <a16:creationId xmlns:a16="http://schemas.microsoft.com/office/drawing/2014/main" id="{371C5312-971E-E940-8564-704DB7D2EE30}"/>
              </a:ext>
            </a:extLst>
          </p:cNvPr>
          <p:cNvSpPr>
            <a:spLocks noGrp="1"/>
          </p:cNvSpPr>
          <p:nvPr>
            <p:ph type="body" sz="quarter" idx="13" hasCustomPrompt="1"/>
          </p:nvPr>
        </p:nvSpPr>
        <p:spPr>
          <a:xfrm>
            <a:off x="3592513" y="7186363"/>
            <a:ext cx="11576050" cy="783771"/>
          </a:xfrm>
        </p:spPr>
        <p:txBody>
          <a:bodyPr>
            <a:normAutofit/>
          </a:bodyPr>
          <a:lstStyle>
            <a:lvl1pPr marL="0" indent="0" algn="ctr">
              <a:buNone/>
              <a:defRPr sz="5000">
                <a:latin typeface="Century Gothic" panose="020B0502020202020204" pitchFamily="34" charset="0"/>
              </a:defRPr>
            </a:lvl1pPr>
          </a:lstStyle>
          <a:p>
            <a:pPr lvl="0"/>
            <a:r>
              <a:rPr lang="en-US" dirty="0"/>
              <a:t>SUBHEAD HERE (if needed)</a:t>
            </a:r>
          </a:p>
        </p:txBody>
      </p:sp>
    </p:spTree>
    <p:extLst>
      <p:ext uri="{BB962C8B-B14F-4D97-AF65-F5344CB8AC3E}">
        <p14:creationId xmlns:p14="http://schemas.microsoft.com/office/powerpoint/2010/main" val="266451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Layout">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13" name="Rectangle 12">
            <a:extLst>
              <a:ext uri="{FF2B5EF4-FFF2-40B4-BE49-F238E27FC236}">
                <a16:creationId xmlns:a16="http://schemas.microsoft.com/office/drawing/2014/main" id="{DD2BB59A-56BA-9C4C-B0CD-865D1F2B76C5}"/>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15" name="Text Placeholder 2">
            <a:extLst>
              <a:ext uri="{FF2B5EF4-FFF2-40B4-BE49-F238E27FC236}">
                <a16:creationId xmlns:a16="http://schemas.microsoft.com/office/drawing/2014/main" id="{C8526FE7-F572-9F4A-96A0-636385883B14}"/>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22" name="Text Placeholder 3">
            <a:extLst>
              <a:ext uri="{FF2B5EF4-FFF2-40B4-BE49-F238E27FC236}">
                <a16:creationId xmlns:a16="http://schemas.microsoft.com/office/drawing/2014/main" id="{726571C6-08D6-164B-A203-65C8D6A34A58}"/>
              </a:ext>
            </a:extLst>
          </p:cNvPr>
          <p:cNvSpPr>
            <a:spLocks noGrp="1"/>
          </p:cNvSpPr>
          <p:nvPr>
            <p:ph type="body" sz="quarter" idx="14" hasCustomPrompt="1"/>
          </p:nvPr>
        </p:nvSpPr>
        <p:spPr>
          <a:xfrm>
            <a:off x="1140914" y="3756025"/>
            <a:ext cx="16053071" cy="7363732"/>
          </a:xfrm>
        </p:spPr>
        <p:txBody>
          <a:bodyPr>
            <a:noAutofit/>
          </a:bodyPr>
          <a:lstStyle>
            <a:lvl1pPr marL="457200" indent="-457200">
              <a:lnSpc>
                <a:spcPct val="100000"/>
              </a:lnSpc>
              <a:buFont typeface="Arial" panose="020B0604020202020204" pitchFamily="34" charset="0"/>
              <a:buChar char="•"/>
              <a:defRPr sz="36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Bullet 1</a:t>
            </a:r>
          </a:p>
          <a:p>
            <a:pPr lvl="0"/>
            <a:r>
              <a:rPr lang="en-US" dirty="0"/>
              <a:t>Bullet 2</a:t>
            </a:r>
          </a:p>
          <a:p>
            <a:pPr lvl="0"/>
            <a:r>
              <a:rPr lang="en-US" dirty="0"/>
              <a:t>Bullet 3</a:t>
            </a:r>
          </a:p>
          <a:p>
            <a:pPr lvl="0"/>
            <a:endParaRPr lang="en-US" dirty="0"/>
          </a:p>
        </p:txBody>
      </p:sp>
    </p:spTree>
    <p:extLst>
      <p:ext uri="{BB962C8B-B14F-4D97-AF65-F5344CB8AC3E}">
        <p14:creationId xmlns:p14="http://schemas.microsoft.com/office/powerpoint/2010/main" val="3803552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1">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14" name="Rectangle 13">
            <a:extLst>
              <a:ext uri="{FF2B5EF4-FFF2-40B4-BE49-F238E27FC236}">
                <a16:creationId xmlns:a16="http://schemas.microsoft.com/office/drawing/2014/main" id="{AB9FFA27-73B0-DF43-B09E-FD87379E3763}"/>
              </a:ext>
            </a:extLst>
          </p:cNvPr>
          <p:cNvSpPr/>
          <p:nvPr userDrawn="1"/>
        </p:nvSpPr>
        <p:spPr>
          <a:xfrm flipV="1">
            <a:off x="3159719" y="7632384"/>
            <a:ext cx="15128283" cy="13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15" name="Oval 14">
            <a:extLst>
              <a:ext uri="{FF2B5EF4-FFF2-40B4-BE49-F238E27FC236}">
                <a16:creationId xmlns:a16="http://schemas.microsoft.com/office/drawing/2014/main" id="{CED9F39D-AB94-1045-9C3B-31DF025C976D}"/>
              </a:ext>
            </a:extLst>
          </p:cNvPr>
          <p:cNvSpPr/>
          <p:nvPr userDrawn="1"/>
        </p:nvSpPr>
        <p:spPr>
          <a:xfrm>
            <a:off x="3159718" y="7512410"/>
            <a:ext cx="237958" cy="237958"/>
          </a:xfrm>
          <a:prstGeom prst="ellipse">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19" name="Oval 18">
            <a:extLst>
              <a:ext uri="{FF2B5EF4-FFF2-40B4-BE49-F238E27FC236}">
                <a16:creationId xmlns:a16="http://schemas.microsoft.com/office/drawing/2014/main" id="{772CED51-CF42-4A42-9460-BB7D120F1937}"/>
              </a:ext>
            </a:extLst>
          </p:cNvPr>
          <p:cNvSpPr/>
          <p:nvPr userDrawn="1"/>
        </p:nvSpPr>
        <p:spPr>
          <a:xfrm>
            <a:off x="6988280" y="7512409"/>
            <a:ext cx="237958" cy="237958"/>
          </a:xfrm>
          <a:prstGeom prst="ellipse">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22" name="Oval 21">
            <a:extLst>
              <a:ext uri="{FF2B5EF4-FFF2-40B4-BE49-F238E27FC236}">
                <a16:creationId xmlns:a16="http://schemas.microsoft.com/office/drawing/2014/main" id="{81F51768-2A89-CA4C-8A41-151E9404074D}"/>
              </a:ext>
            </a:extLst>
          </p:cNvPr>
          <p:cNvSpPr/>
          <p:nvPr userDrawn="1"/>
        </p:nvSpPr>
        <p:spPr>
          <a:xfrm>
            <a:off x="11121927" y="7512410"/>
            <a:ext cx="237958" cy="237958"/>
          </a:xfrm>
          <a:prstGeom prst="ellipse">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25" name="Oval 24">
            <a:extLst>
              <a:ext uri="{FF2B5EF4-FFF2-40B4-BE49-F238E27FC236}">
                <a16:creationId xmlns:a16="http://schemas.microsoft.com/office/drawing/2014/main" id="{967347A8-48A7-004C-8514-547DFF791399}"/>
              </a:ext>
            </a:extLst>
          </p:cNvPr>
          <p:cNvSpPr/>
          <p:nvPr userDrawn="1"/>
        </p:nvSpPr>
        <p:spPr>
          <a:xfrm>
            <a:off x="14950487" y="7512409"/>
            <a:ext cx="237958" cy="237958"/>
          </a:xfrm>
          <a:prstGeom prst="ellipse">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29" name="Rectangle 28">
            <a:extLst>
              <a:ext uri="{FF2B5EF4-FFF2-40B4-BE49-F238E27FC236}">
                <a16:creationId xmlns:a16="http://schemas.microsoft.com/office/drawing/2014/main" id="{76D7D9D0-6E82-EF42-8237-DD3369A84E24}"/>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1" name="Text Placeholder 2">
            <a:extLst>
              <a:ext uri="{FF2B5EF4-FFF2-40B4-BE49-F238E27FC236}">
                <a16:creationId xmlns:a16="http://schemas.microsoft.com/office/drawing/2014/main" id="{E369E646-8B3F-B347-973F-5F22736A0221}"/>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Timeline Headline</a:t>
            </a:r>
          </a:p>
        </p:txBody>
      </p:sp>
      <p:sp>
        <p:nvSpPr>
          <p:cNvPr id="32" name="Text Placeholder 3">
            <a:extLst>
              <a:ext uri="{FF2B5EF4-FFF2-40B4-BE49-F238E27FC236}">
                <a16:creationId xmlns:a16="http://schemas.microsoft.com/office/drawing/2014/main" id="{A5ADFE1F-BA53-0D42-9534-3E2FB41EFEED}"/>
              </a:ext>
            </a:extLst>
          </p:cNvPr>
          <p:cNvSpPr>
            <a:spLocks noGrp="1"/>
          </p:cNvSpPr>
          <p:nvPr>
            <p:ph type="body" sz="quarter" idx="14" hasCustomPrompt="1"/>
          </p:nvPr>
        </p:nvSpPr>
        <p:spPr>
          <a:xfrm>
            <a:off x="766004" y="8660464"/>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33" name="Text Placeholder 3">
            <a:extLst>
              <a:ext uri="{FF2B5EF4-FFF2-40B4-BE49-F238E27FC236}">
                <a16:creationId xmlns:a16="http://schemas.microsoft.com/office/drawing/2014/main" id="{4108AEDC-62B1-E34C-B561-E21B7B2CEB4D}"/>
              </a:ext>
            </a:extLst>
          </p:cNvPr>
          <p:cNvSpPr>
            <a:spLocks noGrp="1"/>
          </p:cNvSpPr>
          <p:nvPr>
            <p:ph type="body" sz="quarter" idx="15" hasCustomPrompt="1"/>
          </p:nvPr>
        </p:nvSpPr>
        <p:spPr>
          <a:xfrm>
            <a:off x="766004" y="7982937"/>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Date</a:t>
            </a:r>
          </a:p>
        </p:txBody>
      </p:sp>
      <p:sp>
        <p:nvSpPr>
          <p:cNvPr id="34" name="Text Placeholder 3">
            <a:extLst>
              <a:ext uri="{FF2B5EF4-FFF2-40B4-BE49-F238E27FC236}">
                <a16:creationId xmlns:a16="http://schemas.microsoft.com/office/drawing/2014/main" id="{68F6B5CA-14CB-5A47-8DC8-D9ADA96EF858}"/>
              </a:ext>
            </a:extLst>
          </p:cNvPr>
          <p:cNvSpPr>
            <a:spLocks noGrp="1"/>
          </p:cNvSpPr>
          <p:nvPr>
            <p:ph type="body" sz="quarter" idx="16" hasCustomPrompt="1"/>
          </p:nvPr>
        </p:nvSpPr>
        <p:spPr>
          <a:xfrm>
            <a:off x="8750674" y="8660464"/>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35" name="Text Placeholder 3">
            <a:extLst>
              <a:ext uri="{FF2B5EF4-FFF2-40B4-BE49-F238E27FC236}">
                <a16:creationId xmlns:a16="http://schemas.microsoft.com/office/drawing/2014/main" id="{44062446-37CF-2248-982C-FA9C7AE6F1C1}"/>
              </a:ext>
            </a:extLst>
          </p:cNvPr>
          <p:cNvSpPr>
            <a:spLocks noGrp="1"/>
          </p:cNvSpPr>
          <p:nvPr>
            <p:ph type="body" sz="quarter" idx="17" hasCustomPrompt="1"/>
          </p:nvPr>
        </p:nvSpPr>
        <p:spPr>
          <a:xfrm>
            <a:off x="8750674" y="7982937"/>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Date</a:t>
            </a:r>
          </a:p>
        </p:txBody>
      </p:sp>
      <p:sp>
        <p:nvSpPr>
          <p:cNvPr id="36" name="Text Placeholder 3">
            <a:extLst>
              <a:ext uri="{FF2B5EF4-FFF2-40B4-BE49-F238E27FC236}">
                <a16:creationId xmlns:a16="http://schemas.microsoft.com/office/drawing/2014/main" id="{12B8BA11-8C81-DD49-BB9A-4D2373411F15}"/>
              </a:ext>
            </a:extLst>
          </p:cNvPr>
          <p:cNvSpPr>
            <a:spLocks noGrp="1"/>
          </p:cNvSpPr>
          <p:nvPr>
            <p:ph type="body" sz="quarter" idx="18" hasCustomPrompt="1"/>
          </p:nvPr>
        </p:nvSpPr>
        <p:spPr>
          <a:xfrm>
            <a:off x="4619545" y="5443736"/>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37" name="Text Placeholder 3">
            <a:extLst>
              <a:ext uri="{FF2B5EF4-FFF2-40B4-BE49-F238E27FC236}">
                <a16:creationId xmlns:a16="http://schemas.microsoft.com/office/drawing/2014/main" id="{F5D6D8B3-48CE-AC49-ADFC-5CA8B599085D}"/>
              </a:ext>
            </a:extLst>
          </p:cNvPr>
          <p:cNvSpPr>
            <a:spLocks noGrp="1"/>
          </p:cNvSpPr>
          <p:nvPr>
            <p:ph type="body" sz="quarter" idx="19" hasCustomPrompt="1"/>
          </p:nvPr>
        </p:nvSpPr>
        <p:spPr>
          <a:xfrm>
            <a:off x="4619545" y="4766209"/>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Date</a:t>
            </a:r>
          </a:p>
        </p:txBody>
      </p:sp>
      <p:sp>
        <p:nvSpPr>
          <p:cNvPr id="38" name="Text Placeholder 3">
            <a:extLst>
              <a:ext uri="{FF2B5EF4-FFF2-40B4-BE49-F238E27FC236}">
                <a16:creationId xmlns:a16="http://schemas.microsoft.com/office/drawing/2014/main" id="{20725690-1AA2-AB49-90DA-44259B07EEAD}"/>
              </a:ext>
            </a:extLst>
          </p:cNvPr>
          <p:cNvSpPr>
            <a:spLocks noGrp="1"/>
          </p:cNvSpPr>
          <p:nvPr>
            <p:ph type="body" sz="quarter" idx="20" hasCustomPrompt="1"/>
          </p:nvPr>
        </p:nvSpPr>
        <p:spPr>
          <a:xfrm>
            <a:off x="12604215" y="5443736"/>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39" name="Text Placeholder 3">
            <a:extLst>
              <a:ext uri="{FF2B5EF4-FFF2-40B4-BE49-F238E27FC236}">
                <a16:creationId xmlns:a16="http://schemas.microsoft.com/office/drawing/2014/main" id="{B8C18246-9B89-2446-9D4A-F23A5810E560}"/>
              </a:ext>
            </a:extLst>
          </p:cNvPr>
          <p:cNvSpPr>
            <a:spLocks noGrp="1"/>
          </p:cNvSpPr>
          <p:nvPr>
            <p:ph type="body" sz="quarter" idx="21" hasCustomPrompt="1"/>
          </p:nvPr>
        </p:nvSpPr>
        <p:spPr>
          <a:xfrm>
            <a:off x="12604215" y="4766209"/>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Date</a:t>
            </a:r>
          </a:p>
        </p:txBody>
      </p:sp>
    </p:spTree>
    <p:extLst>
      <p:ext uri="{BB962C8B-B14F-4D97-AF65-F5344CB8AC3E}">
        <p14:creationId xmlns:p14="http://schemas.microsoft.com/office/powerpoint/2010/main" val="3418924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meline 2">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31" name="Rectangle 30">
            <a:extLst>
              <a:ext uri="{FF2B5EF4-FFF2-40B4-BE49-F238E27FC236}">
                <a16:creationId xmlns:a16="http://schemas.microsoft.com/office/drawing/2014/main" id="{AEF18F7C-93E7-3A4B-A667-24827AB4D1AE}"/>
              </a:ext>
            </a:extLst>
          </p:cNvPr>
          <p:cNvSpPr/>
          <p:nvPr userDrawn="1"/>
        </p:nvSpPr>
        <p:spPr>
          <a:xfrm>
            <a:off x="0" y="7618664"/>
            <a:ext cx="15188445" cy="13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2" name="Oval 31">
            <a:extLst>
              <a:ext uri="{FF2B5EF4-FFF2-40B4-BE49-F238E27FC236}">
                <a16:creationId xmlns:a16="http://schemas.microsoft.com/office/drawing/2014/main" id="{EA4A0EA2-8D53-E845-8B2C-78EEA0DC9531}"/>
              </a:ext>
            </a:extLst>
          </p:cNvPr>
          <p:cNvSpPr/>
          <p:nvPr userDrawn="1"/>
        </p:nvSpPr>
        <p:spPr>
          <a:xfrm>
            <a:off x="3159718" y="7512410"/>
            <a:ext cx="237958" cy="237958"/>
          </a:xfrm>
          <a:prstGeom prst="ellipse">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5" name="Oval 34">
            <a:extLst>
              <a:ext uri="{FF2B5EF4-FFF2-40B4-BE49-F238E27FC236}">
                <a16:creationId xmlns:a16="http://schemas.microsoft.com/office/drawing/2014/main" id="{6DF28CF2-1BF3-474F-AF7C-EF737177C927}"/>
              </a:ext>
            </a:extLst>
          </p:cNvPr>
          <p:cNvSpPr/>
          <p:nvPr userDrawn="1"/>
        </p:nvSpPr>
        <p:spPr>
          <a:xfrm>
            <a:off x="6988280" y="7512409"/>
            <a:ext cx="237958" cy="237958"/>
          </a:xfrm>
          <a:prstGeom prst="ellipse">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8" name="Oval 37">
            <a:extLst>
              <a:ext uri="{FF2B5EF4-FFF2-40B4-BE49-F238E27FC236}">
                <a16:creationId xmlns:a16="http://schemas.microsoft.com/office/drawing/2014/main" id="{9DD47DF3-9790-CF46-8ED0-48253E4D454A}"/>
              </a:ext>
            </a:extLst>
          </p:cNvPr>
          <p:cNvSpPr/>
          <p:nvPr userDrawn="1"/>
        </p:nvSpPr>
        <p:spPr>
          <a:xfrm>
            <a:off x="11121927" y="7512410"/>
            <a:ext cx="237958" cy="237958"/>
          </a:xfrm>
          <a:prstGeom prst="ellipse">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41" name="Oval 40">
            <a:extLst>
              <a:ext uri="{FF2B5EF4-FFF2-40B4-BE49-F238E27FC236}">
                <a16:creationId xmlns:a16="http://schemas.microsoft.com/office/drawing/2014/main" id="{3D6E7ADD-CEC9-6B47-BE55-616BED79D3A4}"/>
              </a:ext>
            </a:extLst>
          </p:cNvPr>
          <p:cNvSpPr/>
          <p:nvPr userDrawn="1"/>
        </p:nvSpPr>
        <p:spPr>
          <a:xfrm>
            <a:off x="14950487" y="7512409"/>
            <a:ext cx="237958" cy="237958"/>
          </a:xfrm>
          <a:prstGeom prst="ellipse">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45" name="Rectangle 44">
            <a:extLst>
              <a:ext uri="{FF2B5EF4-FFF2-40B4-BE49-F238E27FC236}">
                <a16:creationId xmlns:a16="http://schemas.microsoft.com/office/drawing/2014/main" id="{53470442-5701-444A-906D-6E9511FADDD4}"/>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47" name="Text Placeholder 2">
            <a:extLst>
              <a:ext uri="{FF2B5EF4-FFF2-40B4-BE49-F238E27FC236}">
                <a16:creationId xmlns:a16="http://schemas.microsoft.com/office/drawing/2014/main" id="{1907F7F1-F7A0-2841-8C81-4AE8C46DBCC3}"/>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Timeline Cont.</a:t>
            </a:r>
          </a:p>
        </p:txBody>
      </p:sp>
      <p:sp>
        <p:nvSpPr>
          <p:cNvPr id="48" name="Text Placeholder 3">
            <a:extLst>
              <a:ext uri="{FF2B5EF4-FFF2-40B4-BE49-F238E27FC236}">
                <a16:creationId xmlns:a16="http://schemas.microsoft.com/office/drawing/2014/main" id="{C9AA1D25-3FD0-C340-90AD-538B91BAD13A}"/>
              </a:ext>
            </a:extLst>
          </p:cNvPr>
          <p:cNvSpPr>
            <a:spLocks noGrp="1"/>
          </p:cNvSpPr>
          <p:nvPr>
            <p:ph type="body" sz="quarter" idx="14" hasCustomPrompt="1"/>
          </p:nvPr>
        </p:nvSpPr>
        <p:spPr>
          <a:xfrm>
            <a:off x="788547" y="8780418"/>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49" name="Text Placeholder 3">
            <a:extLst>
              <a:ext uri="{FF2B5EF4-FFF2-40B4-BE49-F238E27FC236}">
                <a16:creationId xmlns:a16="http://schemas.microsoft.com/office/drawing/2014/main" id="{384C7B80-6CED-D54F-8EB7-8951194FC39C}"/>
              </a:ext>
            </a:extLst>
          </p:cNvPr>
          <p:cNvSpPr>
            <a:spLocks noGrp="1"/>
          </p:cNvSpPr>
          <p:nvPr>
            <p:ph type="body" sz="quarter" idx="15" hasCustomPrompt="1"/>
          </p:nvPr>
        </p:nvSpPr>
        <p:spPr>
          <a:xfrm>
            <a:off x="788547" y="8102891"/>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a:t>Date</a:t>
            </a:r>
            <a:endParaRPr lang="en-US" dirty="0"/>
          </a:p>
        </p:txBody>
      </p:sp>
      <p:sp>
        <p:nvSpPr>
          <p:cNvPr id="50" name="Text Placeholder 3">
            <a:extLst>
              <a:ext uri="{FF2B5EF4-FFF2-40B4-BE49-F238E27FC236}">
                <a16:creationId xmlns:a16="http://schemas.microsoft.com/office/drawing/2014/main" id="{91FFB2F1-E649-5148-9045-A482F9161B12}"/>
              </a:ext>
            </a:extLst>
          </p:cNvPr>
          <p:cNvSpPr>
            <a:spLocks noGrp="1"/>
          </p:cNvSpPr>
          <p:nvPr>
            <p:ph type="body" sz="quarter" idx="16" hasCustomPrompt="1"/>
          </p:nvPr>
        </p:nvSpPr>
        <p:spPr>
          <a:xfrm>
            <a:off x="8756890" y="8780418"/>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51" name="Text Placeholder 3">
            <a:extLst>
              <a:ext uri="{FF2B5EF4-FFF2-40B4-BE49-F238E27FC236}">
                <a16:creationId xmlns:a16="http://schemas.microsoft.com/office/drawing/2014/main" id="{F1FF94EA-8EEF-AB4B-B5B3-3641C22D9363}"/>
              </a:ext>
            </a:extLst>
          </p:cNvPr>
          <p:cNvSpPr>
            <a:spLocks noGrp="1"/>
          </p:cNvSpPr>
          <p:nvPr>
            <p:ph type="body" sz="quarter" idx="17" hasCustomPrompt="1"/>
          </p:nvPr>
        </p:nvSpPr>
        <p:spPr>
          <a:xfrm>
            <a:off x="8756890" y="8102891"/>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Date</a:t>
            </a:r>
          </a:p>
        </p:txBody>
      </p:sp>
      <p:sp>
        <p:nvSpPr>
          <p:cNvPr id="52" name="Text Placeholder 3">
            <a:extLst>
              <a:ext uri="{FF2B5EF4-FFF2-40B4-BE49-F238E27FC236}">
                <a16:creationId xmlns:a16="http://schemas.microsoft.com/office/drawing/2014/main" id="{C675CA99-95DE-8647-A0E8-B0A436FD419B}"/>
              </a:ext>
            </a:extLst>
          </p:cNvPr>
          <p:cNvSpPr>
            <a:spLocks noGrp="1"/>
          </p:cNvSpPr>
          <p:nvPr>
            <p:ph type="body" sz="quarter" idx="18" hasCustomPrompt="1"/>
          </p:nvPr>
        </p:nvSpPr>
        <p:spPr>
          <a:xfrm>
            <a:off x="4609430" y="5433061"/>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53" name="Text Placeholder 3">
            <a:extLst>
              <a:ext uri="{FF2B5EF4-FFF2-40B4-BE49-F238E27FC236}">
                <a16:creationId xmlns:a16="http://schemas.microsoft.com/office/drawing/2014/main" id="{688D9849-5894-AA47-9FCA-940C84D24F17}"/>
              </a:ext>
            </a:extLst>
          </p:cNvPr>
          <p:cNvSpPr>
            <a:spLocks noGrp="1"/>
          </p:cNvSpPr>
          <p:nvPr>
            <p:ph type="body" sz="quarter" idx="19" hasCustomPrompt="1"/>
          </p:nvPr>
        </p:nvSpPr>
        <p:spPr>
          <a:xfrm>
            <a:off x="4609430" y="4755534"/>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Date</a:t>
            </a:r>
          </a:p>
        </p:txBody>
      </p:sp>
      <p:sp>
        <p:nvSpPr>
          <p:cNvPr id="54" name="Text Placeholder 3">
            <a:extLst>
              <a:ext uri="{FF2B5EF4-FFF2-40B4-BE49-F238E27FC236}">
                <a16:creationId xmlns:a16="http://schemas.microsoft.com/office/drawing/2014/main" id="{D0FE9CCA-6EAF-9744-8A44-512751003ECF}"/>
              </a:ext>
            </a:extLst>
          </p:cNvPr>
          <p:cNvSpPr>
            <a:spLocks noGrp="1"/>
          </p:cNvSpPr>
          <p:nvPr>
            <p:ph type="body" sz="quarter" idx="20" hasCustomPrompt="1"/>
          </p:nvPr>
        </p:nvSpPr>
        <p:spPr>
          <a:xfrm>
            <a:off x="12577773" y="5433061"/>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55" name="Text Placeholder 3">
            <a:extLst>
              <a:ext uri="{FF2B5EF4-FFF2-40B4-BE49-F238E27FC236}">
                <a16:creationId xmlns:a16="http://schemas.microsoft.com/office/drawing/2014/main" id="{5C2F6F37-BB38-6347-95AC-AB3C2F2CD67A}"/>
              </a:ext>
            </a:extLst>
          </p:cNvPr>
          <p:cNvSpPr>
            <a:spLocks noGrp="1"/>
          </p:cNvSpPr>
          <p:nvPr>
            <p:ph type="body" sz="quarter" idx="21" hasCustomPrompt="1"/>
          </p:nvPr>
        </p:nvSpPr>
        <p:spPr>
          <a:xfrm>
            <a:off x="12577773" y="4755534"/>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Date</a:t>
            </a:r>
          </a:p>
        </p:txBody>
      </p:sp>
    </p:spTree>
    <p:extLst>
      <p:ext uri="{BB962C8B-B14F-4D97-AF65-F5344CB8AC3E}">
        <p14:creationId xmlns:p14="http://schemas.microsoft.com/office/powerpoint/2010/main" val="371887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23" name="Rectangle 22">
            <a:extLst>
              <a:ext uri="{FF2B5EF4-FFF2-40B4-BE49-F238E27FC236}">
                <a16:creationId xmlns:a16="http://schemas.microsoft.com/office/drawing/2014/main" id="{C0A6761D-DE75-F341-9532-AFE4E83DB20D}"/>
              </a:ext>
            </a:extLst>
          </p:cNvPr>
          <p:cNvSpPr/>
          <p:nvPr userDrawn="1"/>
        </p:nvSpPr>
        <p:spPr>
          <a:xfrm>
            <a:off x="1385169" y="9194757"/>
            <a:ext cx="9194484" cy="102897"/>
          </a:xfrm>
          <a:prstGeom prst="rect">
            <a:avLst/>
          </a:prstGeom>
          <a:solidFill>
            <a:srgbClr val="4EAE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26" name="Text Placeholder 2">
            <a:extLst>
              <a:ext uri="{FF2B5EF4-FFF2-40B4-BE49-F238E27FC236}">
                <a16:creationId xmlns:a16="http://schemas.microsoft.com/office/drawing/2014/main" id="{23709483-C30D-6B43-B448-6D1FFB3008D4}"/>
              </a:ext>
            </a:extLst>
          </p:cNvPr>
          <p:cNvSpPr>
            <a:spLocks noGrp="1"/>
          </p:cNvSpPr>
          <p:nvPr>
            <p:ph type="body" sz="quarter" idx="10" hasCustomPrompt="1"/>
          </p:nvPr>
        </p:nvSpPr>
        <p:spPr>
          <a:xfrm>
            <a:off x="1385168" y="2222830"/>
            <a:ext cx="13196245"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 for Quote</a:t>
            </a:r>
          </a:p>
        </p:txBody>
      </p:sp>
      <p:sp>
        <p:nvSpPr>
          <p:cNvPr id="27" name="Text Placeholder 3">
            <a:extLst>
              <a:ext uri="{FF2B5EF4-FFF2-40B4-BE49-F238E27FC236}">
                <a16:creationId xmlns:a16="http://schemas.microsoft.com/office/drawing/2014/main" id="{9B6F5B84-B284-DC4F-A44F-69E19F736015}"/>
              </a:ext>
            </a:extLst>
          </p:cNvPr>
          <p:cNvSpPr>
            <a:spLocks noGrp="1"/>
          </p:cNvSpPr>
          <p:nvPr>
            <p:ph type="body" sz="quarter" idx="14" hasCustomPrompt="1"/>
          </p:nvPr>
        </p:nvSpPr>
        <p:spPr>
          <a:xfrm>
            <a:off x="1385169" y="3756026"/>
            <a:ext cx="15302632" cy="2628446"/>
          </a:xfrm>
        </p:spPr>
        <p:txBody>
          <a:bodyPr anchor="b">
            <a:noAutofit/>
          </a:bodyPr>
          <a:lstStyle>
            <a:lvl1pPr marL="0" indent="0">
              <a:lnSpc>
                <a:spcPct val="100000"/>
              </a:lnSpc>
              <a:buNone/>
              <a:defRPr sz="4500" i="1">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“Enter your quote here.”</a:t>
            </a:r>
          </a:p>
        </p:txBody>
      </p:sp>
      <p:sp>
        <p:nvSpPr>
          <p:cNvPr id="44" name="Text Placeholder 3">
            <a:extLst>
              <a:ext uri="{FF2B5EF4-FFF2-40B4-BE49-F238E27FC236}">
                <a16:creationId xmlns:a16="http://schemas.microsoft.com/office/drawing/2014/main" id="{5F5CA10E-C318-0748-A838-CF2BD00FB59B}"/>
              </a:ext>
            </a:extLst>
          </p:cNvPr>
          <p:cNvSpPr>
            <a:spLocks noGrp="1"/>
          </p:cNvSpPr>
          <p:nvPr>
            <p:ph type="body" sz="quarter" idx="15" hasCustomPrompt="1"/>
          </p:nvPr>
        </p:nvSpPr>
        <p:spPr>
          <a:xfrm>
            <a:off x="1385169" y="6663928"/>
            <a:ext cx="15302632" cy="1745286"/>
          </a:xfrm>
        </p:spPr>
        <p:txBody>
          <a:bodyPr anchor="t">
            <a:noAutofit/>
          </a:bodyPr>
          <a:lstStyle>
            <a:lvl1pPr marL="0" indent="0">
              <a:lnSpc>
                <a:spcPct val="100000"/>
              </a:lnSpc>
              <a:buNone/>
              <a:defRPr sz="3000" b="1" i="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 Quote Author</a:t>
            </a:r>
          </a:p>
        </p:txBody>
      </p:sp>
    </p:spTree>
    <p:extLst>
      <p:ext uri="{BB962C8B-B14F-4D97-AF65-F5344CB8AC3E}">
        <p14:creationId xmlns:p14="http://schemas.microsoft.com/office/powerpoint/2010/main" val="3669257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39" name="Picture Placeholder 8">
            <a:extLst>
              <a:ext uri="{FF2B5EF4-FFF2-40B4-BE49-F238E27FC236}">
                <a16:creationId xmlns:a16="http://schemas.microsoft.com/office/drawing/2014/main" id="{DF3A0486-2FEF-F84F-98C9-D913C8C769F3}"/>
              </a:ext>
            </a:extLst>
          </p:cNvPr>
          <p:cNvSpPr>
            <a:spLocks noGrp="1"/>
          </p:cNvSpPr>
          <p:nvPr>
            <p:ph type="pic" sz="quarter" idx="27" hasCustomPrompt="1"/>
          </p:nvPr>
        </p:nvSpPr>
        <p:spPr>
          <a:xfrm>
            <a:off x="1140916" y="3684776"/>
            <a:ext cx="5080270" cy="5144596"/>
          </a:xfrm>
          <a:solidFill>
            <a:schemeClr val="bg1">
              <a:lumMod val="95000"/>
            </a:schemeClr>
          </a:solidFill>
        </p:spPr>
        <p:txBody>
          <a:bodyPr anchor="ctr">
            <a:normAutofit/>
          </a:bodyPr>
          <a:lstStyle>
            <a:lvl1pPr marL="0" indent="0" algn="ctr">
              <a:buNone/>
              <a:defRPr sz="2000"/>
            </a:lvl1pPr>
          </a:lstStyle>
          <a:p>
            <a:r>
              <a:rPr lang="en-US" dirty="0"/>
              <a:t>Click here to add image</a:t>
            </a:r>
          </a:p>
        </p:txBody>
      </p:sp>
      <p:sp>
        <p:nvSpPr>
          <p:cNvPr id="45" name="Rectangle 44">
            <a:extLst>
              <a:ext uri="{FF2B5EF4-FFF2-40B4-BE49-F238E27FC236}">
                <a16:creationId xmlns:a16="http://schemas.microsoft.com/office/drawing/2014/main" id="{88B42514-EDF6-B246-A4B1-2BFC9FBCAA3F}"/>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47" name="Text Placeholder 2">
            <a:extLst>
              <a:ext uri="{FF2B5EF4-FFF2-40B4-BE49-F238E27FC236}">
                <a16:creationId xmlns:a16="http://schemas.microsoft.com/office/drawing/2014/main" id="{2A2D6A3E-783E-FC45-B959-3556B773A57D}"/>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50" name="Picture Placeholder 8">
            <a:extLst>
              <a:ext uri="{FF2B5EF4-FFF2-40B4-BE49-F238E27FC236}">
                <a16:creationId xmlns:a16="http://schemas.microsoft.com/office/drawing/2014/main" id="{CE42B9AF-43BC-F44B-BDBC-56EF0860638B}"/>
              </a:ext>
            </a:extLst>
          </p:cNvPr>
          <p:cNvSpPr>
            <a:spLocks noGrp="1"/>
          </p:cNvSpPr>
          <p:nvPr>
            <p:ph type="pic" sz="quarter" idx="28" hasCustomPrompt="1"/>
          </p:nvPr>
        </p:nvSpPr>
        <p:spPr>
          <a:xfrm>
            <a:off x="6586492" y="3684776"/>
            <a:ext cx="5080270" cy="5144596"/>
          </a:xfrm>
          <a:solidFill>
            <a:schemeClr val="bg1">
              <a:lumMod val="95000"/>
            </a:schemeClr>
          </a:solidFill>
        </p:spPr>
        <p:txBody>
          <a:bodyPr anchor="ctr">
            <a:normAutofit/>
          </a:bodyPr>
          <a:lstStyle>
            <a:lvl1pPr marL="0" indent="0" algn="ctr">
              <a:buNone/>
              <a:defRPr sz="2000"/>
            </a:lvl1pPr>
          </a:lstStyle>
          <a:p>
            <a:r>
              <a:rPr lang="en-US" dirty="0"/>
              <a:t>Click here to add image</a:t>
            </a:r>
          </a:p>
        </p:txBody>
      </p:sp>
      <p:sp>
        <p:nvSpPr>
          <p:cNvPr id="51" name="Picture Placeholder 8">
            <a:extLst>
              <a:ext uri="{FF2B5EF4-FFF2-40B4-BE49-F238E27FC236}">
                <a16:creationId xmlns:a16="http://schemas.microsoft.com/office/drawing/2014/main" id="{120DEBF2-5729-6F4F-B5B9-4421E1D73F14}"/>
              </a:ext>
            </a:extLst>
          </p:cNvPr>
          <p:cNvSpPr>
            <a:spLocks noGrp="1"/>
          </p:cNvSpPr>
          <p:nvPr>
            <p:ph type="pic" sz="quarter" idx="29" hasCustomPrompt="1"/>
          </p:nvPr>
        </p:nvSpPr>
        <p:spPr>
          <a:xfrm>
            <a:off x="12032068" y="3684776"/>
            <a:ext cx="5080270" cy="5144596"/>
          </a:xfrm>
          <a:solidFill>
            <a:schemeClr val="bg1">
              <a:lumMod val="95000"/>
            </a:schemeClr>
          </a:solidFill>
        </p:spPr>
        <p:txBody>
          <a:bodyPr anchor="ctr">
            <a:normAutofit/>
          </a:bodyPr>
          <a:lstStyle>
            <a:lvl1pPr marL="0" indent="0" algn="ctr">
              <a:buNone/>
              <a:defRPr sz="2000"/>
            </a:lvl1pPr>
          </a:lstStyle>
          <a:p>
            <a:r>
              <a:rPr lang="en-US" dirty="0"/>
              <a:t>Click here to add image</a:t>
            </a:r>
          </a:p>
        </p:txBody>
      </p:sp>
      <p:sp>
        <p:nvSpPr>
          <p:cNvPr id="53" name="Text Placeholder 3">
            <a:extLst>
              <a:ext uri="{FF2B5EF4-FFF2-40B4-BE49-F238E27FC236}">
                <a16:creationId xmlns:a16="http://schemas.microsoft.com/office/drawing/2014/main" id="{4BD6F274-750F-7C40-BEF5-B444AC96B0E4}"/>
              </a:ext>
            </a:extLst>
          </p:cNvPr>
          <p:cNvSpPr>
            <a:spLocks noGrp="1"/>
          </p:cNvSpPr>
          <p:nvPr>
            <p:ph type="body" sz="quarter" idx="18" hasCustomPrompt="1"/>
          </p:nvPr>
        </p:nvSpPr>
        <p:spPr>
          <a:xfrm>
            <a:off x="1188824" y="9677638"/>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54" name="Text Placeholder 3">
            <a:extLst>
              <a:ext uri="{FF2B5EF4-FFF2-40B4-BE49-F238E27FC236}">
                <a16:creationId xmlns:a16="http://schemas.microsoft.com/office/drawing/2014/main" id="{B828324C-D7BB-284D-9314-EC3C69C2109D}"/>
              </a:ext>
            </a:extLst>
          </p:cNvPr>
          <p:cNvSpPr>
            <a:spLocks noGrp="1"/>
          </p:cNvSpPr>
          <p:nvPr>
            <p:ph type="body" sz="quarter" idx="19" hasCustomPrompt="1"/>
          </p:nvPr>
        </p:nvSpPr>
        <p:spPr>
          <a:xfrm>
            <a:off x="1188824" y="9000111"/>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55" name="Text Placeholder 3">
            <a:extLst>
              <a:ext uri="{FF2B5EF4-FFF2-40B4-BE49-F238E27FC236}">
                <a16:creationId xmlns:a16="http://schemas.microsoft.com/office/drawing/2014/main" id="{34740E06-432D-E944-9679-7B8293E3CD76}"/>
              </a:ext>
            </a:extLst>
          </p:cNvPr>
          <p:cNvSpPr>
            <a:spLocks noGrp="1"/>
          </p:cNvSpPr>
          <p:nvPr>
            <p:ph type="body" sz="quarter" idx="30" hasCustomPrompt="1"/>
          </p:nvPr>
        </p:nvSpPr>
        <p:spPr>
          <a:xfrm>
            <a:off x="6658896" y="9677638"/>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56" name="Text Placeholder 3">
            <a:extLst>
              <a:ext uri="{FF2B5EF4-FFF2-40B4-BE49-F238E27FC236}">
                <a16:creationId xmlns:a16="http://schemas.microsoft.com/office/drawing/2014/main" id="{91B278FD-4BB0-9141-AAE6-34710F378E53}"/>
              </a:ext>
            </a:extLst>
          </p:cNvPr>
          <p:cNvSpPr>
            <a:spLocks noGrp="1"/>
          </p:cNvSpPr>
          <p:nvPr>
            <p:ph type="body" sz="quarter" idx="31" hasCustomPrompt="1"/>
          </p:nvPr>
        </p:nvSpPr>
        <p:spPr>
          <a:xfrm>
            <a:off x="6658896" y="9000111"/>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57" name="Text Placeholder 3">
            <a:extLst>
              <a:ext uri="{FF2B5EF4-FFF2-40B4-BE49-F238E27FC236}">
                <a16:creationId xmlns:a16="http://schemas.microsoft.com/office/drawing/2014/main" id="{D6D6F69B-5F2B-324D-AF3B-ACC9ABA96598}"/>
              </a:ext>
            </a:extLst>
          </p:cNvPr>
          <p:cNvSpPr>
            <a:spLocks noGrp="1"/>
          </p:cNvSpPr>
          <p:nvPr>
            <p:ph type="body" sz="quarter" idx="32" hasCustomPrompt="1"/>
          </p:nvPr>
        </p:nvSpPr>
        <p:spPr>
          <a:xfrm>
            <a:off x="12096310" y="9677638"/>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58" name="Text Placeholder 3">
            <a:extLst>
              <a:ext uri="{FF2B5EF4-FFF2-40B4-BE49-F238E27FC236}">
                <a16:creationId xmlns:a16="http://schemas.microsoft.com/office/drawing/2014/main" id="{C83784F7-229B-1E4A-BF20-C68D73BAB9D5}"/>
              </a:ext>
            </a:extLst>
          </p:cNvPr>
          <p:cNvSpPr>
            <a:spLocks noGrp="1"/>
          </p:cNvSpPr>
          <p:nvPr>
            <p:ph type="body" sz="quarter" idx="33" hasCustomPrompt="1"/>
          </p:nvPr>
        </p:nvSpPr>
        <p:spPr>
          <a:xfrm>
            <a:off x="12096310" y="9000111"/>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Tree>
    <p:extLst>
      <p:ext uri="{BB962C8B-B14F-4D97-AF65-F5344CB8AC3E}">
        <p14:creationId xmlns:p14="http://schemas.microsoft.com/office/powerpoint/2010/main" val="1432206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39" name="Picture Placeholder 8">
            <a:extLst>
              <a:ext uri="{FF2B5EF4-FFF2-40B4-BE49-F238E27FC236}">
                <a16:creationId xmlns:a16="http://schemas.microsoft.com/office/drawing/2014/main" id="{DF3A0486-2FEF-F84F-98C9-D913C8C769F3}"/>
              </a:ext>
            </a:extLst>
          </p:cNvPr>
          <p:cNvSpPr>
            <a:spLocks noGrp="1"/>
          </p:cNvSpPr>
          <p:nvPr>
            <p:ph type="pic" sz="quarter" idx="27" hasCustomPrompt="1"/>
          </p:nvPr>
        </p:nvSpPr>
        <p:spPr>
          <a:xfrm>
            <a:off x="2316553" y="2661636"/>
            <a:ext cx="4198570" cy="4251732"/>
          </a:xfrm>
          <a:solidFill>
            <a:schemeClr val="bg1">
              <a:lumMod val="95000"/>
            </a:schemeClr>
          </a:solidFill>
        </p:spPr>
        <p:txBody>
          <a:bodyPr anchor="ctr">
            <a:normAutofit/>
          </a:bodyPr>
          <a:lstStyle>
            <a:lvl1pPr marL="0" indent="0" algn="ctr">
              <a:buNone/>
              <a:defRPr sz="2000"/>
            </a:lvl1pPr>
          </a:lstStyle>
          <a:p>
            <a:r>
              <a:rPr lang="en-US" dirty="0"/>
              <a:t>Click here to add image</a:t>
            </a:r>
          </a:p>
        </p:txBody>
      </p:sp>
      <p:sp>
        <p:nvSpPr>
          <p:cNvPr id="45" name="Rectangle 44">
            <a:extLst>
              <a:ext uri="{FF2B5EF4-FFF2-40B4-BE49-F238E27FC236}">
                <a16:creationId xmlns:a16="http://schemas.microsoft.com/office/drawing/2014/main" id="{88B42514-EDF6-B246-A4B1-2BFC9FBCAA3F}"/>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47" name="Text Placeholder 2">
            <a:extLst>
              <a:ext uri="{FF2B5EF4-FFF2-40B4-BE49-F238E27FC236}">
                <a16:creationId xmlns:a16="http://schemas.microsoft.com/office/drawing/2014/main" id="{2A2D6A3E-783E-FC45-B959-3556B773A57D}"/>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50" name="Picture Placeholder 8">
            <a:extLst>
              <a:ext uri="{FF2B5EF4-FFF2-40B4-BE49-F238E27FC236}">
                <a16:creationId xmlns:a16="http://schemas.microsoft.com/office/drawing/2014/main" id="{CE42B9AF-43BC-F44B-BDBC-56EF0860638B}"/>
              </a:ext>
            </a:extLst>
          </p:cNvPr>
          <p:cNvSpPr>
            <a:spLocks noGrp="1"/>
          </p:cNvSpPr>
          <p:nvPr>
            <p:ph type="pic" sz="quarter" idx="28" hasCustomPrompt="1"/>
          </p:nvPr>
        </p:nvSpPr>
        <p:spPr>
          <a:xfrm>
            <a:off x="7027342" y="2661636"/>
            <a:ext cx="4198570" cy="4251732"/>
          </a:xfrm>
          <a:solidFill>
            <a:schemeClr val="bg1">
              <a:lumMod val="95000"/>
            </a:schemeClr>
          </a:solidFill>
        </p:spPr>
        <p:txBody>
          <a:bodyPr anchor="ctr">
            <a:normAutofit/>
          </a:bodyPr>
          <a:lstStyle>
            <a:lvl1pPr marL="0" indent="0" algn="ctr">
              <a:buNone/>
              <a:defRPr sz="2000"/>
            </a:lvl1pPr>
          </a:lstStyle>
          <a:p>
            <a:r>
              <a:rPr lang="en-US" dirty="0"/>
              <a:t>Click here to add image</a:t>
            </a:r>
          </a:p>
        </p:txBody>
      </p:sp>
      <p:sp>
        <p:nvSpPr>
          <p:cNvPr id="51" name="Picture Placeholder 8">
            <a:extLst>
              <a:ext uri="{FF2B5EF4-FFF2-40B4-BE49-F238E27FC236}">
                <a16:creationId xmlns:a16="http://schemas.microsoft.com/office/drawing/2014/main" id="{120DEBF2-5729-6F4F-B5B9-4421E1D73F14}"/>
              </a:ext>
            </a:extLst>
          </p:cNvPr>
          <p:cNvSpPr>
            <a:spLocks noGrp="1"/>
          </p:cNvSpPr>
          <p:nvPr>
            <p:ph type="pic" sz="quarter" idx="29" hasCustomPrompt="1"/>
          </p:nvPr>
        </p:nvSpPr>
        <p:spPr>
          <a:xfrm>
            <a:off x="11738125" y="2661636"/>
            <a:ext cx="4198570" cy="4251732"/>
          </a:xfrm>
          <a:solidFill>
            <a:schemeClr val="bg1">
              <a:lumMod val="95000"/>
            </a:schemeClr>
          </a:solidFill>
        </p:spPr>
        <p:txBody>
          <a:bodyPr anchor="ctr">
            <a:normAutofit/>
          </a:bodyPr>
          <a:lstStyle>
            <a:lvl1pPr marL="0" indent="0" algn="ctr">
              <a:buNone/>
              <a:defRPr sz="2000"/>
            </a:lvl1pPr>
          </a:lstStyle>
          <a:p>
            <a:r>
              <a:rPr lang="en-US" dirty="0"/>
              <a:t>Click here to add image</a:t>
            </a:r>
          </a:p>
        </p:txBody>
      </p:sp>
      <p:sp>
        <p:nvSpPr>
          <p:cNvPr id="14" name="Picture Placeholder 8">
            <a:extLst>
              <a:ext uri="{FF2B5EF4-FFF2-40B4-BE49-F238E27FC236}">
                <a16:creationId xmlns:a16="http://schemas.microsoft.com/office/drawing/2014/main" id="{7A01081F-918B-284B-A60D-EC33F765A47E}"/>
              </a:ext>
            </a:extLst>
          </p:cNvPr>
          <p:cNvSpPr>
            <a:spLocks noGrp="1"/>
          </p:cNvSpPr>
          <p:nvPr>
            <p:ph type="pic" sz="quarter" idx="30" hasCustomPrompt="1"/>
          </p:nvPr>
        </p:nvSpPr>
        <p:spPr>
          <a:xfrm>
            <a:off x="2316553" y="7396917"/>
            <a:ext cx="4198570" cy="4251732"/>
          </a:xfrm>
          <a:solidFill>
            <a:schemeClr val="bg1">
              <a:lumMod val="95000"/>
            </a:schemeClr>
          </a:solidFill>
        </p:spPr>
        <p:txBody>
          <a:bodyPr anchor="ctr">
            <a:normAutofit/>
          </a:bodyPr>
          <a:lstStyle>
            <a:lvl1pPr marL="0" indent="0" algn="ctr">
              <a:buNone/>
              <a:defRPr sz="2000"/>
            </a:lvl1pPr>
          </a:lstStyle>
          <a:p>
            <a:r>
              <a:rPr lang="en-US" dirty="0"/>
              <a:t>Click here to add image</a:t>
            </a:r>
          </a:p>
        </p:txBody>
      </p:sp>
      <p:sp>
        <p:nvSpPr>
          <p:cNvPr id="15" name="Picture Placeholder 8">
            <a:extLst>
              <a:ext uri="{FF2B5EF4-FFF2-40B4-BE49-F238E27FC236}">
                <a16:creationId xmlns:a16="http://schemas.microsoft.com/office/drawing/2014/main" id="{7CA77378-29FC-554C-B95A-0C718FA607A1}"/>
              </a:ext>
            </a:extLst>
          </p:cNvPr>
          <p:cNvSpPr>
            <a:spLocks noGrp="1"/>
          </p:cNvSpPr>
          <p:nvPr>
            <p:ph type="pic" sz="quarter" idx="31" hasCustomPrompt="1"/>
          </p:nvPr>
        </p:nvSpPr>
        <p:spPr>
          <a:xfrm>
            <a:off x="7027342" y="7396917"/>
            <a:ext cx="4198570" cy="4251732"/>
          </a:xfrm>
          <a:solidFill>
            <a:schemeClr val="bg1">
              <a:lumMod val="95000"/>
            </a:schemeClr>
          </a:solidFill>
        </p:spPr>
        <p:txBody>
          <a:bodyPr anchor="ctr">
            <a:normAutofit/>
          </a:bodyPr>
          <a:lstStyle>
            <a:lvl1pPr marL="0" indent="0" algn="ctr">
              <a:buNone/>
              <a:defRPr sz="2000"/>
            </a:lvl1pPr>
          </a:lstStyle>
          <a:p>
            <a:r>
              <a:rPr lang="en-US" dirty="0"/>
              <a:t>Click here to add image</a:t>
            </a:r>
          </a:p>
        </p:txBody>
      </p:sp>
      <p:sp>
        <p:nvSpPr>
          <p:cNvPr id="16" name="Picture Placeholder 8">
            <a:extLst>
              <a:ext uri="{FF2B5EF4-FFF2-40B4-BE49-F238E27FC236}">
                <a16:creationId xmlns:a16="http://schemas.microsoft.com/office/drawing/2014/main" id="{75EFE570-01D2-F146-944D-D2C6874E6595}"/>
              </a:ext>
            </a:extLst>
          </p:cNvPr>
          <p:cNvSpPr>
            <a:spLocks noGrp="1"/>
          </p:cNvSpPr>
          <p:nvPr>
            <p:ph type="pic" sz="quarter" idx="32" hasCustomPrompt="1"/>
          </p:nvPr>
        </p:nvSpPr>
        <p:spPr>
          <a:xfrm>
            <a:off x="11738125" y="7396917"/>
            <a:ext cx="4198570" cy="4251732"/>
          </a:xfrm>
          <a:solidFill>
            <a:schemeClr val="bg1">
              <a:lumMod val="95000"/>
            </a:schemeClr>
          </a:solidFill>
        </p:spPr>
        <p:txBody>
          <a:bodyPr anchor="ctr">
            <a:normAutofit/>
          </a:bodyPr>
          <a:lstStyle>
            <a:lvl1pPr marL="0" indent="0" algn="ctr">
              <a:buNone/>
              <a:defRPr sz="2000"/>
            </a:lvl1pPr>
          </a:lstStyle>
          <a:p>
            <a:r>
              <a:rPr lang="en-US" dirty="0"/>
              <a:t>Click here to add image</a:t>
            </a:r>
          </a:p>
        </p:txBody>
      </p:sp>
    </p:spTree>
    <p:extLst>
      <p:ext uri="{BB962C8B-B14F-4D97-AF65-F5344CB8AC3E}">
        <p14:creationId xmlns:p14="http://schemas.microsoft.com/office/powerpoint/2010/main" val="3082623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 Images">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cxnSp>
        <p:nvCxnSpPr>
          <p:cNvPr id="36" name="Straight Connector 35">
            <a:extLst>
              <a:ext uri="{FF2B5EF4-FFF2-40B4-BE49-F238E27FC236}">
                <a16:creationId xmlns:a16="http://schemas.microsoft.com/office/drawing/2014/main" id="{99D1EC79-9153-9745-A424-02B52EDB932F}"/>
              </a:ext>
            </a:extLst>
          </p:cNvPr>
          <p:cNvCxnSpPr/>
          <p:nvPr userDrawn="1"/>
        </p:nvCxnSpPr>
        <p:spPr>
          <a:xfrm>
            <a:off x="4382641" y="3336903"/>
            <a:ext cx="0" cy="75164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CB5B66E-0EB7-4149-AE8A-495EBD07A83E}"/>
              </a:ext>
            </a:extLst>
          </p:cNvPr>
          <p:cNvCxnSpPr/>
          <p:nvPr userDrawn="1"/>
        </p:nvCxnSpPr>
        <p:spPr>
          <a:xfrm>
            <a:off x="7507655" y="3450192"/>
            <a:ext cx="0" cy="75164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7302C9C-64D2-D04A-A730-2EDAA18E1441}"/>
              </a:ext>
            </a:extLst>
          </p:cNvPr>
          <p:cNvCxnSpPr/>
          <p:nvPr userDrawn="1"/>
        </p:nvCxnSpPr>
        <p:spPr>
          <a:xfrm>
            <a:off x="10613614" y="3450192"/>
            <a:ext cx="0" cy="75164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B52BE97-E14B-E747-B6CF-42DFAE457AC4}"/>
              </a:ext>
            </a:extLst>
          </p:cNvPr>
          <p:cNvCxnSpPr/>
          <p:nvPr userDrawn="1"/>
        </p:nvCxnSpPr>
        <p:spPr>
          <a:xfrm>
            <a:off x="13719573" y="3450192"/>
            <a:ext cx="0" cy="75164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971A8A4-5860-6A43-9EF5-32B712B21654}"/>
              </a:ext>
            </a:extLst>
          </p:cNvPr>
          <p:cNvCxnSpPr/>
          <p:nvPr userDrawn="1"/>
        </p:nvCxnSpPr>
        <p:spPr>
          <a:xfrm>
            <a:off x="1112333" y="7013488"/>
            <a:ext cx="157301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Picture Placeholder 27">
            <a:extLst>
              <a:ext uri="{FF2B5EF4-FFF2-40B4-BE49-F238E27FC236}">
                <a16:creationId xmlns:a16="http://schemas.microsoft.com/office/drawing/2014/main" id="{60C654FD-7E91-F244-B901-14C699B61452}"/>
              </a:ext>
            </a:extLst>
          </p:cNvPr>
          <p:cNvSpPr>
            <a:spLocks noGrp="1"/>
          </p:cNvSpPr>
          <p:nvPr>
            <p:ph type="pic" sz="quarter" idx="27" hasCustomPrompt="1"/>
          </p:nvPr>
        </p:nvSpPr>
        <p:spPr>
          <a:xfrm>
            <a:off x="1588997" y="3560563"/>
            <a:ext cx="2520881" cy="3210487"/>
          </a:xfrm>
          <a:solidFill>
            <a:schemeClr val="bg1">
              <a:lumMod val="95000"/>
            </a:schemeClr>
          </a:solidFill>
        </p:spPr>
        <p:txBody>
          <a:bodyPr anchor="ctr">
            <a:normAutofit/>
          </a:bodyPr>
          <a:lstStyle>
            <a:lvl1pPr marL="0" indent="0" algn="ctr">
              <a:buNone/>
              <a:defRPr sz="2000"/>
            </a:lvl1pPr>
          </a:lstStyle>
          <a:p>
            <a:r>
              <a:rPr lang="en-US" dirty="0"/>
              <a:t>Click to add image</a:t>
            </a:r>
          </a:p>
        </p:txBody>
      </p:sp>
      <p:sp>
        <p:nvSpPr>
          <p:cNvPr id="43" name="Picture Placeholder 28">
            <a:extLst>
              <a:ext uri="{FF2B5EF4-FFF2-40B4-BE49-F238E27FC236}">
                <a16:creationId xmlns:a16="http://schemas.microsoft.com/office/drawing/2014/main" id="{9CF29AD2-19B1-DB41-991C-C924E615904A}"/>
              </a:ext>
            </a:extLst>
          </p:cNvPr>
          <p:cNvSpPr>
            <a:spLocks noGrp="1"/>
          </p:cNvSpPr>
          <p:nvPr>
            <p:ph type="pic" sz="quarter" idx="28" hasCustomPrompt="1"/>
          </p:nvPr>
        </p:nvSpPr>
        <p:spPr>
          <a:xfrm>
            <a:off x="4699541" y="3560563"/>
            <a:ext cx="2520881" cy="3210487"/>
          </a:xfrm>
          <a:solidFill>
            <a:schemeClr val="bg1">
              <a:lumMod val="95000"/>
            </a:schemeClr>
          </a:solidFill>
        </p:spPr>
        <p:txBody>
          <a:bodyPr anchor="ctr">
            <a:normAutofit/>
          </a:bodyPr>
          <a:lstStyle>
            <a:lvl1pPr marL="0" marR="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sz="2000"/>
            </a:lvl1pPr>
          </a:lstStyle>
          <a:p>
            <a:pPr marL="0" marR="0" lvl="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dirty="0"/>
              <a:t>Click to add image</a:t>
            </a:r>
          </a:p>
        </p:txBody>
      </p:sp>
      <p:sp>
        <p:nvSpPr>
          <p:cNvPr id="52" name="Rectangle 51">
            <a:extLst>
              <a:ext uri="{FF2B5EF4-FFF2-40B4-BE49-F238E27FC236}">
                <a16:creationId xmlns:a16="http://schemas.microsoft.com/office/drawing/2014/main" id="{E0079221-422C-404A-AB30-047BE6C27339}"/>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54" name="Text Placeholder 2">
            <a:extLst>
              <a:ext uri="{FF2B5EF4-FFF2-40B4-BE49-F238E27FC236}">
                <a16:creationId xmlns:a16="http://schemas.microsoft.com/office/drawing/2014/main" id="{F221BCD6-E64F-B547-98CE-3C2404B3EED0}"/>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55" name="Picture Placeholder 28">
            <a:extLst>
              <a:ext uri="{FF2B5EF4-FFF2-40B4-BE49-F238E27FC236}">
                <a16:creationId xmlns:a16="http://schemas.microsoft.com/office/drawing/2014/main" id="{AAC0CC34-6E62-9E40-8133-D7FD6C72ED97}"/>
              </a:ext>
            </a:extLst>
          </p:cNvPr>
          <p:cNvSpPr>
            <a:spLocks noGrp="1"/>
          </p:cNvSpPr>
          <p:nvPr>
            <p:ph type="pic" sz="quarter" idx="37" hasCustomPrompt="1"/>
          </p:nvPr>
        </p:nvSpPr>
        <p:spPr>
          <a:xfrm>
            <a:off x="7805499" y="3560563"/>
            <a:ext cx="2520881" cy="3210487"/>
          </a:xfrm>
          <a:solidFill>
            <a:schemeClr val="bg1">
              <a:lumMod val="95000"/>
            </a:schemeClr>
          </a:solidFill>
        </p:spPr>
        <p:txBody>
          <a:bodyPr anchor="ctr">
            <a:normAutofit/>
          </a:bodyPr>
          <a:lstStyle>
            <a:lvl1pPr marL="0" marR="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sz="2000"/>
            </a:lvl1pPr>
          </a:lstStyle>
          <a:p>
            <a:pPr marL="0" marR="0" lvl="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dirty="0"/>
              <a:t>Click to add image</a:t>
            </a:r>
          </a:p>
        </p:txBody>
      </p:sp>
      <p:sp>
        <p:nvSpPr>
          <p:cNvPr id="56" name="Picture Placeholder 28">
            <a:extLst>
              <a:ext uri="{FF2B5EF4-FFF2-40B4-BE49-F238E27FC236}">
                <a16:creationId xmlns:a16="http://schemas.microsoft.com/office/drawing/2014/main" id="{19BF3473-E6EA-8E4D-BE09-D3DEEC1BB422}"/>
              </a:ext>
            </a:extLst>
          </p:cNvPr>
          <p:cNvSpPr>
            <a:spLocks noGrp="1"/>
          </p:cNvSpPr>
          <p:nvPr>
            <p:ph type="pic" sz="quarter" idx="38" hasCustomPrompt="1"/>
          </p:nvPr>
        </p:nvSpPr>
        <p:spPr>
          <a:xfrm>
            <a:off x="10911457" y="3560563"/>
            <a:ext cx="2520881" cy="3210487"/>
          </a:xfrm>
          <a:solidFill>
            <a:schemeClr val="bg1">
              <a:lumMod val="95000"/>
            </a:schemeClr>
          </a:solidFill>
        </p:spPr>
        <p:txBody>
          <a:bodyPr anchor="ctr">
            <a:normAutofit/>
          </a:bodyPr>
          <a:lstStyle>
            <a:lvl1pPr marL="0" marR="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sz="2000"/>
            </a:lvl1pPr>
          </a:lstStyle>
          <a:p>
            <a:pPr marL="0" marR="0" lvl="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dirty="0"/>
              <a:t>Click to add image</a:t>
            </a:r>
          </a:p>
        </p:txBody>
      </p:sp>
      <p:sp>
        <p:nvSpPr>
          <p:cNvPr id="57" name="Picture Placeholder 28">
            <a:extLst>
              <a:ext uri="{FF2B5EF4-FFF2-40B4-BE49-F238E27FC236}">
                <a16:creationId xmlns:a16="http://schemas.microsoft.com/office/drawing/2014/main" id="{32AAAFFA-A3D5-A340-8C4C-F70DA0DE6821}"/>
              </a:ext>
            </a:extLst>
          </p:cNvPr>
          <p:cNvSpPr>
            <a:spLocks noGrp="1"/>
          </p:cNvSpPr>
          <p:nvPr>
            <p:ph type="pic" sz="quarter" idx="39" hasCustomPrompt="1"/>
          </p:nvPr>
        </p:nvSpPr>
        <p:spPr>
          <a:xfrm>
            <a:off x="14031173" y="3560563"/>
            <a:ext cx="2520881" cy="3210487"/>
          </a:xfrm>
          <a:solidFill>
            <a:schemeClr val="bg1">
              <a:lumMod val="95000"/>
            </a:schemeClr>
          </a:solidFill>
        </p:spPr>
        <p:txBody>
          <a:bodyPr anchor="ctr">
            <a:normAutofit/>
          </a:bodyPr>
          <a:lstStyle>
            <a:lvl1pPr marL="0" marR="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sz="2000"/>
            </a:lvl1pPr>
          </a:lstStyle>
          <a:p>
            <a:pPr marL="0" marR="0" lvl="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dirty="0"/>
              <a:t>Click to add image</a:t>
            </a:r>
          </a:p>
        </p:txBody>
      </p:sp>
      <p:sp>
        <p:nvSpPr>
          <p:cNvPr id="58" name="Picture Placeholder 27">
            <a:extLst>
              <a:ext uri="{FF2B5EF4-FFF2-40B4-BE49-F238E27FC236}">
                <a16:creationId xmlns:a16="http://schemas.microsoft.com/office/drawing/2014/main" id="{B6B6296C-34CD-064F-B865-A58F87A3196D}"/>
              </a:ext>
            </a:extLst>
          </p:cNvPr>
          <p:cNvSpPr>
            <a:spLocks noGrp="1"/>
          </p:cNvSpPr>
          <p:nvPr>
            <p:ph type="pic" sz="quarter" idx="40" hasCustomPrompt="1"/>
          </p:nvPr>
        </p:nvSpPr>
        <p:spPr>
          <a:xfrm>
            <a:off x="1588997" y="7299800"/>
            <a:ext cx="2520881" cy="3210487"/>
          </a:xfrm>
          <a:solidFill>
            <a:schemeClr val="bg1">
              <a:lumMod val="95000"/>
            </a:schemeClr>
          </a:solidFill>
        </p:spPr>
        <p:txBody>
          <a:bodyPr anchor="ctr">
            <a:normAutofit/>
          </a:bodyPr>
          <a:lstStyle>
            <a:lvl1pPr marL="0" indent="0" algn="ctr">
              <a:buNone/>
              <a:defRPr sz="2000"/>
            </a:lvl1pPr>
          </a:lstStyle>
          <a:p>
            <a:r>
              <a:rPr lang="en-US" dirty="0"/>
              <a:t>Click to add image</a:t>
            </a:r>
          </a:p>
        </p:txBody>
      </p:sp>
      <p:sp>
        <p:nvSpPr>
          <p:cNvPr id="59" name="Picture Placeholder 28">
            <a:extLst>
              <a:ext uri="{FF2B5EF4-FFF2-40B4-BE49-F238E27FC236}">
                <a16:creationId xmlns:a16="http://schemas.microsoft.com/office/drawing/2014/main" id="{1894F355-2C6E-A749-BE5E-FE24A7C8DCFD}"/>
              </a:ext>
            </a:extLst>
          </p:cNvPr>
          <p:cNvSpPr>
            <a:spLocks noGrp="1"/>
          </p:cNvSpPr>
          <p:nvPr>
            <p:ph type="pic" sz="quarter" idx="41" hasCustomPrompt="1"/>
          </p:nvPr>
        </p:nvSpPr>
        <p:spPr>
          <a:xfrm>
            <a:off x="4699541" y="7299800"/>
            <a:ext cx="2520881" cy="3210487"/>
          </a:xfrm>
          <a:solidFill>
            <a:schemeClr val="bg1">
              <a:lumMod val="95000"/>
            </a:schemeClr>
          </a:solidFill>
        </p:spPr>
        <p:txBody>
          <a:bodyPr anchor="ctr">
            <a:normAutofit/>
          </a:bodyPr>
          <a:lstStyle>
            <a:lvl1pPr marL="0" marR="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sz="2000"/>
            </a:lvl1pPr>
          </a:lstStyle>
          <a:p>
            <a:pPr marL="0" marR="0" lvl="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dirty="0"/>
              <a:t>Click to add image</a:t>
            </a:r>
          </a:p>
        </p:txBody>
      </p:sp>
      <p:sp>
        <p:nvSpPr>
          <p:cNvPr id="60" name="Picture Placeholder 28">
            <a:extLst>
              <a:ext uri="{FF2B5EF4-FFF2-40B4-BE49-F238E27FC236}">
                <a16:creationId xmlns:a16="http://schemas.microsoft.com/office/drawing/2014/main" id="{1E7C659F-BADF-704C-84E3-044EFD38A1FC}"/>
              </a:ext>
            </a:extLst>
          </p:cNvPr>
          <p:cNvSpPr>
            <a:spLocks noGrp="1"/>
          </p:cNvSpPr>
          <p:nvPr>
            <p:ph type="pic" sz="quarter" idx="42" hasCustomPrompt="1"/>
          </p:nvPr>
        </p:nvSpPr>
        <p:spPr>
          <a:xfrm>
            <a:off x="7805499" y="7299800"/>
            <a:ext cx="2520881" cy="3210487"/>
          </a:xfrm>
          <a:solidFill>
            <a:schemeClr val="bg1">
              <a:lumMod val="95000"/>
            </a:schemeClr>
          </a:solidFill>
        </p:spPr>
        <p:txBody>
          <a:bodyPr anchor="ctr">
            <a:normAutofit/>
          </a:bodyPr>
          <a:lstStyle>
            <a:lvl1pPr marL="0" marR="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sz="2000"/>
            </a:lvl1pPr>
          </a:lstStyle>
          <a:p>
            <a:pPr marL="0" marR="0" lvl="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dirty="0"/>
              <a:t>Click to add image</a:t>
            </a:r>
          </a:p>
        </p:txBody>
      </p:sp>
      <p:sp>
        <p:nvSpPr>
          <p:cNvPr id="61" name="Picture Placeholder 28">
            <a:extLst>
              <a:ext uri="{FF2B5EF4-FFF2-40B4-BE49-F238E27FC236}">
                <a16:creationId xmlns:a16="http://schemas.microsoft.com/office/drawing/2014/main" id="{57F07D1C-96FB-BE41-A782-15472581BF2F}"/>
              </a:ext>
            </a:extLst>
          </p:cNvPr>
          <p:cNvSpPr>
            <a:spLocks noGrp="1"/>
          </p:cNvSpPr>
          <p:nvPr>
            <p:ph type="pic" sz="quarter" idx="43" hasCustomPrompt="1"/>
          </p:nvPr>
        </p:nvSpPr>
        <p:spPr>
          <a:xfrm>
            <a:off x="10911457" y="7299800"/>
            <a:ext cx="2520881" cy="3210487"/>
          </a:xfrm>
          <a:solidFill>
            <a:schemeClr val="bg1">
              <a:lumMod val="95000"/>
            </a:schemeClr>
          </a:solidFill>
        </p:spPr>
        <p:txBody>
          <a:bodyPr anchor="ctr">
            <a:normAutofit/>
          </a:bodyPr>
          <a:lstStyle>
            <a:lvl1pPr marL="0" marR="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sz="2000"/>
            </a:lvl1pPr>
          </a:lstStyle>
          <a:p>
            <a:pPr marL="0" marR="0" lvl="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dirty="0"/>
              <a:t>Click to add image</a:t>
            </a:r>
          </a:p>
        </p:txBody>
      </p:sp>
      <p:sp>
        <p:nvSpPr>
          <p:cNvPr id="62" name="Picture Placeholder 28">
            <a:extLst>
              <a:ext uri="{FF2B5EF4-FFF2-40B4-BE49-F238E27FC236}">
                <a16:creationId xmlns:a16="http://schemas.microsoft.com/office/drawing/2014/main" id="{BA4364D3-E805-4747-86B8-14E192FBC8C2}"/>
              </a:ext>
            </a:extLst>
          </p:cNvPr>
          <p:cNvSpPr>
            <a:spLocks noGrp="1"/>
          </p:cNvSpPr>
          <p:nvPr>
            <p:ph type="pic" sz="quarter" idx="44" hasCustomPrompt="1"/>
          </p:nvPr>
        </p:nvSpPr>
        <p:spPr>
          <a:xfrm>
            <a:off x="14031173" y="7299800"/>
            <a:ext cx="2520881" cy="3210487"/>
          </a:xfrm>
          <a:solidFill>
            <a:schemeClr val="bg1">
              <a:lumMod val="95000"/>
            </a:schemeClr>
          </a:solidFill>
        </p:spPr>
        <p:txBody>
          <a:bodyPr anchor="ctr">
            <a:normAutofit/>
          </a:bodyPr>
          <a:lstStyle>
            <a:lvl1pPr marL="0" marR="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sz="2000"/>
            </a:lvl1pPr>
          </a:lstStyle>
          <a:p>
            <a:pPr marL="0" marR="0" lvl="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dirty="0"/>
              <a:t>Click to add image</a:t>
            </a:r>
          </a:p>
        </p:txBody>
      </p:sp>
    </p:spTree>
    <p:extLst>
      <p:ext uri="{BB962C8B-B14F-4D97-AF65-F5344CB8AC3E}">
        <p14:creationId xmlns:p14="http://schemas.microsoft.com/office/powerpoint/2010/main" val="1718436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graphicFrame>
        <p:nvGraphicFramePr>
          <p:cNvPr id="25" name="Table 24">
            <a:extLst>
              <a:ext uri="{FF2B5EF4-FFF2-40B4-BE49-F238E27FC236}">
                <a16:creationId xmlns:a16="http://schemas.microsoft.com/office/drawing/2014/main" id="{62161DAC-5ACD-E04C-818D-A1383B9C90B5}"/>
              </a:ext>
            </a:extLst>
          </p:cNvPr>
          <p:cNvGraphicFramePr>
            <a:graphicFrameLocks noGrp="1"/>
          </p:cNvGraphicFramePr>
          <p:nvPr userDrawn="1">
            <p:extLst>
              <p:ext uri="{D42A27DB-BD31-4B8C-83A1-F6EECF244321}">
                <p14:modId xmlns:p14="http://schemas.microsoft.com/office/powerpoint/2010/main" val="3209724207"/>
              </p:ext>
            </p:extLst>
          </p:nvPr>
        </p:nvGraphicFramePr>
        <p:xfrm>
          <a:off x="1140916" y="3331103"/>
          <a:ext cx="15971427" cy="6955893"/>
        </p:xfrm>
        <a:graphic>
          <a:graphicData uri="http://schemas.openxmlformats.org/drawingml/2006/table">
            <a:tbl>
              <a:tblPr firstRow="1" bandRow="1">
                <a:tableStyleId>{5940675A-B579-460E-94D1-54222C63F5DA}</a:tableStyleId>
              </a:tblPr>
              <a:tblGrid>
                <a:gridCol w="3194285">
                  <a:extLst>
                    <a:ext uri="{9D8B030D-6E8A-4147-A177-3AD203B41FA5}">
                      <a16:colId xmlns:a16="http://schemas.microsoft.com/office/drawing/2014/main" val="20000"/>
                    </a:ext>
                  </a:extLst>
                </a:gridCol>
                <a:gridCol w="2537054">
                  <a:extLst>
                    <a:ext uri="{9D8B030D-6E8A-4147-A177-3AD203B41FA5}">
                      <a16:colId xmlns:a16="http://schemas.microsoft.com/office/drawing/2014/main" val="20001"/>
                    </a:ext>
                  </a:extLst>
                </a:gridCol>
                <a:gridCol w="4447501">
                  <a:extLst>
                    <a:ext uri="{9D8B030D-6E8A-4147-A177-3AD203B41FA5}">
                      <a16:colId xmlns:a16="http://schemas.microsoft.com/office/drawing/2014/main" val="20002"/>
                    </a:ext>
                  </a:extLst>
                </a:gridCol>
                <a:gridCol w="2598302">
                  <a:extLst>
                    <a:ext uri="{9D8B030D-6E8A-4147-A177-3AD203B41FA5}">
                      <a16:colId xmlns:a16="http://schemas.microsoft.com/office/drawing/2014/main" val="20003"/>
                    </a:ext>
                  </a:extLst>
                </a:gridCol>
                <a:gridCol w="3194285">
                  <a:extLst>
                    <a:ext uri="{9D8B030D-6E8A-4147-A177-3AD203B41FA5}">
                      <a16:colId xmlns:a16="http://schemas.microsoft.com/office/drawing/2014/main" val="20004"/>
                    </a:ext>
                  </a:extLst>
                </a:gridCol>
              </a:tblGrid>
              <a:tr h="993699">
                <a:tc>
                  <a:txBody>
                    <a:bodyPr/>
                    <a:lstStyle/>
                    <a:p>
                      <a:pPr algn="ctr"/>
                      <a:r>
                        <a:rPr lang="en-US" sz="2400" b="1" dirty="0">
                          <a:solidFill>
                            <a:schemeClr val="bg1"/>
                          </a:solidFill>
                          <a:latin typeface="Arial" panose="020B0604020202020204" pitchFamily="34" charset="0"/>
                          <a:cs typeface="Arial" panose="020B0604020202020204" pitchFamily="34" charset="0"/>
                        </a:rPr>
                        <a:t>Service One</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rgbClr val="3262AA"/>
                    </a:solidFill>
                  </a:tcPr>
                </a:tc>
                <a:tc>
                  <a:txBody>
                    <a:bodyPr/>
                    <a:lstStyle/>
                    <a:p>
                      <a:pPr algn="ctr"/>
                      <a:r>
                        <a:rPr lang="en-US" sz="2400" b="1" dirty="0">
                          <a:solidFill>
                            <a:schemeClr val="bg1"/>
                          </a:solidFill>
                          <a:latin typeface="Arial" panose="020B0604020202020204" pitchFamily="34" charset="0"/>
                          <a:cs typeface="Arial" panose="020B0604020202020204" pitchFamily="34" charset="0"/>
                        </a:rPr>
                        <a:t>Service Two</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rgbClr val="DF5C40"/>
                    </a:solidFill>
                  </a:tcPr>
                </a:tc>
                <a:tc>
                  <a:txBody>
                    <a:bodyPr/>
                    <a:lstStyle/>
                    <a:p>
                      <a:pPr algn="ctr"/>
                      <a:r>
                        <a:rPr lang="en-US" sz="2400" b="1" dirty="0">
                          <a:solidFill>
                            <a:schemeClr val="bg1"/>
                          </a:solidFill>
                          <a:latin typeface="Arial" panose="020B0604020202020204" pitchFamily="34" charset="0"/>
                          <a:cs typeface="Arial" panose="020B0604020202020204" pitchFamily="34" charset="0"/>
                        </a:rPr>
                        <a:t>Service Three</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accent3"/>
                    </a:solidFill>
                  </a:tcPr>
                </a:tc>
                <a:tc>
                  <a:txBody>
                    <a:bodyPr/>
                    <a:lstStyle/>
                    <a:p>
                      <a:pPr algn="ctr"/>
                      <a:r>
                        <a:rPr lang="en-US" sz="2400" b="1" dirty="0">
                          <a:solidFill>
                            <a:schemeClr val="bg1"/>
                          </a:solidFill>
                          <a:latin typeface="Arial" panose="020B0604020202020204" pitchFamily="34" charset="0"/>
                          <a:cs typeface="Arial" panose="020B0604020202020204" pitchFamily="34" charset="0"/>
                        </a:rPr>
                        <a:t>Service Four</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rgbClr val="4EAEAF"/>
                    </a:solidFill>
                  </a:tcPr>
                </a:tc>
                <a:tc>
                  <a:txBody>
                    <a:bodyPr/>
                    <a:lstStyle/>
                    <a:p>
                      <a:pPr algn="ctr"/>
                      <a:r>
                        <a:rPr lang="en-US" sz="2400" b="1" dirty="0">
                          <a:solidFill>
                            <a:schemeClr val="bg1"/>
                          </a:solidFill>
                          <a:latin typeface="Arial" panose="020B0604020202020204" pitchFamily="34" charset="0"/>
                          <a:cs typeface="Arial" panose="020B0604020202020204" pitchFamily="34" charset="0"/>
                        </a:rPr>
                        <a:t>Service Five</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993699">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 One</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a:t>
                      </a:r>
                      <a:r>
                        <a:rPr lang="en-US" sz="2100" b="0" i="0" baseline="0" dirty="0">
                          <a:solidFill>
                            <a:schemeClr val="tx1"/>
                          </a:solidFill>
                          <a:latin typeface="Arial" panose="020B0604020202020204" pitchFamily="34" charset="0"/>
                          <a:ea typeface="Lato" charset="0"/>
                          <a:cs typeface="Arial" panose="020B0604020202020204" pitchFamily="34" charset="0"/>
                        </a:rPr>
                        <a:t> One</a:t>
                      </a:r>
                      <a:endParaRPr lang="en-US" sz="2100" b="0" i="0" dirty="0">
                        <a:solidFill>
                          <a:schemeClr val="tx1"/>
                        </a:solidFill>
                        <a:latin typeface="Arial" panose="020B0604020202020204" pitchFamily="34" charset="0"/>
                        <a:ea typeface="Lato" charset="0"/>
                        <a:cs typeface="Arial" panose="020B0604020202020204" pitchFamily="34" charset="0"/>
                      </a:endParaRP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rgbClr val="545454"/>
                          </a:solidFill>
                          <a:latin typeface="Arial" panose="020B0604020202020204" pitchFamily="34" charset="0"/>
                          <a:ea typeface="Lato" charset="0"/>
                          <a:cs typeface="Arial" panose="020B0604020202020204" pitchFamily="34" charset="0"/>
                        </a:rPr>
                        <a:t>Feature</a:t>
                      </a:r>
                      <a:r>
                        <a:rPr lang="en-US" sz="2100" b="0" i="0" baseline="0" dirty="0">
                          <a:solidFill>
                            <a:srgbClr val="545454"/>
                          </a:solidFill>
                          <a:latin typeface="Arial" panose="020B0604020202020204" pitchFamily="34" charset="0"/>
                          <a:ea typeface="Lato" charset="0"/>
                          <a:cs typeface="Arial" panose="020B0604020202020204" pitchFamily="34" charset="0"/>
                        </a:rPr>
                        <a:t> One</a:t>
                      </a:r>
                      <a:endParaRPr lang="en-US" sz="2100" b="0" i="0" dirty="0">
                        <a:solidFill>
                          <a:srgbClr val="545454"/>
                        </a:solidFill>
                        <a:latin typeface="Arial" panose="020B0604020202020204" pitchFamily="34" charset="0"/>
                        <a:ea typeface="Lato" charset="0"/>
                        <a:cs typeface="Arial" panose="020B0604020202020204" pitchFamily="34" charset="0"/>
                      </a:endParaRP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bg1">
                        <a:lumMod val="95000"/>
                      </a:schemeClr>
                    </a:solidFill>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a:t>
                      </a:r>
                      <a:r>
                        <a:rPr lang="en-US" sz="2100" b="0" i="0" baseline="0" dirty="0">
                          <a:solidFill>
                            <a:schemeClr val="tx1"/>
                          </a:solidFill>
                          <a:latin typeface="Arial" panose="020B0604020202020204" pitchFamily="34" charset="0"/>
                          <a:ea typeface="Lato" charset="0"/>
                          <a:cs typeface="Arial" panose="020B0604020202020204" pitchFamily="34" charset="0"/>
                        </a:rPr>
                        <a:t> One</a:t>
                      </a:r>
                      <a:endParaRPr lang="en-US" sz="2100" b="0" i="0" dirty="0">
                        <a:solidFill>
                          <a:schemeClr val="tx1"/>
                        </a:solidFill>
                        <a:latin typeface="Arial" panose="020B0604020202020204" pitchFamily="34" charset="0"/>
                        <a:ea typeface="Lato" charset="0"/>
                        <a:cs typeface="Arial" panose="020B0604020202020204" pitchFamily="34" charset="0"/>
                      </a:endParaRP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a:t>
                      </a:r>
                      <a:r>
                        <a:rPr lang="en-US" sz="2100" b="0" i="0" baseline="0" dirty="0">
                          <a:solidFill>
                            <a:schemeClr val="tx1"/>
                          </a:solidFill>
                          <a:latin typeface="Arial" panose="020B0604020202020204" pitchFamily="34" charset="0"/>
                          <a:ea typeface="Lato" charset="0"/>
                          <a:cs typeface="Arial" panose="020B0604020202020204" pitchFamily="34" charset="0"/>
                        </a:rPr>
                        <a:t> One</a:t>
                      </a:r>
                      <a:endParaRPr lang="en-US" sz="2100" b="0" i="0" dirty="0">
                        <a:solidFill>
                          <a:schemeClr val="tx1"/>
                        </a:solidFill>
                        <a:latin typeface="Arial" panose="020B0604020202020204" pitchFamily="34" charset="0"/>
                        <a:ea typeface="Lato" charset="0"/>
                        <a:cs typeface="Arial" panose="020B0604020202020204" pitchFamily="34" charset="0"/>
                      </a:endParaRP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extLst>
                  <a:ext uri="{0D108BD9-81ED-4DB2-BD59-A6C34878D82A}">
                    <a16:rowId xmlns:a16="http://schemas.microsoft.com/office/drawing/2014/main" val="10001"/>
                  </a:ext>
                </a:extLst>
              </a:tr>
              <a:tr h="993699">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 Two</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rgbClr val="545454"/>
                          </a:solidFill>
                          <a:latin typeface="Arial" panose="020B0604020202020204" pitchFamily="34" charset="0"/>
                          <a:ea typeface="Lato" charset="0"/>
                          <a:cs typeface="Arial" panose="020B0604020202020204" pitchFamily="34" charset="0"/>
                        </a:rPr>
                        <a:t>Feature Two</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bg1">
                        <a:lumMod val="95000"/>
                      </a:schemeClr>
                    </a:solidFill>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 Two</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 Two</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extLst>
                  <a:ext uri="{0D108BD9-81ED-4DB2-BD59-A6C34878D82A}">
                    <a16:rowId xmlns:a16="http://schemas.microsoft.com/office/drawing/2014/main" val="10002"/>
                  </a:ext>
                </a:extLst>
              </a:tr>
              <a:tr h="993699">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rgbClr val="545454"/>
                          </a:solidFill>
                          <a:latin typeface="Arial" panose="020B0604020202020204" pitchFamily="34" charset="0"/>
                          <a:ea typeface="Lato" charset="0"/>
                          <a:cs typeface="Arial" panose="020B0604020202020204" pitchFamily="34" charset="0"/>
                        </a:rPr>
                        <a:t>Feature Three</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bg1">
                        <a:lumMod val="95000"/>
                      </a:schemeClr>
                    </a:solidFill>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 Three</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 Three</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extLst>
                  <a:ext uri="{0D108BD9-81ED-4DB2-BD59-A6C34878D82A}">
                    <a16:rowId xmlns:a16="http://schemas.microsoft.com/office/drawing/2014/main" val="10003"/>
                  </a:ext>
                </a:extLst>
              </a:tr>
              <a:tr h="993699">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rgbClr val="545454"/>
                          </a:solidFill>
                          <a:latin typeface="Arial" panose="020B0604020202020204" pitchFamily="34" charset="0"/>
                          <a:ea typeface="Lato" charset="0"/>
                          <a:cs typeface="Arial" panose="020B0604020202020204" pitchFamily="34" charset="0"/>
                        </a:rPr>
                        <a:t>-</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bg1">
                        <a:lumMod val="95000"/>
                      </a:schemeClr>
                    </a:solidFill>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 Four</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 Four</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extLst>
                  <a:ext uri="{0D108BD9-81ED-4DB2-BD59-A6C34878D82A}">
                    <a16:rowId xmlns:a16="http://schemas.microsoft.com/office/drawing/2014/main" val="10004"/>
                  </a:ext>
                </a:extLst>
              </a:tr>
              <a:tr h="993699">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rgbClr val="545454"/>
                          </a:solidFill>
                          <a:latin typeface="Arial" panose="020B0604020202020204" pitchFamily="34" charset="0"/>
                          <a:ea typeface="Lato" charset="0"/>
                          <a:cs typeface="Arial" panose="020B0604020202020204" pitchFamily="34" charset="0"/>
                        </a:rPr>
                        <a:t>-</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bg1">
                        <a:lumMod val="95000"/>
                      </a:schemeClr>
                    </a:solidFill>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100" b="0" i="0" dirty="0">
                          <a:solidFill>
                            <a:schemeClr val="tx1"/>
                          </a:solidFill>
                          <a:latin typeface="Arial" panose="020B0604020202020204" pitchFamily="34" charset="0"/>
                          <a:ea typeface="Lato" charset="0"/>
                          <a:cs typeface="Arial" panose="020B0604020202020204" pitchFamily="34" charset="0"/>
                        </a:rPr>
                        <a:t>Feature Five</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extLst>
                  <a:ext uri="{0D108BD9-81ED-4DB2-BD59-A6C34878D82A}">
                    <a16:rowId xmlns:a16="http://schemas.microsoft.com/office/drawing/2014/main" val="10005"/>
                  </a:ext>
                </a:extLst>
              </a:tr>
              <a:tr h="993699">
                <a:tc>
                  <a:txBody>
                    <a:bodyPr/>
                    <a:lstStyle/>
                    <a:p>
                      <a:pPr algn="ctr"/>
                      <a:r>
                        <a:rPr lang="en-US" sz="3000" b="0" i="0" dirty="0">
                          <a:solidFill>
                            <a:schemeClr val="tx1"/>
                          </a:solidFill>
                          <a:latin typeface="Arial" panose="020B0604020202020204" pitchFamily="34" charset="0"/>
                          <a:ea typeface="Lato" charset="0"/>
                          <a:cs typeface="Arial" panose="020B0604020202020204" pitchFamily="34" charset="0"/>
                        </a:rPr>
                        <a:t>$49</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3000" b="0" i="0" dirty="0">
                          <a:solidFill>
                            <a:schemeClr val="tx1"/>
                          </a:solidFill>
                          <a:latin typeface="Arial" panose="020B0604020202020204" pitchFamily="34" charset="0"/>
                          <a:ea typeface="Lato" charset="0"/>
                          <a:cs typeface="Arial" panose="020B0604020202020204" pitchFamily="34" charset="0"/>
                        </a:rPr>
                        <a:t>$99</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3000" b="0" i="0" dirty="0">
                          <a:solidFill>
                            <a:srgbClr val="545454"/>
                          </a:solidFill>
                          <a:latin typeface="Arial" panose="020B0604020202020204" pitchFamily="34" charset="0"/>
                          <a:ea typeface="Lato" charset="0"/>
                          <a:cs typeface="Arial" panose="020B0604020202020204" pitchFamily="34" charset="0"/>
                        </a:rPr>
                        <a:t>$149</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bg1">
                        <a:lumMod val="95000"/>
                      </a:schemeClr>
                    </a:solidFill>
                  </a:tcPr>
                </a:tc>
                <a:tc>
                  <a:txBody>
                    <a:bodyPr/>
                    <a:lstStyle/>
                    <a:p>
                      <a:pPr algn="ctr"/>
                      <a:r>
                        <a:rPr lang="en-US" sz="3000" b="0" i="0" dirty="0">
                          <a:solidFill>
                            <a:schemeClr val="tx1"/>
                          </a:solidFill>
                          <a:latin typeface="Arial" panose="020B0604020202020204" pitchFamily="34" charset="0"/>
                          <a:ea typeface="Lato" charset="0"/>
                          <a:cs typeface="Arial" panose="020B0604020202020204" pitchFamily="34" charset="0"/>
                        </a:rPr>
                        <a:t>$199</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3000" b="0" i="0" dirty="0">
                          <a:solidFill>
                            <a:schemeClr val="tx1"/>
                          </a:solidFill>
                          <a:latin typeface="Arial" panose="020B0604020202020204" pitchFamily="34" charset="0"/>
                          <a:ea typeface="Lato" charset="0"/>
                          <a:cs typeface="Arial" panose="020B0604020202020204" pitchFamily="34" charset="0"/>
                        </a:rPr>
                        <a:t>$299</a:t>
                      </a:r>
                    </a:p>
                  </a:txBody>
                  <a:tcPr marL="68572" marR="68572" marT="34299" marB="34299"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0" name="Rectangle 29">
            <a:extLst>
              <a:ext uri="{FF2B5EF4-FFF2-40B4-BE49-F238E27FC236}">
                <a16:creationId xmlns:a16="http://schemas.microsoft.com/office/drawing/2014/main" id="{3D0B2841-8146-A647-8473-253C7E13EDAF}"/>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2" name="Text Placeholder 2">
            <a:extLst>
              <a:ext uri="{FF2B5EF4-FFF2-40B4-BE49-F238E27FC236}">
                <a16:creationId xmlns:a16="http://schemas.microsoft.com/office/drawing/2014/main" id="{C4CDEDCB-B3F0-BD41-906F-A67221CF2CC1}"/>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Tree>
    <p:extLst>
      <p:ext uri="{BB962C8B-B14F-4D97-AF65-F5344CB8AC3E}">
        <p14:creationId xmlns:p14="http://schemas.microsoft.com/office/powerpoint/2010/main" val="277866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umbered with Image">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7" name="Title 20">
            <a:extLst>
              <a:ext uri="{FF2B5EF4-FFF2-40B4-BE49-F238E27FC236}">
                <a16:creationId xmlns:a16="http://schemas.microsoft.com/office/drawing/2014/main" id="{6C139F08-99D8-A749-984B-A6E09CD8D6C6}"/>
              </a:ext>
            </a:extLst>
          </p:cNvPr>
          <p:cNvSpPr txBox="1">
            <a:spLocks/>
          </p:cNvSpPr>
          <p:nvPr userDrawn="1"/>
        </p:nvSpPr>
        <p:spPr>
          <a:xfrm>
            <a:off x="892725" y="9183327"/>
            <a:ext cx="1301521" cy="900393"/>
          </a:xfrm>
          <a:prstGeom prst="rect">
            <a:avLst/>
          </a:prstGeom>
        </p:spPr>
        <p:txBody>
          <a:bodyPr vert="horz" lIns="68598" tIns="34299" rIns="68598" bIns="34299"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5401" b="1" dirty="0">
                <a:solidFill>
                  <a:srgbClr val="4EAEAF"/>
                </a:solidFill>
                <a:latin typeface="Century Gothic" panose="020B0502020202020204" pitchFamily="34" charset="0"/>
                <a:cs typeface="Lato Light"/>
              </a:rPr>
              <a:t>03</a:t>
            </a:r>
            <a:r>
              <a:rPr lang="en-US" sz="5401" b="1" dirty="0">
                <a:solidFill>
                  <a:schemeClr val="accent3"/>
                </a:solidFill>
                <a:latin typeface="Century Gothic" panose="020B0502020202020204" pitchFamily="34" charset="0"/>
                <a:cs typeface="Lato Light"/>
              </a:rPr>
              <a:t> </a:t>
            </a:r>
          </a:p>
        </p:txBody>
      </p:sp>
      <p:sp>
        <p:nvSpPr>
          <p:cNvPr id="9" name="Title 20">
            <a:extLst>
              <a:ext uri="{FF2B5EF4-FFF2-40B4-BE49-F238E27FC236}">
                <a16:creationId xmlns:a16="http://schemas.microsoft.com/office/drawing/2014/main" id="{4C92F6AD-75EA-9B45-BD07-F247C069AEAD}"/>
              </a:ext>
            </a:extLst>
          </p:cNvPr>
          <p:cNvSpPr txBox="1">
            <a:spLocks/>
          </p:cNvSpPr>
          <p:nvPr userDrawn="1"/>
        </p:nvSpPr>
        <p:spPr>
          <a:xfrm>
            <a:off x="898060" y="2620074"/>
            <a:ext cx="1301521" cy="900393"/>
          </a:xfrm>
          <a:prstGeom prst="rect">
            <a:avLst/>
          </a:prstGeom>
        </p:spPr>
        <p:txBody>
          <a:bodyPr vert="horz" lIns="68598" tIns="34299" rIns="68598" bIns="34299"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5401" b="1" dirty="0">
                <a:solidFill>
                  <a:srgbClr val="3262AA"/>
                </a:solidFill>
                <a:latin typeface="Century Gothic" panose="020B0502020202020204" pitchFamily="34" charset="0"/>
                <a:cs typeface="Lato Light"/>
              </a:rPr>
              <a:t>01</a:t>
            </a:r>
            <a:r>
              <a:rPr lang="en-US" sz="5401" b="1" dirty="0">
                <a:solidFill>
                  <a:schemeClr val="accent1"/>
                </a:solidFill>
                <a:latin typeface="Lato Light"/>
                <a:cs typeface="Lato Light"/>
              </a:rPr>
              <a:t> </a:t>
            </a:r>
          </a:p>
        </p:txBody>
      </p:sp>
      <p:sp>
        <p:nvSpPr>
          <p:cNvPr id="10" name="Title 20">
            <a:extLst>
              <a:ext uri="{FF2B5EF4-FFF2-40B4-BE49-F238E27FC236}">
                <a16:creationId xmlns:a16="http://schemas.microsoft.com/office/drawing/2014/main" id="{5C8A760D-9C42-2646-BA1F-1FDD5B4D4061}"/>
              </a:ext>
            </a:extLst>
          </p:cNvPr>
          <p:cNvSpPr txBox="1">
            <a:spLocks/>
          </p:cNvSpPr>
          <p:nvPr userDrawn="1"/>
        </p:nvSpPr>
        <p:spPr>
          <a:xfrm>
            <a:off x="896614" y="5879506"/>
            <a:ext cx="1301521" cy="900393"/>
          </a:xfrm>
          <a:prstGeom prst="rect">
            <a:avLst/>
          </a:prstGeom>
        </p:spPr>
        <p:txBody>
          <a:bodyPr vert="horz" lIns="68598" tIns="34299" rIns="68598" bIns="34299"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r>
              <a:rPr lang="en-US" sz="5401" b="1" dirty="0">
                <a:solidFill>
                  <a:srgbClr val="DF5C40"/>
                </a:solidFill>
                <a:latin typeface="Century Gothic" panose="020B0502020202020204" pitchFamily="34" charset="0"/>
                <a:cs typeface="Lato Light"/>
              </a:rPr>
              <a:t>02</a:t>
            </a:r>
            <a:r>
              <a:rPr lang="en-US" sz="5401" b="1" dirty="0">
                <a:solidFill>
                  <a:schemeClr val="accent2"/>
                </a:solidFill>
                <a:latin typeface="Lato Light"/>
                <a:cs typeface="Lato Light"/>
              </a:rPr>
              <a:t> </a:t>
            </a:r>
          </a:p>
        </p:txBody>
      </p:sp>
      <p:sp>
        <p:nvSpPr>
          <p:cNvPr id="23" name="Picture Placeholder 1">
            <a:extLst>
              <a:ext uri="{FF2B5EF4-FFF2-40B4-BE49-F238E27FC236}">
                <a16:creationId xmlns:a16="http://schemas.microsoft.com/office/drawing/2014/main" id="{FB995FA3-6F47-3943-BCE7-0E590241AC88}"/>
              </a:ext>
            </a:extLst>
          </p:cNvPr>
          <p:cNvSpPr>
            <a:spLocks noGrp="1"/>
          </p:cNvSpPr>
          <p:nvPr>
            <p:ph type="pic" sz="quarter" idx="27" hasCustomPrompt="1"/>
          </p:nvPr>
        </p:nvSpPr>
        <p:spPr>
          <a:xfrm>
            <a:off x="11081508" y="-59311"/>
            <a:ext cx="7206492" cy="13775311"/>
          </a:xfrm>
          <a:solidFill>
            <a:schemeClr val="bg1">
              <a:lumMod val="95000"/>
            </a:schemeClr>
          </a:solidFill>
        </p:spPr>
        <p:txBody>
          <a:bodyPr anchor="ctr">
            <a:normAutofit/>
          </a:bodyPr>
          <a:lstStyle>
            <a:lvl1pPr marL="0" indent="0" algn="ctr">
              <a:buNone/>
              <a:defRPr sz="2000"/>
            </a:lvl1pPr>
          </a:lstStyle>
          <a:p>
            <a:r>
              <a:rPr lang="en-US" dirty="0"/>
              <a:t>Click to add image</a:t>
            </a:r>
          </a:p>
        </p:txBody>
      </p:sp>
      <p:sp>
        <p:nvSpPr>
          <p:cNvPr id="29" name="Rectangle 28">
            <a:extLst>
              <a:ext uri="{FF2B5EF4-FFF2-40B4-BE49-F238E27FC236}">
                <a16:creationId xmlns:a16="http://schemas.microsoft.com/office/drawing/2014/main" id="{F766532F-28F8-A141-89D8-0B03BDE83EA9}"/>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1" name="Text Placeholder 2">
            <a:extLst>
              <a:ext uri="{FF2B5EF4-FFF2-40B4-BE49-F238E27FC236}">
                <a16:creationId xmlns:a16="http://schemas.microsoft.com/office/drawing/2014/main" id="{10DB7DDF-4A13-E848-ABE9-9233AB0A7FE1}"/>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32" name="Text Placeholder 3">
            <a:extLst>
              <a:ext uri="{FF2B5EF4-FFF2-40B4-BE49-F238E27FC236}">
                <a16:creationId xmlns:a16="http://schemas.microsoft.com/office/drawing/2014/main" id="{B64C64CA-1083-A14E-A9F6-46836D5C755F}"/>
              </a:ext>
            </a:extLst>
          </p:cNvPr>
          <p:cNvSpPr>
            <a:spLocks noGrp="1"/>
          </p:cNvSpPr>
          <p:nvPr>
            <p:ph type="body" sz="quarter" idx="14" hasCustomPrompt="1"/>
          </p:nvPr>
        </p:nvSpPr>
        <p:spPr>
          <a:xfrm>
            <a:off x="2194246" y="3497904"/>
            <a:ext cx="7178354"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33" name="Text Placeholder 3">
            <a:extLst>
              <a:ext uri="{FF2B5EF4-FFF2-40B4-BE49-F238E27FC236}">
                <a16:creationId xmlns:a16="http://schemas.microsoft.com/office/drawing/2014/main" id="{C7A704E0-35DC-B744-B598-982489437193}"/>
              </a:ext>
            </a:extLst>
          </p:cNvPr>
          <p:cNvSpPr>
            <a:spLocks noGrp="1"/>
          </p:cNvSpPr>
          <p:nvPr>
            <p:ph type="body" sz="quarter" idx="15" hasCustomPrompt="1"/>
          </p:nvPr>
        </p:nvSpPr>
        <p:spPr>
          <a:xfrm>
            <a:off x="2194246" y="2740246"/>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34" name="Text Placeholder 3">
            <a:extLst>
              <a:ext uri="{FF2B5EF4-FFF2-40B4-BE49-F238E27FC236}">
                <a16:creationId xmlns:a16="http://schemas.microsoft.com/office/drawing/2014/main" id="{D1D5B043-2849-394E-BBFA-F009F25D951B}"/>
              </a:ext>
            </a:extLst>
          </p:cNvPr>
          <p:cNvSpPr>
            <a:spLocks noGrp="1"/>
          </p:cNvSpPr>
          <p:nvPr>
            <p:ph type="body" sz="quarter" idx="28" hasCustomPrompt="1"/>
          </p:nvPr>
        </p:nvSpPr>
        <p:spPr>
          <a:xfrm>
            <a:off x="2194246" y="10045664"/>
            <a:ext cx="7178354"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35" name="Text Placeholder 3">
            <a:extLst>
              <a:ext uri="{FF2B5EF4-FFF2-40B4-BE49-F238E27FC236}">
                <a16:creationId xmlns:a16="http://schemas.microsoft.com/office/drawing/2014/main" id="{B568A897-F570-1D43-9FB9-38217FB59D18}"/>
              </a:ext>
            </a:extLst>
          </p:cNvPr>
          <p:cNvSpPr>
            <a:spLocks noGrp="1"/>
          </p:cNvSpPr>
          <p:nvPr>
            <p:ph type="body" sz="quarter" idx="29" hasCustomPrompt="1"/>
          </p:nvPr>
        </p:nvSpPr>
        <p:spPr>
          <a:xfrm>
            <a:off x="2194246" y="9288006"/>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36" name="Text Placeholder 3">
            <a:extLst>
              <a:ext uri="{FF2B5EF4-FFF2-40B4-BE49-F238E27FC236}">
                <a16:creationId xmlns:a16="http://schemas.microsoft.com/office/drawing/2014/main" id="{B9A71626-326D-CF48-92FE-D209BC11A587}"/>
              </a:ext>
            </a:extLst>
          </p:cNvPr>
          <p:cNvSpPr>
            <a:spLocks noGrp="1"/>
          </p:cNvSpPr>
          <p:nvPr>
            <p:ph type="body" sz="quarter" idx="30" hasCustomPrompt="1"/>
          </p:nvPr>
        </p:nvSpPr>
        <p:spPr>
          <a:xfrm>
            <a:off x="2194246" y="6747294"/>
            <a:ext cx="7178354"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37" name="Text Placeholder 3">
            <a:extLst>
              <a:ext uri="{FF2B5EF4-FFF2-40B4-BE49-F238E27FC236}">
                <a16:creationId xmlns:a16="http://schemas.microsoft.com/office/drawing/2014/main" id="{B1398907-84A9-6D42-A4B0-A2BA3E636DEB}"/>
              </a:ext>
            </a:extLst>
          </p:cNvPr>
          <p:cNvSpPr>
            <a:spLocks noGrp="1"/>
          </p:cNvSpPr>
          <p:nvPr>
            <p:ph type="body" sz="quarter" idx="31" hasCustomPrompt="1"/>
          </p:nvPr>
        </p:nvSpPr>
        <p:spPr>
          <a:xfrm>
            <a:off x="2194246" y="5989636"/>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Tree>
    <p:extLst>
      <p:ext uri="{BB962C8B-B14F-4D97-AF65-F5344CB8AC3E}">
        <p14:creationId xmlns:p14="http://schemas.microsoft.com/office/powerpoint/2010/main" val="2053226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ategories with Images">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58" name="Rectangle 57">
            <a:extLst>
              <a:ext uri="{FF2B5EF4-FFF2-40B4-BE49-F238E27FC236}">
                <a16:creationId xmlns:a16="http://schemas.microsoft.com/office/drawing/2014/main" id="{9F4A3837-8C14-F445-A576-0E8736B99461}"/>
              </a:ext>
            </a:extLst>
          </p:cNvPr>
          <p:cNvSpPr/>
          <p:nvPr userDrawn="1"/>
        </p:nvSpPr>
        <p:spPr>
          <a:xfrm>
            <a:off x="1140916" y="9643399"/>
            <a:ext cx="4977742" cy="1741330"/>
          </a:xfrm>
          <a:prstGeom prst="rect">
            <a:avLst/>
          </a:prstGeom>
          <a:solidFill>
            <a:srgbClr val="326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p>
        </p:txBody>
      </p:sp>
      <p:sp>
        <p:nvSpPr>
          <p:cNvPr id="59" name="Rectangle 58">
            <a:extLst>
              <a:ext uri="{FF2B5EF4-FFF2-40B4-BE49-F238E27FC236}">
                <a16:creationId xmlns:a16="http://schemas.microsoft.com/office/drawing/2014/main" id="{D13E41B3-64D6-8C4B-8AF8-DF3F20089C3B}"/>
              </a:ext>
            </a:extLst>
          </p:cNvPr>
          <p:cNvSpPr/>
          <p:nvPr userDrawn="1"/>
        </p:nvSpPr>
        <p:spPr>
          <a:xfrm>
            <a:off x="6726585" y="9643399"/>
            <a:ext cx="4977742" cy="1741330"/>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60" name="Rectangle 59">
            <a:extLst>
              <a:ext uri="{FF2B5EF4-FFF2-40B4-BE49-F238E27FC236}">
                <a16:creationId xmlns:a16="http://schemas.microsoft.com/office/drawing/2014/main" id="{A0C2B846-F22E-B946-AEA4-FADCE44AA364}"/>
              </a:ext>
            </a:extLst>
          </p:cNvPr>
          <p:cNvSpPr/>
          <p:nvPr userDrawn="1"/>
        </p:nvSpPr>
        <p:spPr>
          <a:xfrm>
            <a:off x="12312254" y="9643399"/>
            <a:ext cx="4977742" cy="1741330"/>
          </a:xfrm>
          <a:prstGeom prst="rect">
            <a:avLst/>
          </a:prstGeom>
          <a:solidFill>
            <a:srgbClr val="4EAE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67" name="Picture Placeholder 33">
            <a:extLst>
              <a:ext uri="{FF2B5EF4-FFF2-40B4-BE49-F238E27FC236}">
                <a16:creationId xmlns:a16="http://schemas.microsoft.com/office/drawing/2014/main" id="{A45F5E33-ADFF-D943-922D-E3427A0E797D}"/>
              </a:ext>
            </a:extLst>
          </p:cNvPr>
          <p:cNvSpPr>
            <a:spLocks noGrp="1"/>
          </p:cNvSpPr>
          <p:nvPr>
            <p:ph type="pic" sz="quarter" idx="29" hasCustomPrompt="1"/>
          </p:nvPr>
        </p:nvSpPr>
        <p:spPr>
          <a:xfrm>
            <a:off x="12312254" y="5328136"/>
            <a:ext cx="4977742" cy="3933094"/>
          </a:xfrm>
          <a:solidFill>
            <a:schemeClr val="bg1">
              <a:lumMod val="95000"/>
            </a:schemeClr>
          </a:solidFill>
        </p:spPr>
        <p:txBody>
          <a:bodyPr anchor="ctr">
            <a:normAutofit/>
          </a:bodyPr>
          <a:lstStyle>
            <a:lvl1pPr marL="0" marR="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sz="2000"/>
            </a:lvl1pPr>
          </a:lstStyle>
          <a:p>
            <a:pPr marL="0" marR="0" lvl="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dirty="0"/>
              <a:t>Click to add image</a:t>
            </a:r>
          </a:p>
        </p:txBody>
      </p:sp>
      <p:sp>
        <p:nvSpPr>
          <p:cNvPr id="68" name="Picture Placeholder 32">
            <a:extLst>
              <a:ext uri="{FF2B5EF4-FFF2-40B4-BE49-F238E27FC236}">
                <a16:creationId xmlns:a16="http://schemas.microsoft.com/office/drawing/2014/main" id="{1410EE6D-702C-3747-9FCD-23C80794A709}"/>
              </a:ext>
            </a:extLst>
          </p:cNvPr>
          <p:cNvSpPr>
            <a:spLocks noGrp="1"/>
          </p:cNvSpPr>
          <p:nvPr>
            <p:ph type="pic" sz="quarter" idx="30" hasCustomPrompt="1"/>
          </p:nvPr>
        </p:nvSpPr>
        <p:spPr>
          <a:xfrm>
            <a:off x="6726585" y="5328136"/>
            <a:ext cx="4977742" cy="3933094"/>
          </a:xfrm>
          <a:solidFill>
            <a:schemeClr val="bg1">
              <a:lumMod val="95000"/>
            </a:schemeClr>
          </a:solidFill>
        </p:spPr>
        <p:txBody>
          <a:bodyPr anchor="ctr">
            <a:normAutofit/>
          </a:bodyPr>
          <a:lstStyle>
            <a:lvl1pPr marL="0" marR="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sz="2000"/>
            </a:lvl1pPr>
          </a:lstStyle>
          <a:p>
            <a:pPr marL="0" marR="0" lvl="0" indent="0" algn="ctr"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dirty="0"/>
              <a:t>Click to add image</a:t>
            </a:r>
          </a:p>
        </p:txBody>
      </p:sp>
      <p:sp>
        <p:nvSpPr>
          <p:cNvPr id="69" name="Picture Placeholder 31">
            <a:extLst>
              <a:ext uri="{FF2B5EF4-FFF2-40B4-BE49-F238E27FC236}">
                <a16:creationId xmlns:a16="http://schemas.microsoft.com/office/drawing/2014/main" id="{F9FAFC22-9824-8742-84D5-A23B9F12D11B}"/>
              </a:ext>
            </a:extLst>
          </p:cNvPr>
          <p:cNvSpPr>
            <a:spLocks noGrp="1"/>
          </p:cNvSpPr>
          <p:nvPr>
            <p:ph type="pic" sz="quarter" idx="31" hasCustomPrompt="1"/>
          </p:nvPr>
        </p:nvSpPr>
        <p:spPr>
          <a:xfrm>
            <a:off x="1140916" y="5328136"/>
            <a:ext cx="4977742" cy="3933094"/>
          </a:xfrm>
          <a:solidFill>
            <a:schemeClr val="bg1">
              <a:lumMod val="95000"/>
            </a:schemeClr>
          </a:solidFill>
        </p:spPr>
        <p:txBody>
          <a:bodyPr anchor="ctr">
            <a:normAutofit/>
          </a:bodyPr>
          <a:lstStyle>
            <a:lvl1pPr marL="0" indent="0" algn="ctr">
              <a:buNone/>
              <a:defRPr sz="2000"/>
            </a:lvl1pPr>
          </a:lstStyle>
          <a:p>
            <a:r>
              <a:rPr lang="en-US" dirty="0"/>
              <a:t>Click to add image</a:t>
            </a:r>
          </a:p>
        </p:txBody>
      </p:sp>
      <p:sp>
        <p:nvSpPr>
          <p:cNvPr id="71" name="Rectangle 70">
            <a:extLst>
              <a:ext uri="{FF2B5EF4-FFF2-40B4-BE49-F238E27FC236}">
                <a16:creationId xmlns:a16="http://schemas.microsoft.com/office/drawing/2014/main" id="{F5CDA766-CEB2-0944-A6B3-353B222B0987}"/>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73" name="Text Placeholder 2">
            <a:extLst>
              <a:ext uri="{FF2B5EF4-FFF2-40B4-BE49-F238E27FC236}">
                <a16:creationId xmlns:a16="http://schemas.microsoft.com/office/drawing/2014/main" id="{77EC9773-0F03-754A-B420-A4EAA07B6072}"/>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74" name="Text Placeholder 3">
            <a:extLst>
              <a:ext uri="{FF2B5EF4-FFF2-40B4-BE49-F238E27FC236}">
                <a16:creationId xmlns:a16="http://schemas.microsoft.com/office/drawing/2014/main" id="{BA184B99-42D0-9049-B361-C038E8EDA98D}"/>
              </a:ext>
            </a:extLst>
          </p:cNvPr>
          <p:cNvSpPr>
            <a:spLocks noGrp="1"/>
          </p:cNvSpPr>
          <p:nvPr>
            <p:ph type="body" sz="quarter" idx="14" hasCustomPrompt="1"/>
          </p:nvPr>
        </p:nvSpPr>
        <p:spPr>
          <a:xfrm>
            <a:off x="1140914" y="3756025"/>
            <a:ext cx="16053071" cy="1353943"/>
          </a:xfrm>
        </p:spPr>
        <p:txBody>
          <a:bodyPr>
            <a:noAutofit/>
          </a:bodyPr>
          <a:lstStyle>
            <a:lvl1pPr marL="0" indent="0">
              <a:lnSpc>
                <a:spcPct val="100000"/>
              </a:lnSpc>
              <a:buNone/>
              <a:defRPr sz="36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text here. This is for longer descriptions that need a lot of text to provide information.</a:t>
            </a:r>
          </a:p>
        </p:txBody>
      </p:sp>
      <p:sp>
        <p:nvSpPr>
          <p:cNvPr id="75" name="Text Placeholder 3">
            <a:extLst>
              <a:ext uri="{FF2B5EF4-FFF2-40B4-BE49-F238E27FC236}">
                <a16:creationId xmlns:a16="http://schemas.microsoft.com/office/drawing/2014/main" id="{DA5BB7A7-F234-714D-A229-D8D4F982BBB2}"/>
              </a:ext>
            </a:extLst>
          </p:cNvPr>
          <p:cNvSpPr>
            <a:spLocks noGrp="1"/>
          </p:cNvSpPr>
          <p:nvPr>
            <p:ph type="body" sz="quarter" idx="19" hasCustomPrompt="1"/>
          </p:nvPr>
        </p:nvSpPr>
        <p:spPr>
          <a:xfrm>
            <a:off x="1139837" y="10192105"/>
            <a:ext cx="4983375" cy="613084"/>
          </a:xfrm>
        </p:spPr>
        <p:txBody>
          <a:bodyPr>
            <a:noAutofit/>
          </a:bodyPr>
          <a:lstStyle>
            <a:lvl1pPr marL="0" indent="0" algn="ctr">
              <a:lnSpc>
                <a:spcPct val="100000"/>
              </a:lnSpc>
              <a:buNone/>
              <a:defRPr sz="3600" b="1">
                <a:solidFill>
                  <a:schemeClr val="bg1"/>
                </a:solidFill>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76" name="Text Placeholder 3">
            <a:extLst>
              <a:ext uri="{FF2B5EF4-FFF2-40B4-BE49-F238E27FC236}">
                <a16:creationId xmlns:a16="http://schemas.microsoft.com/office/drawing/2014/main" id="{1592D496-4FE7-9C49-8D3B-B312C5A5E160}"/>
              </a:ext>
            </a:extLst>
          </p:cNvPr>
          <p:cNvSpPr>
            <a:spLocks noGrp="1"/>
          </p:cNvSpPr>
          <p:nvPr>
            <p:ph type="body" sz="quarter" idx="32" hasCustomPrompt="1"/>
          </p:nvPr>
        </p:nvSpPr>
        <p:spPr>
          <a:xfrm>
            <a:off x="6707883" y="10192105"/>
            <a:ext cx="4983375" cy="613084"/>
          </a:xfrm>
        </p:spPr>
        <p:txBody>
          <a:bodyPr>
            <a:noAutofit/>
          </a:bodyPr>
          <a:lstStyle>
            <a:lvl1pPr marL="0" indent="0" algn="ctr">
              <a:lnSpc>
                <a:spcPct val="100000"/>
              </a:lnSpc>
              <a:buNone/>
              <a:defRPr sz="3600" b="1">
                <a:solidFill>
                  <a:schemeClr val="bg1"/>
                </a:solidFill>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77" name="Text Placeholder 3">
            <a:extLst>
              <a:ext uri="{FF2B5EF4-FFF2-40B4-BE49-F238E27FC236}">
                <a16:creationId xmlns:a16="http://schemas.microsoft.com/office/drawing/2014/main" id="{86435FBE-AF07-E245-9A0F-41B24D077844}"/>
              </a:ext>
            </a:extLst>
          </p:cNvPr>
          <p:cNvSpPr>
            <a:spLocks noGrp="1"/>
          </p:cNvSpPr>
          <p:nvPr>
            <p:ph type="body" sz="quarter" idx="33" hasCustomPrompt="1"/>
          </p:nvPr>
        </p:nvSpPr>
        <p:spPr>
          <a:xfrm>
            <a:off x="12312254" y="10192105"/>
            <a:ext cx="4983375" cy="613084"/>
          </a:xfrm>
        </p:spPr>
        <p:txBody>
          <a:bodyPr>
            <a:noAutofit/>
          </a:bodyPr>
          <a:lstStyle>
            <a:lvl1pPr marL="0" indent="0" algn="ctr">
              <a:lnSpc>
                <a:spcPct val="100000"/>
              </a:lnSpc>
              <a:buNone/>
              <a:defRPr sz="3600" b="1">
                <a:solidFill>
                  <a:schemeClr val="bg1"/>
                </a:solidFill>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Tree>
    <p:extLst>
      <p:ext uri="{BB962C8B-B14F-4D97-AF65-F5344CB8AC3E}">
        <p14:creationId xmlns:p14="http://schemas.microsoft.com/office/powerpoint/2010/main" val="2092237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664A622B-B14E-2E49-8A8A-EAC67EE6361B}"/>
              </a:ext>
            </a:extLst>
          </p:cNvPr>
          <p:cNvSpPr>
            <a:spLocks noGrp="1"/>
          </p:cNvSpPr>
          <p:nvPr>
            <p:ph type="pic" sz="quarter" idx="14" hasCustomPrompt="1"/>
          </p:nvPr>
        </p:nvSpPr>
        <p:spPr>
          <a:xfrm>
            <a:off x="0" y="0"/>
            <a:ext cx="18288000" cy="5996633"/>
          </a:xfrm>
          <a:solidFill>
            <a:schemeClr val="bg1">
              <a:lumMod val="95000"/>
            </a:schemeClr>
          </a:solidFill>
        </p:spPr>
        <p:txBody>
          <a:bodyPr anchor="ctr">
            <a:normAutofit/>
          </a:bodyPr>
          <a:lstStyle>
            <a:lvl1pPr marL="0" indent="0" algn="ctr">
              <a:buNone/>
              <a:defRPr sz="2000"/>
            </a:lvl1pPr>
          </a:lstStyle>
          <a:p>
            <a:r>
              <a:rPr lang="en-US" dirty="0"/>
              <a:t>Click here to insert image</a:t>
            </a:r>
          </a:p>
        </p:txBody>
      </p:sp>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23" name="Rectangle 22">
            <a:extLst>
              <a:ext uri="{FF2B5EF4-FFF2-40B4-BE49-F238E27FC236}">
                <a16:creationId xmlns:a16="http://schemas.microsoft.com/office/drawing/2014/main" id="{E2B8FC76-EA84-D349-8D7E-52E2221267F1}"/>
              </a:ext>
            </a:extLst>
          </p:cNvPr>
          <p:cNvSpPr/>
          <p:nvPr/>
        </p:nvSpPr>
        <p:spPr>
          <a:xfrm>
            <a:off x="6669445" y="11312696"/>
            <a:ext cx="4898571" cy="559178"/>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1" name="Text Placeholder 30">
            <a:extLst>
              <a:ext uri="{FF2B5EF4-FFF2-40B4-BE49-F238E27FC236}">
                <a16:creationId xmlns:a16="http://schemas.microsoft.com/office/drawing/2014/main" id="{CEA7BD84-7BFE-EF4E-9B13-316DC6D03AF6}"/>
              </a:ext>
            </a:extLst>
          </p:cNvPr>
          <p:cNvSpPr>
            <a:spLocks noGrp="1"/>
          </p:cNvSpPr>
          <p:nvPr>
            <p:ph type="body" sz="quarter" idx="10" hasCustomPrompt="1"/>
          </p:nvPr>
        </p:nvSpPr>
        <p:spPr>
          <a:xfrm>
            <a:off x="2563585" y="6962551"/>
            <a:ext cx="13170083" cy="2817185"/>
          </a:xfrm>
        </p:spPr>
        <p:txBody>
          <a:bodyPr>
            <a:noAutofit/>
          </a:bodyPr>
          <a:lstStyle>
            <a:lvl1pPr marL="0" indent="0" algn="ctr">
              <a:buNone/>
              <a:defRPr sz="9000" b="1">
                <a:latin typeface="Century Gothic" panose="020B0502020202020204" pitchFamily="34" charset="0"/>
              </a:defRPr>
            </a:lvl1pPr>
            <a:lvl2pPr marL="914400" indent="0">
              <a:buNone/>
              <a:defRPr/>
            </a:lvl2pPr>
            <a:lvl3pPr marL="1828800" indent="0">
              <a:buNone/>
              <a:defRPr/>
            </a:lvl3pPr>
            <a:lvl4pPr marL="2743200" indent="0">
              <a:buNone/>
              <a:defRPr/>
            </a:lvl4pPr>
            <a:lvl5pPr marL="3657600" indent="0">
              <a:buNone/>
              <a:defRPr/>
            </a:lvl5pPr>
          </a:lstStyle>
          <a:p>
            <a:pPr lvl="0"/>
            <a:r>
              <a:rPr lang="en-US" dirty="0"/>
              <a:t>Click to add headline</a:t>
            </a:r>
          </a:p>
          <a:p>
            <a:pPr lvl="0"/>
            <a:r>
              <a:rPr lang="en-US" dirty="0"/>
              <a:t>Line 2</a:t>
            </a:r>
          </a:p>
        </p:txBody>
      </p:sp>
      <p:sp>
        <p:nvSpPr>
          <p:cNvPr id="33" name="Text Placeholder 32">
            <a:extLst>
              <a:ext uri="{FF2B5EF4-FFF2-40B4-BE49-F238E27FC236}">
                <a16:creationId xmlns:a16="http://schemas.microsoft.com/office/drawing/2014/main" id="{02FD7F50-5780-3D4F-A7C8-CE5F06B45506}"/>
              </a:ext>
            </a:extLst>
          </p:cNvPr>
          <p:cNvSpPr>
            <a:spLocks noGrp="1"/>
          </p:cNvSpPr>
          <p:nvPr>
            <p:ph type="body" sz="quarter" idx="11" hasCustomPrompt="1"/>
          </p:nvPr>
        </p:nvSpPr>
        <p:spPr>
          <a:xfrm>
            <a:off x="7240587" y="6456704"/>
            <a:ext cx="3806825" cy="482600"/>
          </a:xfrm>
        </p:spPr>
        <p:txBody>
          <a:bodyPr>
            <a:noAutofit/>
          </a:bodyPr>
          <a:lstStyle>
            <a:lvl1pPr marL="0" indent="0" algn="ctr">
              <a:buNone/>
              <a:defRPr sz="2000" b="1" spc="300">
                <a:solidFill>
                  <a:srgbClr val="3262AA"/>
                </a:solidFill>
                <a:latin typeface="Century Gothic" panose="020B0502020202020204" pitchFamily="34" charset="0"/>
              </a:defRPr>
            </a:lvl1pPr>
            <a:lvl2pPr marL="914400" indent="0">
              <a:buNone/>
              <a:defRPr sz="2400">
                <a:latin typeface="Century Gothic" panose="020B0502020202020204" pitchFamily="34" charset="0"/>
              </a:defRPr>
            </a:lvl2pPr>
            <a:lvl3pPr marL="1828800" indent="0">
              <a:buNone/>
              <a:defRPr sz="2400">
                <a:latin typeface="Century Gothic" panose="020B0502020202020204" pitchFamily="34" charset="0"/>
              </a:defRPr>
            </a:lvl3pPr>
            <a:lvl4pPr marL="2743200" indent="0">
              <a:buNone/>
              <a:defRPr sz="2400">
                <a:latin typeface="Century Gothic" panose="020B0502020202020204" pitchFamily="34" charset="0"/>
              </a:defRPr>
            </a:lvl4pPr>
            <a:lvl5pPr marL="3657600" indent="0">
              <a:buNone/>
              <a:defRPr sz="2400">
                <a:latin typeface="Century Gothic" panose="020B0502020202020204" pitchFamily="34" charset="0"/>
              </a:defRPr>
            </a:lvl5pPr>
          </a:lstStyle>
          <a:p>
            <a:pPr lvl="0"/>
            <a:r>
              <a:rPr lang="en-US" dirty="0"/>
              <a:t>DATE</a:t>
            </a:r>
          </a:p>
        </p:txBody>
      </p:sp>
      <p:sp>
        <p:nvSpPr>
          <p:cNvPr id="35" name="Text Placeholder 34">
            <a:extLst>
              <a:ext uri="{FF2B5EF4-FFF2-40B4-BE49-F238E27FC236}">
                <a16:creationId xmlns:a16="http://schemas.microsoft.com/office/drawing/2014/main" id="{AD872086-7600-DA4E-B150-76A1178C128A}"/>
              </a:ext>
            </a:extLst>
          </p:cNvPr>
          <p:cNvSpPr>
            <a:spLocks noGrp="1"/>
          </p:cNvSpPr>
          <p:nvPr>
            <p:ph type="body" sz="quarter" idx="12" hasCustomPrompt="1"/>
          </p:nvPr>
        </p:nvSpPr>
        <p:spPr>
          <a:xfrm>
            <a:off x="6998625" y="11023577"/>
            <a:ext cx="4240213" cy="1163638"/>
          </a:xfrm>
        </p:spPr>
        <p:txBody>
          <a:bodyPr anchor="ctr">
            <a:noAutofit/>
          </a:bodyPr>
          <a:lstStyle>
            <a:lvl1pPr marL="0" indent="0" algn="ctr">
              <a:buNone/>
              <a:defRPr sz="2500">
                <a:solidFill>
                  <a:schemeClr val="bg1"/>
                </a:solidFill>
                <a:latin typeface="Century Gothic" panose="020B0502020202020204" pitchFamily="34" charset="0"/>
              </a:defRPr>
            </a:lvl1pPr>
            <a:lvl2pPr marL="914400" indent="0">
              <a:buNone/>
              <a:defRPr sz="2000">
                <a:solidFill>
                  <a:schemeClr val="bg1"/>
                </a:solidFill>
                <a:latin typeface="Century Gothic" panose="020B0502020202020204" pitchFamily="34" charset="0"/>
              </a:defRPr>
            </a:lvl2pPr>
            <a:lvl3pPr marL="1828800" indent="0">
              <a:buNone/>
              <a:defRPr sz="2000">
                <a:solidFill>
                  <a:schemeClr val="bg1"/>
                </a:solidFill>
                <a:latin typeface="Century Gothic" panose="020B0502020202020204" pitchFamily="34" charset="0"/>
              </a:defRPr>
            </a:lvl3pPr>
            <a:lvl4pPr marL="2743200" indent="0">
              <a:buNone/>
              <a:defRPr sz="2000">
                <a:solidFill>
                  <a:schemeClr val="bg1"/>
                </a:solidFill>
                <a:latin typeface="Century Gothic" panose="020B0502020202020204" pitchFamily="34" charset="0"/>
              </a:defRPr>
            </a:lvl4pPr>
            <a:lvl5pPr marL="3657600" indent="0">
              <a:buNone/>
              <a:defRPr sz="2000">
                <a:solidFill>
                  <a:schemeClr val="bg1"/>
                </a:solidFill>
                <a:latin typeface="Century Gothic" panose="020B0502020202020204" pitchFamily="34" charset="0"/>
              </a:defRPr>
            </a:lvl5pPr>
          </a:lstStyle>
          <a:p>
            <a:pPr lvl="0"/>
            <a:r>
              <a:rPr lang="en-US" dirty="0"/>
              <a:t>Name, Title</a:t>
            </a:r>
          </a:p>
        </p:txBody>
      </p:sp>
      <p:sp>
        <p:nvSpPr>
          <p:cNvPr id="39" name="Text Placeholder 38">
            <a:extLst>
              <a:ext uri="{FF2B5EF4-FFF2-40B4-BE49-F238E27FC236}">
                <a16:creationId xmlns:a16="http://schemas.microsoft.com/office/drawing/2014/main" id="{371C5312-971E-E940-8564-704DB7D2EE30}"/>
              </a:ext>
            </a:extLst>
          </p:cNvPr>
          <p:cNvSpPr>
            <a:spLocks noGrp="1"/>
          </p:cNvSpPr>
          <p:nvPr>
            <p:ph type="body" sz="quarter" idx="13" hasCustomPrompt="1"/>
          </p:nvPr>
        </p:nvSpPr>
        <p:spPr>
          <a:xfrm>
            <a:off x="3592513" y="10068854"/>
            <a:ext cx="11576050" cy="783771"/>
          </a:xfrm>
        </p:spPr>
        <p:txBody>
          <a:bodyPr>
            <a:normAutofit/>
          </a:bodyPr>
          <a:lstStyle>
            <a:lvl1pPr marL="0" indent="0" algn="ctr">
              <a:buNone/>
              <a:defRPr sz="5000">
                <a:latin typeface="Century Gothic" panose="020B0502020202020204" pitchFamily="34" charset="0"/>
              </a:defRPr>
            </a:lvl1pPr>
          </a:lstStyle>
          <a:p>
            <a:pPr lvl="0"/>
            <a:r>
              <a:rPr lang="en-US" dirty="0"/>
              <a:t>SUBHEAD HERE (if needed)</a:t>
            </a:r>
          </a:p>
        </p:txBody>
      </p:sp>
    </p:spTree>
    <p:extLst>
      <p:ext uri="{BB962C8B-B14F-4D97-AF65-F5344CB8AC3E}">
        <p14:creationId xmlns:p14="http://schemas.microsoft.com/office/powerpoint/2010/main" val="3255886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lternate Bullets with Image">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41" name="Rectangle 40">
            <a:extLst>
              <a:ext uri="{FF2B5EF4-FFF2-40B4-BE49-F238E27FC236}">
                <a16:creationId xmlns:a16="http://schemas.microsoft.com/office/drawing/2014/main" id="{E0F452CB-563B-5243-81D1-F96F2B4AA2DD}"/>
              </a:ext>
            </a:extLst>
          </p:cNvPr>
          <p:cNvSpPr/>
          <p:nvPr userDrawn="1"/>
        </p:nvSpPr>
        <p:spPr>
          <a:xfrm>
            <a:off x="8542821" y="3557574"/>
            <a:ext cx="8454710" cy="5144840"/>
          </a:xfrm>
          <a:prstGeom prst="rect">
            <a:avLst/>
          </a:prstGeom>
          <a:solidFill>
            <a:srgbClr val="4EAEA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98" tIns="34299" rIns="68598" bIns="34299" numCol="1" spcCol="0" rtlCol="0" fromWordArt="0" anchor="ctr" anchorCtr="0" forceAA="0" compatLnSpc="1">
            <a:prstTxWarp prst="textNoShape">
              <a:avLst/>
            </a:prstTxWarp>
            <a:noAutofit/>
          </a:bodyPr>
          <a:lstStyle/>
          <a:p>
            <a:pPr algn="ctr"/>
            <a:endParaRPr lang="en-US" sz="2701" dirty="0"/>
          </a:p>
        </p:txBody>
      </p:sp>
      <p:sp>
        <p:nvSpPr>
          <p:cNvPr id="42" name="Round Same Side Corner Rectangle 41">
            <a:extLst>
              <a:ext uri="{FF2B5EF4-FFF2-40B4-BE49-F238E27FC236}">
                <a16:creationId xmlns:a16="http://schemas.microsoft.com/office/drawing/2014/main" id="{670D6A8E-2558-A041-9A00-085CDFEEF805}"/>
              </a:ext>
            </a:extLst>
          </p:cNvPr>
          <p:cNvSpPr/>
          <p:nvPr userDrawn="1"/>
        </p:nvSpPr>
        <p:spPr>
          <a:xfrm rot="10800000" flipH="1">
            <a:off x="9041594" y="3987767"/>
            <a:ext cx="82262" cy="903688"/>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4607" tIns="82304" rIns="164607" bIns="82304" rtlCol="0" anchor="ctr"/>
          <a:lstStyle/>
          <a:p>
            <a:endParaRPr lang="bg-BG" sz="2701" dirty="0">
              <a:solidFill>
                <a:srgbClr val="FFFFFF"/>
              </a:solidFill>
              <a:latin typeface="Lato Light"/>
              <a:cs typeface="Lato Light"/>
            </a:endParaRPr>
          </a:p>
        </p:txBody>
      </p:sp>
      <p:sp>
        <p:nvSpPr>
          <p:cNvPr id="43" name="Round Same Side Corner Rectangle 42">
            <a:extLst>
              <a:ext uri="{FF2B5EF4-FFF2-40B4-BE49-F238E27FC236}">
                <a16:creationId xmlns:a16="http://schemas.microsoft.com/office/drawing/2014/main" id="{6D938B4B-1E5A-3B44-B54A-EF9B9CF40317}"/>
              </a:ext>
            </a:extLst>
          </p:cNvPr>
          <p:cNvSpPr/>
          <p:nvPr userDrawn="1"/>
        </p:nvSpPr>
        <p:spPr>
          <a:xfrm rot="10800000" flipH="1">
            <a:off x="9039371" y="5684168"/>
            <a:ext cx="82262" cy="903688"/>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4607" tIns="82304" rIns="164607" bIns="82304" rtlCol="0" anchor="ctr"/>
          <a:lstStyle/>
          <a:p>
            <a:endParaRPr lang="bg-BG" sz="2701" dirty="0">
              <a:solidFill>
                <a:srgbClr val="FFFFFF"/>
              </a:solidFill>
              <a:latin typeface="Lato Light"/>
              <a:cs typeface="Lato Light"/>
            </a:endParaRPr>
          </a:p>
        </p:txBody>
      </p:sp>
      <p:sp>
        <p:nvSpPr>
          <p:cNvPr id="44" name="Round Same Side Corner Rectangle 43">
            <a:extLst>
              <a:ext uri="{FF2B5EF4-FFF2-40B4-BE49-F238E27FC236}">
                <a16:creationId xmlns:a16="http://schemas.microsoft.com/office/drawing/2014/main" id="{5694FEE4-17DA-7543-8C13-7A01B82BB4A1}"/>
              </a:ext>
            </a:extLst>
          </p:cNvPr>
          <p:cNvSpPr/>
          <p:nvPr userDrawn="1"/>
        </p:nvSpPr>
        <p:spPr>
          <a:xfrm rot="10800000" flipH="1">
            <a:off x="9039371" y="7367650"/>
            <a:ext cx="82262" cy="903688"/>
          </a:xfrm>
          <a:prstGeom prst="round2SameRect">
            <a:avLst>
              <a:gd name="adj1" fmla="val 50000"/>
              <a:gd name="adj2"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4607" tIns="82304" rIns="164607" bIns="82304" rtlCol="0" anchor="ctr"/>
          <a:lstStyle/>
          <a:p>
            <a:endParaRPr lang="bg-BG" sz="2701" dirty="0">
              <a:solidFill>
                <a:srgbClr val="FFFFFF"/>
              </a:solidFill>
              <a:latin typeface="Lato Light"/>
              <a:cs typeface="Lato Light"/>
            </a:endParaRPr>
          </a:p>
        </p:txBody>
      </p:sp>
      <p:sp>
        <p:nvSpPr>
          <p:cNvPr id="54" name="Picture Placeholder 1">
            <a:extLst>
              <a:ext uri="{FF2B5EF4-FFF2-40B4-BE49-F238E27FC236}">
                <a16:creationId xmlns:a16="http://schemas.microsoft.com/office/drawing/2014/main" id="{1DB25C94-9060-864E-B996-2DA65C25F2D2}"/>
              </a:ext>
            </a:extLst>
          </p:cNvPr>
          <p:cNvSpPr>
            <a:spLocks noGrp="1"/>
          </p:cNvSpPr>
          <p:nvPr>
            <p:ph type="pic" sz="quarter" idx="31" hasCustomPrompt="1"/>
          </p:nvPr>
        </p:nvSpPr>
        <p:spPr>
          <a:xfrm>
            <a:off x="1291660" y="3557574"/>
            <a:ext cx="7112827" cy="5144840"/>
          </a:xfrm>
          <a:solidFill>
            <a:schemeClr val="bg1">
              <a:lumMod val="95000"/>
            </a:schemeClr>
          </a:solidFill>
        </p:spPr>
        <p:txBody>
          <a:bodyPr anchor="ctr">
            <a:normAutofit/>
          </a:bodyPr>
          <a:lstStyle>
            <a:lvl1pPr marL="0" indent="0" algn="ctr">
              <a:buNone/>
              <a:defRPr sz="2000"/>
            </a:lvl1pPr>
          </a:lstStyle>
          <a:p>
            <a:r>
              <a:rPr lang="en-US" dirty="0"/>
              <a:t>Click to add image</a:t>
            </a:r>
          </a:p>
        </p:txBody>
      </p:sp>
      <p:sp>
        <p:nvSpPr>
          <p:cNvPr id="56" name="Rectangle 55">
            <a:extLst>
              <a:ext uri="{FF2B5EF4-FFF2-40B4-BE49-F238E27FC236}">
                <a16:creationId xmlns:a16="http://schemas.microsoft.com/office/drawing/2014/main" id="{70186F70-B520-AF4D-87F5-1FE7C7CFB013}"/>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58" name="Text Placeholder 2">
            <a:extLst>
              <a:ext uri="{FF2B5EF4-FFF2-40B4-BE49-F238E27FC236}">
                <a16:creationId xmlns:a16="http://schemas.microsoft.com/office/drawing/2014/main" id="{82501CDB-73AD-2643-BA5F-33C1F3A4A624}"/>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59" name="Text Placeholder 3">
            <a:extLst>
              <a:ext uri="{FF2B5EF4-FFF2-40B4-BE49-F238E27FC236}">
                <a16:creationId xmlns:a16="http://schemas.microsoft.com/office/drawing/2014/main" id="{E4CE2B85-0CAC-3045-9CEF-C1A00DC6ADA1}"/>
              </a:ext>
            </a:extLst>
          </p:cNvPr>
          <p:cNvSpPr>
            <a:spLocks noGrp="1"/>
          </p:cNvSpPr>
          <p:nvPr>
            <p:ph type="body" sz="quarter" idx="14" hasCustomPrompt="1"/>
          </p:nvPr>
        </p:nvSpPr>
        <p:spPr>
          <a:xfrm>
            <a:off x="1140915" y="9582061"/>
            <a:ext cx="16053071" cy="1353943"/>
          </a:xfrm>
        </p:spPr>
        <p:txBody>
          <a:bodyPr>
            <a:noAutofit/>
          </a:bodyPr>
          <a:lstStyle>
            <a:lvl1pPr marL="0" indent="0">
              <a:lnSpc>
                <a:spcPct val="100000"/>
              </a:lnSpc>
              <a:buNone/>
              <a:defRPr sz="36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text here. This is for longer descriptions that need a lot of text to provide information.</a:t>
            </a:r>
          </a:p>
        </p:txBody>
      </p:sp>
      <p:sp>
        <p:nvSpPr>
          <p:cNvPr id="60" name="Text Placeholder 3">
            <a:extLst>
              <a:ext uri="{FF2B5EF4-FFF2-40B4-BE49-F238E27FC236}">
                <a16:creationId xmlns:a16="http://schemas.microsoft.com/office/drawing/2014/main" id="{13C77E02-450C-0243-BC8D-6C23C8604453}"/>
              </a:ext>
            </a:extLst>
          </p:cNvPr>
          <p:cNvSpPr>
            <a:spLocks noGrp="1"/>
          </p:cNvSpPr>
          <p:nvPr>
            <p:ph type="body" sz="quarter" idx="32" hasCustomPrompt="1"/>
          </p:nvPr>
        </p:nvSpPr>
        <p:spPr>
          <a:xfrm>
            <a:off x="9354990" y="3987767"/>
            <a:ext cx="7178354" cy="899677"/>
          </a:xfrm>
        </p:spPr>
        <p:txBody>
          <a:bodyPr>
            <a:noAutofit/>
          </a:bodyPr>
          <a:lstStyle>
            <a:lvl1pPr marL="0" indent="0">
              <a:lnSpc>
                <a:spcPct val="100000"/>
              </a:lnSpc>
              <a:buNone/>
              <a:defRPr sz="3000">
                <a:solidFill>
                  <a:schemeClr val="bg1"/>
                </a:solidFill>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61" name="Text Placeholder 3">
            <a:extLst>
              <a:ext uri="{FF2B5EF4-FFF2-40B4-BE49-F238E27FC236}">
                <a16:creationId xmlns:a16="http://schemas.microsoft.com/office/drawing/2014/main" id="{C6E15201-91C2-2840-829B-A0169A5DD066}"/>
              </a:ext>
            </a:extLst>
          </p:cNvPr>
          <p:cNvSpPr>
            <a:spLocks noGrp="1"/>
          </p:cNvSpPr>
          <p:nvPr>
            <p:ph type="body" sz="quarter" idx="28" hasCustomPrompt="1"/>
          </p:nvPr>
        </p:nvSpPr>
        <p:spPr>
          <a:xfrm>
            <a:off x="9354990" y="7384581"/>
            <a:ext cx="7178354" cy="886758"/>
          </a:xfrm>
        </p:spPr>
        <p:txBody>
          <a:bodyPr>
            <a:noAutofit/>
          </a:bodyPr>
          <a:lstStyle>
            <a:lvl1pPr marL="0" indent="0">
              <a:lnSpc>
                <a:spcPct val="100000"/>
              </a:lnSpc>
              <a:buNone/>
              <a:defRPr sz="3000">
                <a:solidFill>
                  <a:schemeClr val="bg1"/>
                </a:solidFill>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62" name="Text Placeholder 3">
            <a:extLst>
              <a:ext uri="{FF2B5EF4-FFF2-40B4-BE49-F238E27FC236}">
                <a16:creationId xmlns:a16="http://schemas.microsoft.com/office/drawing/2014/main" id="{ADF0BD3D-E6EC-074F-AD65-1893EF3C3027}"/>
              </a:ext>
            </a:extLst>
          </p:cNvPr>
          <p:cNvSpPr>
            <a:spLocks noGrp="1"/>
          </p:cNvSpPr>
          <p:nvPr>
            <p:ph type="body" sz="quarter" idx="30" hasCustomPrompt="1"/>
          </p:nvPr>
        </p:nvSpPr>
        <p:spPr>
          <a:xfrm>
            <a:off x="9354990" y="5684168"/>
            <a:ext cx="7178354" cy="903689"/>
          </a:xfrm>
        </p:spPr>
        <p:txBody>
          <a:bodyPr>
            <a:noAutofit/>
          </a:bodyPr>
          <a:lstStyle>
            <a:lvl1pPr marL="0" indent="0">
              <a:lnSpc>
                <a:spcPct val="100000"/>
              </a:lnSpc>
              <a:buNone/>
              <a:defRPr sz="3000">
                <a:solidFill>
                  <a:schemeClr val="bg1"/>
                </a:solidFill>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Tree>
    <p:extLst>
      <p:ext uri="{BB962C8B-B14F-4D97-AF65-F5344CB8AC3E}">
        <p14:creationId xmlns:p14="http://schemas.microsoft.com/office/powerpoint/2010/main" val="24919071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Icons with color">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cxnSp>
        <p:nvCxnSpPr>
          <p:cNvPr id="21" name="Straight Connector 20">
            <a:extLst>
              <a:ext uri="{FF2B5EF4-FFF2-40B4-BE49-F238E27FC236}">
                <a16:creationId xmlns:a16="http://schemas.microsoft.com/office/drawing/2014/main" id="{9DDAB632-74EE-FC4F-ACBB-27B360EBC707}"/>
              </a:ext>
            </a:extLst>
          </p:cNvPr>
          <p:cNvCxnSpPr/>
          <p:nvPr userDrawn="1"/>
        </p:nvCxnSpPr>
        <p:spPr bwMode="auto">
          <a:xfrm>
            <a:off x="6500778" y="3902399"/>
            <a:ext cx="0" cy="5996598"/>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57FB83BC-1953-194D-BEBC-89FEBE1FE8DC}"/>
              </a:ext>
            </a:extLst>
          </p:cNvPr>
          <p:cNvCxnSpPr/>
          <p:nvPr userDrawn="1"/>
        </p:nvCxnSpPr>
        <p:spPr bwMode="auto">
          <a:xfrm>
            <a:off x="11828428" y="3902399"/>
            <a:ext cx="0" cy="5996598"/>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23" name="Oval 22">
            <a:extLst>
              <a:ext uri="{FF2B5EF4-FFF2-40B4-BE49-F238E27FC236}">
                <a16:creationId xmlns:a16="http://schemas.microsoft.com/office/drawing/2014/main" id="{D4C5BF97-7AA4-2D4B-8B4F-E20A96FF6E1D}"/>
              </a:ext>
            </a:extLst>
          </p:cNvPr>
          <p:cNvSpPr/>
          <p:nvPr userDrawn="1"/>
        </p:nvSpPr>
        <p:spPr bwMode="auto">
          <a:xfrm>
            <a:off x="2914179" y="4571705"/>
            <a:ext cx="2055091" cy="2035070"/>
          </a:xfrm>
          <a:prstGeom prst="ellipse">
            <a:avLst/>
          </a:prstGeom>
          <a:solidFill>
            <a:srgbClr val="3262A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701" dirty="0">
              <a:latin typeface="Lato Light"/>
              <a:cs typeface="Lato Light"/>
            </a:endParaRPr>
          </a:p>
        </p:txBody>
      </p:sp>
      <p:sp>
        <p:nvSpPr>
          <p:cNvPr id="24" name="Oval 23">
            <a:extLst>
              <a:ext uri="{FF2B5EF4-FFF2-40B4-BE49-F238E27FC236}">
                <a16:creationId xmlns:a16="http://schemas.microsoft.com/office/drawing/2014/main" id="{45038D20-218A-5E4C-A8BD-948F3C7B355A}"/>
              </a:ext>
            </a:extLst>
          </p:cNvPr>
          <p:cNvSpPr/>
          <p:nvPr userDrawn="1"/>
        </p:nvSpPr>
        <p:spPr bwMode="auto">
          <a:xfrm>
            <a:off x="8194202" y="4570280"/>
            <a:ext cx="2055091" cy="2037927"/>
          </a:xfrm>
          <a:prstGeom prst="ellipse">
            <a:avLst/>
          </a:prstGeom>
          <a:solidFill>
            <a:srgbClr val="4EAEA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701" dirty="0">
              <a:latin typeface="Lato Light"/>
              <a:cs typeface="Lato Light"/>
            </a:endParaRPr>
          </a:p>
        </p:txBody>
      </p:sp>
      <p:sp>
        <p:nvSpPr>
          <p:cNvPr id="25" name="Oval 24">
            <a:extLst>
              <a:ext uri="{FF2B5EF4-FFF2-40B4-BE49-F238E27FC236}">
                <a16:creationId xmlns:a16="http://schemas.microsoft.com/office/drawing/2014/main" id="{5164B977-528C-CB42-9943-65D0F3DF1811}"/>
              </a:ext>
            </a:extLst>
          </p:cNvPr>
          <p:cNvSpPr/>
          <p:nvPr userDrawn="1"/>
        </p:nvSpPr>
        <p:spPr bwMode="auto">
          <a:xfrm>
            <a:off x="13525028" y="4570280"/>
            <a:ext cx="2055091" cy="2037927"/>
          </a:xfrm>
          <a:prstGeom prst="ellipse">
            <a:avLst/>
          </a:prstGeom>
          <a:solidFill>
            <a:srgbClr val="DF5C4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701" dirty="0">
              <a:latin typeface="Lato Light"/>
              <a:cs typeface="Lato Light"/>
            </a:endParaRPr>
          </a:p>
        </p:txBody>
      </p:sp>
      <p:sp>
        <p:nvSpPr>
          <p:cNvPr id="32" name="Shape 2605">
            <a:extLst>
              <a:ext uri="{FF2B5EF4-FFF2-40B4-BE49-F238E27FC236}">
                <a16:creationId xmlns:a16="http://schemas.microsoft.com/office/drawing/2014/main" id="{1D0881C9-9B3B-A841-80E2-793D7B92FC11}"/>
              </a:ext>
            </a:extLst>
          </p:cNvPr>
          <p:cNvSpPr/>
          <p:nvPr userDrawn="1"/>
        </p:nvSpPr>
        <p:spPr>
          <a:xfrm>
            <a:off x="3505849" y="5116506"/>
            <a:ext cx="978478" cy="978455"/>
          </a:xfrm>
          <a:custGeom>
            <a:avLst/>
            <a:gdLst/>
            <a:ahLst/>
            <a:cxnLst>
              <a:cxn ang="0">
                <a:pos x="wd2" y="hd2"/>
              </a:cxn>
              <a:cxn ang="5400000">
                <a:pos x="wd2" y="hd2"/>
              </a:cxn>
              <a:cxn ang="10800000">
                <a:pos x="wd2" y="hd2"/>
              </a:cxn>
              <a:cxn ang="16200000">
                <a:pos x="wd2" y="hd2"/>
              </a:cxn>
            </a:cxnLst>
            <a:rect l="0" t="0" r="r" b="b"/>
            <a:pathLst>
              <a:path w="21410" h="21410" extrusionOk="0">
                <a:moveTo>
                  <a:pt x="20437" y="20437"/>
                </a:moveTo>
                <a:lnTo>
                  <a:pt x="17519" y="20437"/>
                </a:lnTo>
                <a:lnTo>
                  <a:pt x="17519" y="18978"/>
                </a:lnTo>
                <a:cubicBezTo>
                  <a:pt x="17519" y="18710"/>
                  <a:pt x="17301" y="18492"/>
                  <a:pt x="17033" y="18492"/>
                </a:cubicBezTo>
                <a:lnTo>
                  <a:pt x="15574" y="18492"/>
                </a:lnTo>
                <a:lnTo>
                  <a:pt x="15574" y="17033"/>
                </a:lnTo>
                <a:cubicBezTo>
                  <a:pt x="15574" y="16764"/>
                  <a:pt x="15356" y="16546"/>
                  <a:pt x="15087" y="16546"/>
                </a:cubicBezTo>
                <a:lnTo>
                  <a:pt x="13344" y="16546"/>
                </a:lnTo>
                <a:lnTo>
                  <a:pt x="10309" y="13497"/>
                </a:lnTo>
                <a:cubicBezTo>
                  <a:pt x="10221" y="13409"/>
                  <a:pt x="10100" y="13354"/>
                  <a:pt x="9965" y="13354"/>
                </a:cubicBezTo>
                <a:cubicBezTo>
                  <a:pt x="9819" y="13354"/>
                  <a:pt x="9693" y="13422"/>
                  <a:pt x="9604" y="13524"/>
                </a:cubicBezTo>
                <a:lnTo>
                  <a:pt x="8815" y="14312"/>
                </a:lnTo>
                <a:cubicBezTo>
                  <a:pt x="8435" y="14692"/>
                  <a:pt x="7820" y="14692"/>
                  <a:pt x="7441" y="14312"/>
                </a:cubicBezTo>
                <a:lnTo>
                  <a:pt x="1256" y="8128"/>
                </a:lnTo>
                <a:cubicBezTo>
                  <a:pt x="877" y="7748"/>
                  <a:pt x="877" y="7133"/>
                  <a:pt x="1256" y="6753"/>
                </a:cubicBezTo>
                <a:lnTo>
                  <a:pt x="6754" y="1255"/>
                </a:lnTo>
                <a:cubicBezTo>
                  <a:pt x="7133" y="876"/>
                  <a:pt x="7749" y="876"/>
                  <a:pt x="8128" y="1255"/>
                </a:cubicBezTo>
                <a:lnTo>
                  <a:pt x="14312" y="7440"/>
                </a:lnTo>
                <a:cubicBezTo>
                  <a:pt x="14691" y="7820"/>
                  <a:pt x="14691" y="8435"/>
                  <a:pt x="14312" y="8815"/>
                </a:cubicBezTo>
                <a:lnTo>
                  <a:pt x="13539" y="9588"/>
                </a:lnTo>
                <a:cubicBezTo>
                  <a:pt x="13437" y="9677"/>
                  <a:pt x="13370" y="9804"/>
                  <a:pt x="13370" y="9950"/>
                </a:cubicBezTo>
                <a:cubicBezTo>
                  <a:pt x="13370" y="10084"/>
                  <a:pt x="13424" y="10206"/>
                  <a:pt x="13513" y="10294"/>
                </a:cubicBezTo>
                <a:lnTo>
                  <a:pt x="20437" y="17234"/>
                </a:lnTo>
                <a:cubicBezTo>
                  <a:pt x="20437" y="17234"/>
                  <a:pt x="20437" y="20437"/>
                  <a:pt x="20437" y="20437"/>
                </a:cubicBezTo>
                <a:close/>
                <a:moveTo>
                  <a:pt x="21268" y="16689"/>
                </a:moveTo>
                <a:lnTo>
                  <a:pt x="14547" y="9954"/>
                </a:lnTo>
                <a:lnTo>
                  <a:pt x="14999" y="9502"/>
                </a:lnTo>
                <a:cubicBezTo>
                  <a:pt x="15758" y="8743"/>
                  <a:pt x="15758" y="7512"/>
                  <a:pt x="14999" y="6753"/>
                </a:cubicBezTo>
                <a:lnTo>
                  <a:pt x="8815" y="569"/>
                </a:lnTo>
                <a:cubicBezTo>
                  <a:pt x="8056" y="-190"/>
                  <a:pt x="6825" y="-190"/>
                  <a:pt x="6066" y="569"/>
                </a:cubicBezTo>
                <a:lnTo>
                  <a:pt x="569" y="6066"/>
                </a:lnTo>
                <a:cubicBezTo>
                  <a:pt x="-190" y="6825"/>
                  <a:pt x="-190" y="8056"/>
                  <a:pt x="569" y="8815"/>
                </a:cubicBezTo>
                <a:lnTo>
                  <a:pt x="6754" y="14999"/>
                </a:lnTo>
                <a:cubicBezTo>
                  <a:pt x="7513" y="15758"/>
                  <a:pt x="8743" y="15758"/>
                  <a:pt x="9502" y="14999"/>
                </a:cubicBezTo>
                <a:lnTo>
                  <a:pt x="9968" y="14533"/>
                </a:lnTo>
                <a:lnTo>
                  <a:pt x="12798" y="17376"/>
                </a:lnTo>
                <a:cubicBezTo>
                  <a:pt x="12886" y="17465"/>
                  <a:pt x="13008" y="17519"/>
                  <a:pt x="13142" y="17519"/>
                </a:cubicBezTo>
                <a:lnTo>
                  <a:pt x="14601" y="17519"/>
                </a:lnTo>
                <a:lnTo>
                  <a:pt x="14601" y="18978"/>
                </a:lnTo>
                <a:cubicBezTo>
                  <a:pt x="14601" y="19247"/>
                  <a:pt x="14819" y="19464"/>
                  <a:pt x="15087" y="19464"/>
                </a:cubicBezTo>
                <a:lnTo>
                  <a:pt x="16546" y="19464"/>
                </a:lnTo>
                <a:lnTo>
                  <a:pt x="16546" y="20924"/>
                </a:lnTo>
                <a:cubicBezTo>
                  <a:pt x="16546" y="21193"/>
                  <a:pt x="16764" y="21410"/>
                  <a:pt x="17033" y="21410"/>
                </a:cubicBezTo>
                <a:lnTo>
                  <a:pt x="20924" y="21410"/>
                </a:lnTo>
                <a:cubicBezTo>
                  <a:pt x="21192" y="21410"/>
                  <a:pt x="21410" y="21193"/>
                  <a:pt x="21410" y="20924"/>
                </a:cubicBezTo>
                <a:lnTo>
                  <a:pt x="21410" y="17033"/>
                </a:lnTo>
                <a:cubicBezTo>
                  <a:pt x="21410" y="16899"/>
                  <a:pt x="21356" y="16777"/>
                  <a:pt x="21268" y="16689"/>
                </a:cubicBezTo>
                <a:moveTo>
                  <a:pt x="6819" y="7791"/>
                </a:moveTo>
                <a:cubicBezTo>
                  <a:pt x="6282" y="7791"/>
                  <a:pt x="5846" y="7356"/>
                  <a:pt x="5846" y="6819"/>
                </a:cubicBezTo>
                <a:cubicBezTo>
                  <a:pt x="5846" y="6282"/>
                  <a:pt x="6282" y="5846"/>
                  <a:pt x="6819" y="5846"/>
                </a:cubicBezTo>
                <a:cubicBezTo>
                  <a:pt x="7356" y="5846"/>
                  <a:pt x="7792" y="6282"/>
                  <a:pt x="7792" y="6819"/>
                </a:cubicBezTo>
                <a:cubicBezTo>
                  <a:pt x="7792" y="7356"/>
                  <a:pt x="7356" y="7791"/>
                  <a:pt x="6819" y="7791"/>
                </a:cubicBezTo>
                <a:moveTo>
                  <a:pt x="6819" y="4873"/>
                </a:moveTo>
                <a:cubicBezTo>
                  <a:pt x="5745" y="4873"/>
                  <a:pt x="4874" y="5744"/>
                  <a:pt x="4874" y="6819"/>
                </a:cubicBezTo>
                <a:cubicBezTo>
                  <a:pt x="4874" y="7893"/>
                  <a:pt x="5745" y="8765"/>
                  <a:pt x="6819" y="8765"/>
                </a:cubicBezTo>
                <a:cubicBezTo>
                  <a:pt x="7893" y="8765"/>
                  <a:pt x="8765" y="7893"/>
                  <a:pt x="8765" y="6819"/>
                </a:cubicBezTo>
                <a:cubicBezTo>
                  <a:pt x="8765" y="5744"/>
                  <a:pt x="7893" y="4873"/>
                  <a:pt x="6819" y="4873"/>
                </a:cubicBezTo>
              </a:path>
            </a:pathLst>
          </a:custGeom>
          <a:solidFill>
            <a:srgbClr val="FFFFFF"/>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33" name="Shape 2551">
            <a:extLst>
              <a:ext uri="{FF2B5EF4-FFF2-40B4-BE49-F238E27FC236}">
                <a16:creationId xmlns:a16="http://schemas.microsoft.com/office/drawing/2014/main" id="{43EB6F38-B34C-F848-9FAD-958F6599BC26}"/>
              </a:ext>
            </a:extLst>
          </p:cNvPr>
          <p:cNvSpPr/>
          <p:nvPr userDrawn="1"/>
        </p:nvSpPr>
        <p:spPr>
          <a:xfrm>
            <a:off x="8732740" y="5114622"/>
            <a:ext cx="978015" cy="978015"/>
          </a:xfrm>
          <a:custGeom>
            <a:avLst/>
            <a:gdLst/>
            <a:ahLst/>
            <a:cxnLst>
              <a:cxn ang="0">
                <a:pos x="wd2" y="hd2"/>
              </a:cxn>
              <a:cxn ang="5400000">
                <a:pos x="wd2" y="hd2"/>
              </a:cxn>
              <a:cxn ang="10800000">
                <a:pos x="wd2" y="hd2"/>
              </a:cxn>
              <a:cxn ang="16200000">
                <a:pos x="wd2" y="hd2"/>
              </a:cxn>
            </a:cxnLst>
            <a:rect l="0" t="0" r="r" b="b"/>
            <a:pathLst>
              <a:path w="21600" h="21600" extrusionOk="0">
                <a:moveTo>
                  <a:pt x="19755" y="6010"/>
                </a:moveTo>
                <a:lnTo>
                  <a:pt x="18630" y="7136"/>
                </a:lnTo>
                <a:lnTo>
                  <a:pt x="14465" y="2970"/>
                </a:lnTo>
                <a:lnTo>
                  <a:pt x="15590" y="1845"/>
                </a:lnTo>
                <a:cubicBezTo>
                  <a:pt x="15590" y="1845"/>
                  <a:pt x="16391" y="982"/>
                  <a:pt x="17673" y="982"/>
                </a:cubicBezTo>
                <a:cubicBezTo>
                  <a:pt x="19300" y="982"/>
                  <a:pt x="20618" y="2300"/>
                  <a:pt x="20618" y="3927"/>
                </a:cubicBezTo>
                <a:cubicBezTo>
                  <a:pt x="20618" y="4741"/>
                  <a:pt x="20288" y="5477"/>
                  <a:pt x="19755" y="6010"/>
                </a:cubicBezTo>
                <a:moveTo>
                  <a:pt x="7364" y="18402"/>
                </a:moveTo>
                <a:lnTo>
                  <a:pt x="7364" y="14727"/>
                </a:lnTo>
                <a:cubicBezTo>
                  <a:pt x="7364" y="14456"/>
                  <a:pt x="7144" y="14236"/>
                  <a:pt x="6873" y="14236"/>
                </a:cubicBezTo>
                <a:lnTo>
                  <a:pt x="3198" y="14236"/>
                </a:lnTo>
                <a:lnTo>
                  <a:pt x="13770" y="3665"/>
                </a:lnTo>
                <a:lnTo>
                  <a:pt x="17935" y="7830"/>
                </a:lnTo>
                <a:cubicBezTo>
                  <a:pt x="17935" y="7830"/>
                  <a:pt x="7364" y="18402"/>
                  <a:pt x="7364" y="18402"/>
                </a:cubicBezTo>
                <a:close/>
                <a:moveTo>
                  <a:pt x="6382" y="19042"/>
                </a:moveTo>
                <a:lnTo>
                  <a:pt x="2945" y="19845"/>
                </a:lnTo>
                <a:lnTo>
                  <a:pt x="2945" y="18655"/>
                </a:lnTo>
                <a:lnTo>
                  <a:pt x="1755" y="18655"/>
                </a:lnTo>
                <a:lnTo>
                  <a:pt x="2558" y="15218"/>
                </a:lnTo>
                <a:lnTo>
                  <a:pt x="6382" y="15218"/>
                </a:lnTo>
                <a:cubicBezTo>
                  <a:pt x="6382" y="15218"/>
                  <a:pt x="6382" y="19042"/>
                  <a:pt x="6382" y="19042"/>
                </a:cubicBezTo>
                <a:close/>
                <a:moveTo>
                  <a:pt x="17673" y="0"/>
                </a:moveTo>
                <a:cubicBezTo>
                  <a:pt x="16588" y="0"/>
                  <a:pt x="15606" y="439"/>
                  <a:pt x="14896" y="1151"/>
                </a:cubicBezTo>
                <a:lnTo>
                  <a:pt x="1641" y="14405"/>
                </a:lnTo>
                <a:lnTo>
                  <a:pt x="0" y="21600"/>
                </a:lnTo>
                <a:lnTo>
                  <a:pt x="7195" y="19959"/>
                </a:lnTo>
                <a:lnTo>
                  <a:pt x="20449" y="6704"/>
                </a:lnTo>
                <a:cubicBezTo>
                  <a:pt x="21160" y="5994"/>
                  <a:pt x="21600" y="5012"/>
                  <a:pt x="21600" y="3927"/>
                </a:cubicBezTo>
                <a:cubicBezTo>
                  <a:pt x="21600" y="1758"/>
                  <a:pt x="19842" y="0"/>
                  <a:pt x="17673" y="0"/>
                </a:cubicBezTo>
              </a:path>
            </a:pathLst>
          </a:custGeom>
          <a:solidFill>
            <a:srgbClr val="FFFFFF"/>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34" name="Shape 2562">
            <a:extLst>
              <a:ext uri="{FF2B5EF4-FFF2-40B4-BE49-F238E27FC236}">
                <a16:creationId xmlns:a16="http://schemas.microsoft.com/office/drawing/2014/main" id="{67D660D6-3281-D546-866E-17760F9E22D3}"/>
              </a:ext>
            </a:extLst>
          </p:cNvPr>
          <p:cNvSpPr/>
          <p:nvPr userDrawn="1"/>
        </p:nvSpPr>
        <p:spPr>
          <a:xfrm>
            <a:off x="14072462" y="5114622"/>
            <a:ext cx="978015" cy="978015"/>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9"/>
                  <a:pt x="19636" y="20619"/>
                </a:cubicBezTo>
                <a:lnTo>
                  <a:pt x="1964" y="20619"/>
                </a:lnTo>
                <a:cubicBezTo>
                  <a:pt x="1421" y="20619"/>
                  <a:pt x="982" y="20179"/>
                  <a:pt x="982" y="19636"/>
                </a:cubicBezTo>
                <a:lnTo>
                  <a:pt x="982" y="1964"/>
                </a:lnTo>
                <a:cubicBezTo>
                  <a:pt x="982" y="1422"/>
                  <a:pt x="1421"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4294" y="17673"/>
                </a:moveTo>
                <a:lnTo>
                  <a:pt x="8376" y="10732"/>
                </a:lnTo>
                <a:lnTo>
                  <a:pt x="10838" y="14425"/>
                </a:lnTo>
                <a:cubicBezTo>
                  <a:pt x="10862" y="14484"/>
                  <a:pt x="10898" y="14536"/>
                  <a:pt x="10942" y="14581"/>
                </a:cubicBezTo>
                <a:lnTo>
                  <a:pt x="10944" y="14583"/>
                </a:lnTo>
                <a:cubicBezTo>
                  <a:pt x="11033" y="14673"/>
                  <a:pt x="11155" y="14727"/>
                  <a:pt x="11291" y="14727"/>
                </a:cubicBezTo>
                <a:cubicBezTo>
                  <a:pt x="11427" y="14727"/>
                  <a:pt x="11549" y="14673"/>
                  <a:pt x="11638" y="14583"/>
                </a:cubicBezTo>
                <a:lnTo>
                  <a:pt x="13686" y="12536"/>
                </a:lnTo>
                <a:lnTo>
                  <a:pt x="17242" y="17673"/>
                </a:lnTo>
                <a:cubicBezTo>
                  <a:pt x="17242" y="17673"/>
                  <a:pt x="4294" y="17673"/>
                  <a:pt x="4294" y="17673"/>
                </a:cubicBezTo>
                <a:close/>
                <a:moveTo>
                  <a:pt x="18620" y="17982"/>
                </a:moveTo>
                <a:lnTo>
                  <a:pt x="18617" y="17978"/>
                </a:lnTo>
                <a:cubicBezTo>
                  <a:pt x="18590" y="17913"/>
                  <a:pt x="18551" y="17858"/>
                  <a:pt x="18501" y="17810"/>
                </a:cubicBezTo>
                <a:lnTo>
                  <a:pt x="14201" y="11600"/>
                </a:lnTo>
                <a:lnTo>
                  <a:pt x="14200" y="11601"/>
                </a:lnTo>
                <a:cubicBezTo>
                  <a:pt x="14127" y="11420"/>
                  <a:pt x="13952" y="11291"/>
                  <a:pt x="13745" y="11291"/>
                </a:cubicBezTo>
                <a:cubicBezTo>
                  <a:pt x="13610" y="11291"/>
                  <a:pt x="13488" y="11346"/>
                  <a:pt x="13398" y="11435"/>
                </a:cubicBezTo>
                <a:lnTo>
                  <a:pt x="11360" y="13473"/>
                </a:lnTo>
                <a:lnTo>
                  <a:pt x="8798" y="9630"/>
                </a:lnTo>
                <a:cubicBezTo>
                  <a:pt x="8724" y="9453"/>
                  <a:pt x="8550" y="9327"/>
                  <a:pt x="8345" y="9327"/>
                </a:cubicBezTo>
                <a:cubicBezTo>
                  <a:pt x="8175" y="9327"/>
                  <a:pt x="8033" y="9420"/>
                  <a:pt x="7945" y="9551"/>
                </a:cubicBezTo>
                <a:lnTo>
                  <a:pt x="7937" y="9546"/>
                </a:lnTo>
                <a:lnTo>
                  <a:pt x="3028" y="17891"/>
                </a:lnTo>
                <a:lnTo>
                  <a:pt x="3036" y="17897"/>
                </a:lnTo>
                <a:cubicBezTo>
                  <a:pt x="2983" y="17974"/>
                  <a:pt x="2945" y="18063"/>
                  <a:pt x="2945" y="18164"/>
                </a:cubicBezTo>
                <a:cubicBezTo>
                  <a:pt x="2945" y="18435"/>
                  <a:pt x="3165" y="18655"/>
                  <a:pt x="3436" y="18655"/>
                </a:cubicBezTo>
                <a:lnTo>
                  <a:pt x="18164" y="18655"/>
                </a:lnTo>
                <a:cubicBezTo>
                  <a:pt x="18435" y="18655"/>
                  <a:pt x="18655" y="18435"/>
                  <a:pt x="18655" y="18164"/>
                </a:cubicBezTo>
                <a:cubicBezTo>
                  <a:pt x="18655" y="18099"/>
                  <a:pt x="18640" y="18039"/>
                  <a:pt x="18618" y="17983"/>
                </a:cubicBezTo>
                <a:cubicBezTo>
                  <a:pt x="18618" y="17983"/>
                  <a:pt x="18620" y="17982"/>
                  <a:pt x="18620" y="17982"/>
                </a:cubicBezTo>
                <a:close/>
                <a:moveTo>
                  <a:pt x="5400" y="3927"/>
                </a:moveTo>
                <a:cubicBezTo>
                  <a:pt x="6213" y="3927"/>
                  <a:pt x="6873" y="4587"/>
                  <a:pt x="6873" y="5400"/>
                </a:cubicBezTo>
                <a:cubicBezTo>
                  <a:pt x="6873" y="6214"/>
                  <a:pt x="6213" y="6873"/>
                  <a:pt x="5400" y="6873"/>
                </a:cubicBezTo>
                <a:cubicBezTo>
                  <a:pt x="4587" y="6873"/>
                  <a:pt x="3927" y="6214"/>
                  <a:pt x="3927" y="5400"/>
                </a:cubicBezTo>
                <a:cubicBezTo>
                  <a:pt x="3927" y="4587"/>
                  <a:pt x="4587" y="3927"/>
                  <a:pt x="5400" y="3927"/>
                </a:cubicBezTo>
                <a:moveTo>
                  <a:pt x="5400" y="7855"/>
                </a:moveTo>
                <a:cubicBezTo>
                  <a:pt x="6756" y="7855"/>
                  <a:pt x="7855" y="6756"/>
                  <a:pt x="7855" y="5400"/>
                </a:cubicBezTo>
                <a:cubicBezTo>
                  <a:pt x="7855" y="4045"/>
                  <a:pt x="6756" y="2945"/>
                  <a:pt x="5400" y="2945"/>
                </a:cubicBezTo>
                <a:cubicBezTo>
                  <a:pt x="4044" y="2945"/>
                  <a:pt x="2945" y="4045"/>
                  <a:pt x="2945" y="5400"/>
                </a:cubicBezTo>
                <a:cubicBezTo>
                  <a:pt x="2945" y="6756"/>
                  <a:pt x="4044" y="7855"/>
                  <a:pt x="5400" y="7855"/>
                </a:cubicBezTo>
              </a:path>
            </a:pathLst>
          </a:custGeom>
          <a:solidFill>
            <a:srgbClr val="FFFFFF"/>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36" name="Rectangle 35">
            <a:extLst>
              <a:ext uri="{FF2B5EF4-FFF2-40B4-BE49-F238E27FC236}">
                <a16:creationId xmlns:a16="http://schemas.microsoft.com/office/drawing/2014/main" id="{B1C8B1D5-8F4D-B947-9132-51EC6B1287B6}"/>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8" name="Text Placeholder 2">
            <a:extLst>
              <a:ext uri="{FF2B5EF4-FFF2-40B4-BE49-F238E27FC236}">
                <a16:creationId xmlns:a16="http://schemas.microsoft.com/office/drawing/2014/main" id="{C3C34F6D-8923-2742-884F-E1453A624803}"/>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39" name="Text Placeholder 3">
            <a:extLst>
              <a:ext uri="{FF2B5EF4-FFF2-40B4-BE49-F238E27FC236}">
                <a16:creationId xmlns:a16="http://schemas.microsoft.com/office/drawing/2014/main" id="{D783FE7C-E20D-974C-8287-132C649263B6}"/>
              </a:ext>
            </a:extLst>
          </p:cNvPr>
          <p:cNvSpPr>
            <a:spLocks noGrp="1"/>
          </p:cNvSpPr>
          <p:nvPr>
            <p:ph type="body" sz="quarter" idx="18" hasCustomPrompt="1"/>
          </p:nvPr>
        </p:nvSpPr>
        <p:spPr>
          <a:xfrm>
            <a:off x="1188824" y="7828644"/>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40" name="Text Placeholder 3">
            <a:extLst>
              <a:ext uri="{FF2B5EF4-FFF2-40B4-BE49-F238E27FC236}">
                <a16:creationId xmlns:a16="http://schemas.microsoft.com/office/drawing/2014/main" id="{991E62DC-E3E9-EF46-9607-1E2820D584C1}"/>
              </a:ext>
            </a:extLst>
          </p:cNvPr>
          <p:cNvSpPr>
            <a:spLocks noGrp="1"/>
          </p:cNvSpPr>
          <p:nvPr>
            <p:ph type="body" sz="quarter" idx="19" hasCustomPrompt="1"/>
          </p:nvPr>
        </p:nvSpPr>
        <p:spPr>
          <a:xfrm>
            <a:off x="1188824" y="7151117"/>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55" name="Text Placeholder 3">
            <a:extLst>
              <a:ext uri="{FF2B5EF4-FFF2-40B4-BE49-F238E27FC236}">
                <a16:creationId xmlns:a16="http://schemas.microsoft.com/office/drawing/2014/main" id="{E0D25C0D-4BC4-1640-82B1-CB3CA0CAD7AB}"/>
              </a:ext>
            </a:extLst>
          </p:cNvPr>
          <p:cNvSpPr>
            <a:spLocks noGrp="1"/>
          </p:cNvSpPr>
          <p:nvPr>
            <p:ph type="body" sz="quarter" idx="30" hasCustomPrompt="1"/>
          </p:nvPr>
        </p:nvSpPr>
        <p:spPr>
          <a:xfrm>
            <a:off x="6658896" y="7828644"/>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56" name="Text Placeholder 3">
            <a:extLst>
              <a:ext uri="{FF2B5EF4-FFF2-40B4-BE49-F238E27FC236}">
                <a16:creationId xmlns:a16="http://schemas.microsoft.com/office/drawing/2014/main" id="{3AB725AF-8FA7-BC44-9AED-2F8FC9F23AB4}"/>
              </a:ext>
            </a:extLst>
          </p:cNvPr>
          <p:cNvSpPr>
            <a:spLocks noGrp="1"/>
          </p:cNvSpPr>
          <p:nvPr>
            <p:ph type="body" sz="quarter" idx="31" hasCustomPrompt="1"/>
          </p:nvPr>
        </p:nvSpPr>
        <p:spPr>
          <a:xfrm>
            <a:off x="6658896" y="7151117"/>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57" name="Text Placeholder 3">
            <a:extLst>
              <a:ext uri="{FF2B5EF4-FFF2-40B4-BE49-F238E27FC236}">
                <a16:creationId xmlns:a16="http://schemas.microsoft.com/office/drawing/2014/main" id="{F2DFEF6F-B2CA-6741-86CB-8A6443649223}"/>
              </a:ext>
            </a:extLst>
          </p:cNvPr>
          <p:cNvSpPr>
            <a:spLocks noGrp="1"/>
          </p:cNvSpPr>
          <p:nvPr>
            <p:ph type="body" sz="quarter" idx="32" hasCustomPrompt="1"/>
          </p:nvPr>
        </p:nvSpPr>
        <p:spPr>
          <a:xfrm>
            <a:off x="12096310" y="7828644"/>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58" name="Text Placeholder 3">
            <a:extLst>
              <a:ext uri="{FF2B5EF4-FFF2-40B4-BE49-F238E27FC236}">
                <a16:creationId xmlns:a16="http://schemas.microsoft.com/office/drawing/2014/main" id="{9EB3ABF7-33AE-424B-91A7-3BC452E99AC9}"/>
              </a:ext>
            </a:extLst>
          </p:cNvPr>
          <p:cNvSpPr>
            <a:spLocks noGrp="1"/>
          </p:cNvSpPr>
          <p:nvPr>
            <p:ph type="body" sz="quarter" idx="33" hasCustomPrompt="1"/>
          </p:nvPr>
        </p:nvSpPr>
        <p:spPr>
          <a:xfrm>
            <a:off x="12096310" y="7151117"/>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Tree>
    <p:extLst>
      <p:ext uri="{BB962C8B-B14F-4D97-AF65-F5344CB8AC3E}">
        <p14:creationId xmlns:p14="http://schemas.microsoft.com/office/powerpoint/2010/main" val="56014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rg Chart">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cxnSp>
        <p:nvCxnSpPr>
          <p:cNvPr id="35" name="Straight Connector 34">
            <a:extLst>
              <a:ext uri="{FF2B5EF4-FFF2-40B4-BE49-F238E27FC236}">
                <a16:creationId xmlns:a16="http://schemas.microsoft.com/office/drawing/2014/main" id="{28AFAC73-A0D5-5142-B413-28D5907E3D9B}"/>
              </a:ext>
            </a:extLst>
          </p:cNvPr>
          <p:cNvCxnSpPr>
            <a:cxnSpLocks/>
          </p:cNvCxnSpPr>
          <p:nvPr userDrawn="1"/>
        </p:nvCxnSpPr>
        <p:spPr>
          <a:xfrm>
            <a:off x="2814756" y="6201410"/>
            <a:ext cx="0" cy="784688"/>
          </a:xfrm>
          <a:prstGeom prst="line">
            <a:avLst/>
          </a:prstGeom>
          <a:ln w="3175" cmpd="sng">
            <a:solidFill>
              <a:srgbClr val="D9D9D9"/>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F563E003-34FE-2149-B8DE-4F05BDF0C067}"/>
              </a:ext>
            </a:extLst>
          </p:cNvPr>
          <p:cNvCxnSpPr>
            <a:cxnSpLocks/>
          </p:cNvCxnSpPr>
          <p:nvPr userDrawn="1"/>
        </p:nvCxnSpPr>
        <p:spPr>
          <a:xfrm>
            <a:off x="6015108" y="6201410"/>
            <a:ext cx="0" cy="784688"/>
          </a:xfrm>
          <a:prstGeom prst="line">
            <a:avLst/>
          </a:prstGeom>
          <a:ln w="3175" cmpd="sng">
            <a:solidFill>
              <a:srgbClr val="D9D9D9"/>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9FC0FA60-B55B-004C-A14C-716DDF6F457B}"/>
              </a:ext>
            </a:extLst>
          </p:cNvPr>
          <p:cNvCxnSpPr>
            <a:cxnSpLocks/>
          </p:cNvCxnSpPr>
          <p:nvPr userDrawn="1"/>
        </p:nvCxnSpPr>
        <p:spPr>
          <a:xfrm>
            <a:off x="12250063" y="6201410"/>
            <a:ext cx="0" cy="784688"/>
          </a:xfrm>
          <a:prstGeom prst="line">
            <a:avLst/>
          </a:prstGeom>
          <a:ln w="3175" cmpd="sng">
            <a:solidFill>
              <a:srgbClr val="D9D9D9"/>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662515C4-3B2F-A24D-BA7A-F8B9B34AAC7B}"/>
              </a:ext>
            </a:extLst>
          </p:cNvPr>
          <p:cNvCxnSpPr>
            <a:cxnSpLocks/>
          </p:cNvCxnSpPr>
          <p:nvPr userDrawn="1"/>
        </p:nvCxnSpPr>
        <p:spPr>
          <a:xfrm>
            <a:off x="15448791" y="6201410"/>
            <a:ext cx="0" cy="784688"/>
          </a:xfrm>
          <a:prstGeom prst="line">
            <a:avLst/>
          </a:prstGeom>
          <a:ln w="3175" cmpd="sng">
            <a:solidFill>
              <a:srgbClr val="D9D9D9"/>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DD639F26-E38F-FC4B-AA68-C6623AA5A97E}"/>
              </a:ext>
            </a:extLst>
          </p:cNvPr>
          <p:cNvCxnSpPr>
            <a:cxnSpLocks/>
          </p:cNvCxnSpPr>
          <p:nvPr userDrawn="1"/>
        </p:nvCxnSpPr>
        <p:spPr>
          <a:xfrm>
            <a:off x="9141353" y="5789907"/>
            <a:ext cx="0" cy="1196192"/>
          </a:xfrm>
          <a:prstGeom prst="line">
            <a:avLst/>
          </a:prstGeom>
          <a:ln w="3175" cmpd="sng">
            <a:solidFill>
              <a:srgbClr val="D9D9D9"/>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49FD80F7-B1BA-104D-BC8D-AE63CB6A1070}"/>
              </a:ext>
            </a:extLst>
          </p:cNvPr>
          <p:cNvCxnSpPr>
            <a:cxnSpLocks/>
          </p:cNvCxnSpPr>
          <p:nvPr userDrawn="1"/>
        </p:nvCxnSpPr>
        <p:spPr>
          <a:xfrm>
            <a:off x="2814755" y="6201410"/>
            <a:ext cx="12634036" cy="0"/>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1" name="Oval 40">
            <a:extLst>
              <a:ext uri="{FF2B5EF4-FFF2-40B4-BE49-F238E27FC236}">
                <a16:creationId xmlns:a16="http://schemas.microsoft.com/office/drawing/2014/main" id="{0CAEA687-7575-C744-BC43-208EED8ED397}"/>
              </a:ext>
            </a:extLst>
          </p:cNvPr>
          <p:cNvSpPr/>
          <p:nvPr userDrawn="1"/>
        </p:nvSpPr>
        <p:spPr>
          <a:xfrm>
            <a:off x="7913356" y="3412035"/>
            <a:ext cx="2377253" cy="2377872"/>
          </a:xfrm>
          <a:prstGeom prst="ellipse">
            <a:avLst/>
          </a:prstGeom>
          <a:solidFill>
            <a:schemeClr val="tx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37168" tIns="68584" rIns="137168" bIns="68584" rtlCol="0" anchor="ctr"/>
          <a:lstStyle/>
          <a:p>
            <a:pPr algn="ctr"/>
            <a:endParaRPr lang="en-US" sz="2701" dirty="0">
              <a:solidFill>
                <a:schemeClr val="tx1"/>
              </a:solidFill>
              <a:latin typeface="Lato Light"/>
              <a:cs typeface="Lato Light"/>
            </a:endParaRPr>
          </a:p>
        </p:txBody>
      </p:sp>
      <p:sp>
        <p:nvSpPr>
          <p:cNvPr id="42" name="Oval 41">
            <a:extLst>
              <a:ext uri="{FF2B5EF4-FFF2-40B4-BE49-F238E27FC236}">
                <a16:creationId xmlns:a16="http://schemas.microsoft.com/office/drawing/2014/main" id="{5221BB24-CFEF-9A4C-A991-A83F189C3055}"/>
              </a:ext>
            </a:extLst>
          </p:cNvPr>
          <p:cNvSpPr/>
          <p:nvPr userDrawn="1"/>
        </p:nvSpPr>
        <p:spPr>
          <a:xfrm>
            <a:off x="2072088" y="6717249"/>
            <a:ext cx="1474140" cy="1474524"/>
          </a:xfrm>
          <a:prstGeom prst="ellipse">
            <a:avLst/>
          </a:prstGeom>
          <a:solidFill>
            <a:srgbClr val="3262AA"/>
          </a:solidFill>
          <a:ln>
            <a:noFill/>
          </a:ln>
          <a:effectLst/>
        </p:spPr>
        <p:style>
          <a:lnRef idx="1">
            <a:schemeClr val="accent1"/>
          </a:lnRef>
          <a:fillRef idx="3">
            <a:schemeClr val="accent1"/>
          </a:fillRef>
          <a:effectRef idx="2">
            <a:schemeClr val="accent1"/>
          </a:effectRef>
          <a:fontRef idx="minor">
            <a:schemeClr val="lt1"/>
          </a:fontRef>
        </p:style>
        <p:txBody>
          <a:bodyPr lIns="137168" tIns="68584" rIns="137168" bIns="68584" rtlCol="0" anchor="ctr"/>
          <a:lstStyle/>
          <a:p>
            <a:pPr algn="ctr"/>
            <a:endParaRPr lang="en-US" sz="4801">
              <a:latin typeface="Lato Light"/>
              <a:cs typeface="Lato Light"/>
            </a:endParaRPr>
          </a:p>
        </p:txBody>
      </p:sp>
      <p:sp>
        <p:nvSpPr>
          <p:cNvPr id="43" name="Oval 42">
            <a:extLst>
              <a:ext uri="{FF2B5EF4-FFF2-40B4-BE49-F238E27FC236}">
                <a16:creationId xmlns:a16="http://schemas.microsoft.com/office/drawing/2014/main" id="{80AAD224-DB21-CA4A-8B7A-E85EB1C8AD92}"/>
              </a:ext>
            </a:extLst>
          </p:cNvPr>
          <p:cNvSpPr/>
          <p:nvPr userDrawn="1"/>
        </p:nvSpPr>
        <p:spPr>
          <a:xfrm>
            <a:off x="5240800" y="6717249"/>
            <a:ext cx="1474140" cy="1474524"/>
          </a:xfrm>
          <a:prstGeom prst="ellipse">
            <a:avLst/>
          </a:prstGeom>
          <a:solidFill>
            <a:srgbClr val="DF5C40"/>
          </a:solidFill>
          <a:ln>
            <a:noFill/>
          </a:ln>
          <a:effectLst/>
        </p:spPr>
        <p:style>
          <a:lnRef idx="1">
            <a:schemeClr val="accent1"/>
          </a:lnRef>
          <a:fillRef idx="3">
            <a:schemeClr val="accent1"/>
          </a:fillRef>
          <a:effectRef idx="2">
            <a:schemeClr val="accent1"/>
          </a:effectRef>
          <a:fontRef idx="minor">
            <a:schemeClr val="lt1"/>
          </a:fontRef>
        </p:style>
        <p:txBody>
          <a:bodyPr lIns="137168" tIns="68584" rIns="137168" bIns="68584" rtlCol="0" anchor="ctr"/>
          <a:lstStyle/>
          <a:p>
            <a:pPr algn="ctr"/>
            <a:endParaRPr lang="en-US" sz="4801">
              <a:latin typeface="Lato Light"/>
              <a:cs typeface="Lato Light"/>
            </a:endParaRPr>
          </a:p>
        </p:txBody>
      </p:sp>
      <p:sp>
        <p:nvSpPr>
          <p:cNvPr id="44" name="Oval 43">
            <a:extLst>
              <a:ext uri="{FF2B5EF4-FFF2-40B4-BE49-F238E27FC236}">
                <a16:creationId xmlns:a16="http://schemas.microsoft.com/office/drawing/2014/main" id="{C01C0E91-5910-EE4B-A7B2-F8DC8CDD833D}"/>
              </a:ext>
            </a:extLst>
          </p:cNvPr>
          <p:cNvSpPr/>
          <p:nvPr userDrawn="1"/>
        </p:nvSpPr>
        <p:spPr>
          <a:xfrm>
            <a:off x="8404283" y="6717249"/>
            <a:ext cx="1474140" cy="1474524"/>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137168" tIns="68584" rIns="137168" bIns="68584" rtlCol="0" anchor="ctr"/>
          <a:lstStyle/>
          <a:p>
            <a:pPr algn="ctr"/>
            <a:endParaRPr lang="en-US" sz="4801">
              <a:latin typeface="Lato Light"/>
              <a:cs typeface="Lato Light"/>
            </a:endParaRPr>
          </a:p>
        </p:txBody>
      </p:sp>
      <p:sp>
        <p:nvSpPr>
          <p:cNvPr id="45" name="Oval 44">
            <a:extLst>
              <a:ext uri="{FF2B5EF4-FFF2-40B4-BE49-F238E27FC236}">
                <a16:creationId xmlns:a16="http://schemas.microsoft.com/office/drawing/2014/main" id="{4CB95FE3-CCDE-5545-89D8-366E7A73E1F8}"/>
              </a:ext>
            </a:extLst>
          </p:cNvPr>
          <p:cNvSpPr/>
          <p:nvPr userDrawn="1"/>
        </p:nvSpPr>
        <p:spPr>
          <a:xfrm>
            <a:off x="11558143" y="6717249"/>
            <a:ext cx="1474140" cy="1474524"/>
          </a:xfrm>
          <a:prstGeom prst="ellipse">
            <a:avLst/>
          </a:prstGeom>
          <a:solidFill>
            <a:srgbClr val="4EAEAF"/>
          </a:solidFill>
          <a:ln>
            <a:noFill/>
          </a:ln>
          <a:effectLst/>
        </p:spPr>
        <p:style>
          <a:lnRef idx="1">
            <a:schemeClr val="accent1"/>
          </a:lnRef>
          <a:fillRef idx="3">
            <a:schemeClr val="accent1"/>
          </a:fillRef>
          <a:effectRef idx="2">
            <a:schemeClr val="accent1"/>
          </a:effectRef>
          <a:fontRef idx="minor">
            <a:schemeClr val="lt1"/>
          </a:fontRef>
        </p:style>
        <p:txBody>
          <a:bodyPr lIns="137168" tIns="68584" rIns="137168" bIns="68584" rtlCol="0" anchor="ctr"/>
          <a:lstStyle/>
          <a:p>
            <a:pPr algn="ctr"/>
            <a:endParaRPr lang="en-US" sz="4801">
              <a:latin typeface="Lato Light"/>
              <a:cs typeface="Lato Light"/>
            </a:endParaRPr>
          </a:p>
        </p:txBody>
      </p:sp>
      <p:sp>
        <p:nvSpPr>
          <p:cNvPr id="46" name="Oval 45">
            <a:extLst>
              <a:ext uri="{FF2B5EF4-FFF2-40B4-BE49-F238E27FC236}">
                <a16:creationId xmlns:a16="http://schemas.microsoft.com/office/drawing/2014/main" id="{208E4E1C-88EE-194F-9244-F45D2B0AF9C9}"/>
              </a:ext>
            </a:extLst>
          </p:cNvPr>
          <p:cNvSpPr/>
          <p:nvPr userDrawn="1"/>
        </p:nvSpPr>
        <p:spPr>
          <a:xfrm>
            <a:off x="14727112" y="6717249"/>
            <a:ext cx="1474140" cy="1474524"/>
          </a:xfrm>
          <a:prstGeom prst="ellipse">
            <a:avLst/>
          </a:prstGeom>
          <a:solidFill>
            <a:srgbClr val="3262AA"/>
          </a:solidFill>
          <a:ln>
            <a:noFill/>
          </a:ln>
          <a:effectLst/>
        </p:spPr>
        <p:style>
          <a:lnRef idx="1">
            <a:schemeClr val="accent1"/>
          </a:lnRef>
          <a:fillRef idx="3">
            <a:schemeClr val="accent1"/>
          </a:fillRef>
          <a:effectRef idx="2">
            <a:schemeClr val="accent1"/>
          </a:effectRef>
          <a:fontRef idx="minor">
            <a:schemeClr val="lt1"/>
          </a:fontRef>
        </p:style>
        <p:txBody>
          <a:bodyPr lIns="137168" tIns="68584" rIns="137168" bIns="68584" rtlCol="0" anchor="ctr"/>
          <a:lstStyle/>
          <a:p>
            <a:pPr algn="ctr"/>
            <a:endParaRPr lang="en-US" sz="4801">
              <a:latin typeface="Lato Light"/>
              <a:cs typeface="Lato Light"/>
            </a:endParaRPr>
          </a:p>
        </p:txBody>
      </p:sp>
      <p:sp>
        <p:nvSpPr>
          <p:cNvPr id="60" name="Shape 2550">
            <a:extLst>
              <a:ext uri="{FF2B5EF4-FFF2-40B4-BE49-F238E27FC236}">
                <a16:creationId xmlns:a16="http://schemas.microsoft.com/office/drawing/2014/main" id="{74A97E95-C500-084E-82FD-758B6B921F1C}"/>
              </a:ext>
            </a:extLst>
          </p:cNvPr>
          <p:cNvSpPr/>
          <p:nvPr userDrawn="1"/>
        </p:nvSpPr>
        <p:spPr>
          <a:xfrm>
            <a:off x="2544725" y="7171737"/>
            <a:ext cx="565509" cy="565509"/>
          </a:xfrm>
          <a:custGeom>
            <a:avLst/>
            <a:gdLst/>
            <a:ahLst/>
            <a:cxnLst>
              <a:cxn ang="0">
                <a:pos x="wd2" y="hd2"/>
              </a:cxn>
              <a:cxn ang="5400000">
                <a:pos x="wd2" y="hd2"/>
              </a:cxn>
              <a:cxn ang="10800000">
                <a:pos x="wd2" y="hd2"/>
              </a:cxn>
              <a:cxn ang="16200000">
                <a:pos x="wd2" y="hd2"/>
              </a:cxn>
            </a:cxnLst>
            <a:rect l="0" t="0" r="r" b="b"/>
            <a:pathLst>
              <a:path w="21600" h="21600" extrusionOk="0">
                <a:moveTo>
                  <a:pt x="21109" y="7364"/>
                </a:moveTo>
                <a:cubicBezTo>
                  <a:pt x="20838" y="7364"/>
                  <a:pt x="20618" y="7584"/>
                  <a:pt x="20618" y="7855"/>
                </a:cubicBezTo>
                <a:lnTo>
                  <a:pt x="20618" y="18655"/>
                </a:lnTo>
                <a:cubicBezTo>
                  <a:pt x="20618" y="19739"/>
                  <a:pt x="19739" y="20618"/>
                  <a:pt x="18655" y="20618"/>
                </a:cubicBezTo>
                <a:lnTo>
                  <a:pt x="2945" y="20618"/>
                </a:lnTo>
                <a:cubicBezTo>
                  <a:pt x="1861" y="20618"/>
                  <a:pt x="982" y="19739"/>
                  <a:pt x="982" y="18655"/>
                </a:cubicBezTo>
                <a:lnTo>
                  <a:pt x="982" y="2945"/>
                </a:lnTo>
                <a:cubicBezTo>
                  <a:pt x="982" y="1861"/>
                  <a:pt x="1861" y="982"/>
                  <a:pt x="2945" y="982"/>
                </a:cubicBezTo>
                <a:lnTo>
                  <a:pt x="13745" y="982"/>
                </a:lnTo>
                <a:cubicBezTo>
                  <a:pt x="14017" y="982"/>
                  <a:pt x="14236" y="762"/>
                  <a:pt x="14236" y="491"/>
                </a:cubicBezTo>
                <a:cubicBezTo>
                  <a:pt x="14236" y="220"/>
                  <a:pt x="14017" y="0"/>
                  <a:pt x="13745" y="0"/>
                </a:cubicBezTo>
                <a:lnTo>
                  <a:pt x="2945" y="0"/>
                </a:lnTo>
                <a:cubicBezTo>
                  <a:pt x="1318" y="0"/>
                  <a:pt x="0" y="1319"/>
                  <a:pt x="0" y="2945"/>
                </a:cubicBezTo>
                <a:lnTo>
                  <a:pt x="0" y="18655"/>
                </a:lnTo>
                <a:cubicBezTo>
                  <a:pt x="0" y="20282"/>
                  <a:pt x="1318" y="21600"/>
                  <a:pt x="2945" y="21600"/>
                </a:cubicBezTo>
                <a:lnTo>
                  <a:pt x="18655" y="21600"/>
                </a:lnTo>
                <a:cubicBezTo>
                  <a:pt x="20282" y="21600"/>
                  <a:pt x="21600" y="20282"/>
                  <a:pt x="21600" y="18655"/>
                </a:cubicBezTo>
                <a:lnTo>
                  <a:pt x="21600" y="7855"/>
                </a:lnTo>
                <a:cubicBezTo>
                  <a:pt x="21600" y="7584"/>
                  <a:pt x="21380" y="7364"/>
                  <a:pt x="21109" y="7364"/>
                </a:cubicBezTo>
                <a:moveTo>
                  <a:pt x="7006" y="12764"/>
                </a:moveTo>
                <a:lnTo>
                  <a:pt x="8836" y="12764"/>
                </a:lnTo>
                <a:lnTo>
                  <a:pt x="8836" y="14594"/>
                </a:lnTo>
                <a:lnTo>
                  <a:pt x="6627" y="14973"/>
                </a:lnTo>
                <a:cubicBezTo>
                  <a:pt x="6627" y="14973"/>
                  <a:pt x="7006" y="12764"/>
                  <a:pt x="7006" y="12764"/>
                </a:cubicBezTo>
                <a:close/>
                <a:moveTo>
                  <a:pt x="16775" y="2742"/>
                </a:moveTo>
                <a:lnTo>
                  <a:pt x="18858" y="4825"/>
                </a:lnTo>
                <a:lnTo>
                  <a:pt x="9818" y="13865"/>
                </a:lnTo>
                <a:lnTo>
                  <a:pt x="9818" y="11782"/>
                </a:lnTo>
                <a:lnTo>
                  <a:pt x="7736" y="11782"/>
                </a:lnTo>
                <a:cubicBezTo>
                  <a:pt x="7736" y="11782"/>
                  <a:pt x="16775" y="2742"/>
                  <a:pt x="16775" y="2742"/>
                </a:cubicBezTo>
                <a:close/>
                <a:moveTo>
                  <a:pt x="18104" y="1414"/>
                </a:moveTo>
                <a:cubicBezTo>
                  <a:pt x="18371" y="1147"/>
                  <a:pt x="18739" y="982"/>
                  <a:pt x="19145" y="982"/>
                </a:cubicBezTo>
                <a:cubicBezTo>
                  <a:pt x="19959" y="982"/>
                  <a:pt x="20618" y="1642"/>
                  <a:pt x="20618" y="2455"/>
                </a:cubicBezTo>
                <a:cubicBezTo>
                  <a:pt x="20618" y="2861"/>
                  <a:pt x="20453" y="3230"/>
                  <a:pt x="20187" y="3496"/>
                </a:cubicBezTo>
                <a:lnTo>
                  <a:pt x="19552" y="4131"/>
                </a:lnTo>
                <a:lnTo>
                  <a:pt x="17469" y="2048"/>
                </a:lnTo>
                <a:cubicBezTo>
                  <a:pt x="17469" y="2048"/>
                  <a:pt x="18104" y="1414"/>
                  <a:pt x="18104" y="1414"/>
                </a:cubicBezTo>
                <a:close/>
                <a:moveTo>
                  <a:pt x="5400" y="16200"/>
                </a:moveTo>
                <a:lnTo>
                  <a:pt x="9590" y="15481"/>
                </a:lnTo>
                <a:lnTo>
                  <a:pt x="20881" y="4190"/>
                </a:lnTo>
                <a:cubicBezTo>
                  <a:pt x="21325" y="3746"/>
                  <a:pt x="21600" y="3133"/>
                  <a:pt x="21600" y="2455"/>
                </a:cubicBezTo>
                <a:cubicBezTo>
                  <a:pt x="21600" y="1099"/>
                  <a:pt x="20501" y="0"/>
                  <a:pt x="19145" y="0"/>
                </a:cubicBezTo>
                <a:cubicBezTo>
                  <a:pt x="18468" y="0"/>
                  <a:pt x="17854" y="275"/>
                  <a:pt x="17410" y="719"/>
                </a:cubicBezTo>
                <a:lnTo>
                  <a:pt x="6119" y="12010"/>
                </a:lnTo>
                <a:cubicBezTo>
                  <a:pt x="6119" y="12010"/>
                  <a:pt x="5400" y="16200"/>
                  <a:pt x="5400" y="16200"/>
                </a:cubicBezTo>
                <a:close/>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61" name="Shape 2553">
            <a:extLst>
              <a:ext uri="{FF2B5EF4-FFF2-40B4-BE49-F238E27FC236}">
                <a16:creationId xmlns:a16="http://schemas.microsoft.com/office/drawing/2014/main" id="{E4C8C699-9439-B747-BD1D-DAD3899296C8}"/>
              </a:ext>
            </a:extLst>
          </p:cNvPr>
          <p:cNvSpPr/>
          <p:nvPr userDrawn="1"/>
        </p:nvSpPr>
        <p:spPr>
          <a:xfrm>
            <a:off x="5692087" y="7212687"/>
            <a:ext cx="565509" cy="514101"/>
          </a:xfrm>
          <a:custGeom>
            <a:avLst/>
            <a:gdLst/>
            <a:ahLst/>
            <a:cxnLst>
              <a:cxn ang="0">
                <a:pos x="wd2" y="hd2"/>
              </a:cxn>
              <a:cxn ang="5400000">
                <a:pos x="wd2" y="hd2"/>
              </a:cxn>
              <a:cxn ang="10800000">
                <a:pos x="wd2" y="hd2"/>
              </a:cxn>
              <a:cxn ang="16200000">
                <a:pos x="wd2" y="hd2"/>
              </a:cxn>
            </a:cxnLst>
            <a:rect l="0" t="0" r="r" b="b"/>
            <a:pathLst>
              <a:path w="21600" h="21600" extrusionOk="0">
                <a:moveTo>
                  <a:pt x="15709" y="8100"/>
                </a:moveTo>
                <a:cubicBezTo>
                  <a:pt x="14896" y="8100"/>
                  <a:pt x="14236" y="8826"/>
                  <a:pt x="14236" y="9720"/>
                </a:cubicBezTo>
                <a:cubicBezTo>
                  <a:pt x="14236" y="10615"/>
                  <a:pt x="14896" y="11340"/>
                  <a:pt x="15709" y="11340"/>
                </a:cubicBezTo>
                <a:cubicBezTo>
                  <a:pt x="16522" y="11340"/>
                  <a:pt x="17182" y="10615"/>
                  <a:pt x="17182" y="9720"/>
                </a:cubicBezTo>
                <a:cubicBezTo>
                  <a:pt x="17182" y="8826"/>
                  <a:pt x="16522" y="8100"/>
                  <a:pt x="15709" y="8100"/>
                </a:cubicBezTo>
                <a:moveTo>
                  <a:pt x="10800" y="18360"/>
                </a:moveTo>
                <a:cubicBezTo>
                  <a:pt x="9864" y="18360"/>
                  <a:pt x="8922" y="18237"/>
                  <a:pt x="7998" y="17995"/>
                </a:cubicBezTo>
                <a:cubicBezTo>
                  <a:pt x="7923" y="17975"/>
                  <a:pt x="7846" y="17965"/>
                  <a:pt x="7770" y="17965"/>
                </a:cubicBezTo>
                <a:cubicBezTo>
                  <a:pt x="7646" y="17965"/>
                  <a:pt x="7522" y="17991"/>
                  <a:pt x="7406" y="18043"/>
                </a:cubicBezTo>
                <a:lnTo>
                  <a:pt x="3352" y="19826"/>
                </a:lnTo>
                <a:lnTo>
                  <a:pt x="4013" y="16735"/>
                </a:lnTo>
                <a:cubicBezTo>
                  <a:pt x="4098" y="16339"/>
                  <a:pt x="3972" y="15924"/>
                  <a:pt x="3689" y="15662"/>
                </a:cubicBezTo>
                <a:cubicBezTo>
                  <a:pt x="1944" y="14045"/>
                  <a:pt x="982" y="11934"/>
                  <a:pt x="982" y="9720"/>
                </a:cubicBezTo>
                <a:cubicBezTo>
                  <a:pt x="982" y="4956"/>
                  <a:pt x="5387" y="1080"/>
                  <a:pt x="10800" y="1080"/>
                </a:cubicBezTo>
                <a:cubicBezTo>
                  <a:pt x="16214" y="1080"/>
                  <a:pt x="20618" y="4956"/>
                  <a:pt x="20618" y="9720"/>
                </a:cubicBezTo>
                <a:cubicBezTo>
                  <a:pt x="20618" y="14484"/>
                  <a:pt x="16214" y="18360"/>
                  <a:pt x="10800" y="18360"/>
                </a:cubicBezTo>
                <a:moveTo>
                  <a:pt x="10800" y="0"/>
                </a:moveTo>
                <a:cubicBezTo>
                  <a:pt x="4835" y="0"/>
                  <a:pt x="0" y="4352"/>
                  <a:pt x="0" y="9720"/>
                </a:cubicBezTo>
                <a:cubicBezTo>
                  <a:pt x="0" y="12353"/>
                  <a:pt x="1168" y="14738"/>
                  <a:pt x="3057" y="16488"/>
                </a:cubicBezTo>
                <a:lnTo>
                  <a:pt x="1964" y="21600"/>
                </a:lnTo>
                <a:lnTo>
                  <a:pt x="7770" y="19046"/>
                </a:lnTo>
                <a:cubicBezTo>
                  <a:pt x="8732" y="19298"/>
                  <a:pt x="9747" y="19440"/>
                  <a:pt x="10800" y="19440"/>
                </a:cubicBezTo>
                <a:cubicBezTo>
                  <a:pt x="16765" y="19440"/>
                  <a:pt x="21600" y="15089"/>
                  <a:pt x="21600" y="9720"/>
                </a:cubicBezTo>
                <a:cubicBezTo>
                  <a:pt x="21600" y="4352"/>
                  <a:pt x="16765" y="0"/>
                  <a:pt x="10800" y="0"/>
                </a:cubicBezTo>
                <a:moveTo>
                  <a:pt x="10800" y="8100"/>
                </a:moveTo>
                <a:cubicBezTo>
                  <a:pt x="9987" y="8100"/>
                  <a:pt x="9327" y="8826"/>
                  <a:pt x="9327" y="9720"/>
                </a:cubicBezTo>
                <a:cubicBezTo>
                  <a:pt x="9327" y="10615"/>
                  <a:pt x="9987" y="11340"/>
                  <a:pt x="10800" y="11340"/>
                </a:cubicBezTo>
                <a:cubicBezTo>
                  <a:pt x="11613" y="11340"/>
                  <a:pt x="12273" y="10615"/>
                  <a:pt x="12273" y="9720"/>
                </a:cubicBezTo>
                <a:cubicBezTo>
                  <a:pt x="12273" y="8826"/>
                  <a:pt x="11613" y="8100"/>
                  <a:pt x="10800" y="8100"/>
                </a:cubicBezTo>
                <a:moveTo>
                  <a:pt x="5891" y="8100"/>
                </a:moveTo>
                <a:cubicBezTo>
                  <a:pt x="5078" y="8100"/>
                  <a:pt x="4418" y="8826"/>
                  <a:pt x="4418" y="9720"/>
                </a:cubicBezTo>
                <a:cubicBezTo>
                  <a:pt x="4418" y="10615"/>
                  <a:pt x="5078" y="11340"/>
                  <a:pt x="5891" y="11340"/>
                </a:cubicBezTo>
                <a:cubicBezTo>
                  <a:pt x="6704" y="11340"/>
                  <a:pt x="7364" y="10615"/>
                  <a:pt x="7364" y="9720"/>
                </a:cubicBezTo>
                <a:cubicBezTo>
                  <a:pt x="7364" y="8826"/>
                  <a:pt x="6704" y="8100"/>
                  <a:pt x="5891" y="8100"/>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62" name="Shape 2616">
            <a:extLst>
              <a:ext uri="{FF2B5EF4-FFF2-40B4-BE49-F238E27FC236}">
                <a16:creationId xmlns:a16="http://schemas.microsoft.com/office/drawing/2014/main" id="{0AC59250-F69B-F848-9035-0F82DAA113B5}"/>
              </a:ext>
            </a:extLst>
          </p:cNvPr>
          <p:cNvSpPr/>
          <p:nvPr userDrawn="1"/>
        </p:nvSpPr>
        <p:spPr>
          <a:xfrm>
            <a:off x="8870832" y="7194747"/>
            <a:ext cx="565509" cy="514227"/>
          </a:xfrm>
          <a:custGeom>
            <a:avLst/>
            <a:gdLst/>
            <a:ahLst/>
            <a:cxnLst>
              <a:cxn ang="0">
                <a:pos x="wd2" y="hd2"/>
              </a:cxn>
              <a:cxn ang="5400000">
                <a:pos x="wd2" y="hd2"/>
              </a:cxn>
              <a:cxn ang="10800000">
                <a:pos x="wd2" y="hd2"/>
              </a:cxn>
              <a:cxn ang="16200000">
                <a:pos x="wd2" y="hd2"/>
              </a:cxn>
            </a:cxnLst>
            <a:rect l="0" t="0" r="r" b="b"/>
            <a:pathLst>
              <a:path w="21600" h="21600" extrusionOk="0">
                <a:moveTo>
                  <a:pt x="1016" y="20520"/>
                </a:moveTo>
                <a:cubicBezTo>
                  <a:pt x="1258" y="18675"/>
                  <a:pt x="2752" y="17923"/>
                  <a:pt x="4191" y="17361"/>
                </a:cubicBezTo>
                <a:cubicBezTo>
                  <a:pt x="5156" y="17087"/>
                  <a:pt x="6884" y="15971"/>
                  <a:pt x="6884" y="13567"/>
                </a:cubicBezTo>
                <a:cubicBezTo>
                  <a:pt x="6884" y="11510"/>
                  <a:pt x="6113" y="10507"/>
                  <a:pt x="5698" y="9969"/>
                </a:cubicBezTo>
                <a:cubicBezTo>
                  <a:pt x="5646" y="9902"/>
                  <a:pt x="5599" y="9842"/>
                  <a:pt x="5562" y="9786"/>
                </a:cubicBezTo>
                <a:cubicBezTo>
                  <a:pt x="5550" y="9769"/>
                  <a:pt x="5538" y="9752"/>
                  <a:pt x="5526" y="9735"/>
                </a:cubicBezTo>
                <a:cubicBezTo>
                  <a:pt x="5491" y="9662"/>
                  <a:pt x="5297" y="9177"/>
                  <a:pt x="5553" y="8011"/>
                </a:cubicBezTo>
                <a:cubicBezTo>
                  <a:pt x="5604" y="7777"/>
                  <a:pt x="5583" y="7531"/>
                  <a:pt x="5493" y="7312"/>
                </a:cubicBezTo>
                <a:cubicBezTo>
                  <a:pt x="5249" y="6721"/>
                  <a:pt x="4603" y="5151"/>
                  <a:pt x="5035" y="3988"/>
                </a:cubicBezTo>
                <a:cubicBezTo>
                  <a:pt x="5619" y="2411"/>
                  <a:pt x="6140" y="2099"/>
                  <a:pt x="7085" y="1642"/>
                </a:cubicBezTo>
                <a:cubicBezTo>
                  <a:pt x="7132" y="1619"/>
                  <a:pt x="7177" y="1592"/>
                  <a:pt x="7220" y="1562"/>
                </a:cubicBezTo>
                <a:cubicBezTo>
                  <a:pt x="7458" y="1393"/>
                  <a:pt x="8233" y="1080"/>
                  <a:pt x="9029" y="1080"/>
                </a:cubicBezTo>
                <a:cubicBezTo>
                  <a:pt x="9467" y="1080"/>
                  <a:pt x="9840" y="1172"/>
                  <a:pt x="10137" y="1353"/>
                </a:cubicBezTo>
                <a:cubicBezTo>
                  <a:pt x="10491" y="1569"/>
                  <a:pt x="10825" y="1968"/>
                  <a:pt x="11308" y="3213"/>
                </a:cubicBezTo>
                <a:cubicBezTo>
                  <a:pt x="11991" y="4974"/>
                  <a:pt x="11820" y="6477"/>
                  <a:pt x="11347" y="7186"/>
                </a:cubicBezTo>
                <a:cubicBezTo>
                  <a:pt x="11175" y="7442"/>
                  <a:pt x="11116" y="7769"/>
                  <a:pt x="11184" y="8078"/>
                </a:cubicBezTo>
                <a:cubicBezTo>
                  <a:pt x="11422" y="9164"/>
                  <a:pt x="11247" y="9602"/>
                  <a:pt x="11210" y="9679"/>
                </a:cubicBezTo>
                <a:cubicBezTo>
                  <a:pt x="11181" y="9712"/>
                  <a:pt x="11153" y="9748"/>
                  <a:pt x="11129" y="9786"/>
                </a:cubicBezTo>
                <a:cubicBezTo>
                  <a:pt x="11091" y="9842"/>
                  <a:pt x="11044" y="9902"/>
                  <a:pt x="10992" y="9969"/>
                </a:cubicBezTo>
                <a:cubicBezTo>
                  <a:pt x="10578" y="10507"/>
                  <a:pt x="9806" y="11510"/>
                  <a:pt x="9806" y="13567"/>
                </a:cubicBezTo>
                <a:cubicBezTo>
                  <a:pt x="9806" y="15972"/>
                  <a:pt x="11535" y="17087"/>
                  <a:pt x="12500" y="17361"/>
                </a:cubicBezTo>
                <a:cubicBezTo>
                  <a:pt x="13925" y="17916"/>
                  <a:pt x="15432" y="18665"/>
                  <a:pt x="15675" y="20520"/>
                </a:cubicBezTo>
                <a:cubicBezTo>
                  <a:pt x="15675" y="20520"/>
                  <a:pt x="1016" y="20520"/>
                  <a:pt x="1016" y="20520"/>
                </a:cubicBezTo>
                <a:close/>
                <a:moveTo>
                  <a:pt x="12782" y="16326"/>
                </a:moveTo>
                <a:cubicBezTo>
                  <a:pt x="12782" y="16326"/>
                  <a:pt x="10788" y="15813"/>
                  <a:pt x="10788" y="13567"/>
                </a:cubicBezTo>
                <a:cubicBezTo>
                  <a:pt x="10788" y="11595"/>
                  <a:pt x="11607" y="10900"/>
                  <a:pt x="11923" y="10420"/>
                </a:cubicBezTo>
                <a:cubicBezTo>
                  <a:pt x="11923" y="10420"/>
                  <a:pt x="12573" y="9806"/>
                  <a:pt x="12138" y="7825"/>
                </a:cubicBezTo>
                <a:cubicBezTo>
                  <a:pt x="12863" y="6740"/>
                  <a:pt x="12999" y="4821"/>
                  <a:pt x="12211" y="2789"/>
                </a:cubicBezTo>
                <a:cubicBezTo>
                  <a:pt x="11716" y="1514"/>
                  <a:pt x="11279" y="815"/>
                  <a:pt x="10613" y="409"/>
                </a:cubicBezTo>
                <a:cubicBezTo>
                  <a:pt x="10124" y="111"/>
                  <a:pt x="9569" y="0"/>
                  <a:pt x="9029" y="0"/>
                </a:cubicBezTo>
                <a:cubicBezTo>
                  <a:pt x="8023" y="0"/>
                  <a:pt x="7070" y="384"/>
                  <a:pt x="6690" y="653"/>
                </a:cubicBezTo>
                <a:cubicBezTo>
                  <a:pt x="5576" y="1192"/>
                  <a:pt x="4828" y="1688"/>
                  <a:pt x="4126" y="3579"/>
                </a:cubicBezTo>
                <a:cubicBezTo>
                  <a:pt x="3556" y="5114"/>
                  <a:pt x="4241" y="6891"/>
                  <a:pt x="4598" y="7757"/>
                </a:cubicBezTo>
                <a:cubicBezTo>
                  <a:pt x="4163" y="9739"/>
                  <a:pt x="4767" y="10420"/>
                  <a:pt x="4767" y="10420"/>
                </a:cubicBezTo>
                <a:cubicBezTo>
                  <a:pt x="5083" y="10900"/>
                  <a:pt x="5903" y="11595"/>
                  <a:pt x="5903" y="13567"/>
                </a:cubicBezTo>
                <a:cubicBezTo>
                  <a:pt x="5903" y="15813"/>
                  <a:pt x="3909" y="16326"/>
                  <a:pt x="3909" y="16326"/>
                </a:cubicBezTo>
                <a:cubicBezTo>
                  <a:pt x="2642" y="16817"/>
                  <a:pt x="0" y="17821"/>
                  <a:pt x="0" y="21060"/>
                </a:cubicBezTo>
                <a:cubicBezTo>
                  <a:pt x="0" y="21060"/>
                  <a:pt x="0" y="21600"/>
                  <a:pt x="491" y="21600"/>
                </a:cubicBezTo>
                <a:lnTo>
                  <a:pt x="16200" y="21600"/>
                </a:lnTo>
                <a:cubicBezTo>
                  <a:pt x="16691" y="21600"/>
                  <a:pt x="16691" y="21060"/>
                  <a:pt x="16691" y="21060"/>
                </a:cubicBezTo>
                <a:cubicBezTo>
                  <a:pt x="16691" y="17821"/>
                  <a:pt x="14048" y="16817"/>
                  <a:pt x="12782" y="16326"/>
                </a:cubicBezTo>
                <a:moveTo>
                  <a:pt x="18035" y="15774"/>
                </a:moveTo>
                <a:cubicBezTo>
                  <a:pt x="18035" y="15774"/>
                  <a:pt x="16217" y="15312"/>
                  <a:pt x="16217" y="13291"/>
                </a:cubicBezTo>
                <a:cubicBezTo>
                  <a:pt x="16217" y="11515"/>
                  <a:pt x="17087" y="10890"/>
                  <a:pt x="17376" y="10458"/>
                </a:cubicBezTo>
                <a:cubicBezTo>
                  <a:pt x="17376" y="10458"/>
                  <a:pt x="17968" y="9906"/>
                  <a:pt x="17572" y="8122"/>
                </a:cubicBezTo>
                <a:cubicBezTo>
                  <a:pt x="18232" y="7146"/>
                  <a:pt x="18387" y="5419"/>
                  <a:pt x="17669" y="3590"/>
                </a:cubicBezTo>
                <a:cubicBezTo>
                  <a:pt x="17218" y="2442"/>
                  <a:pt x="16666" y="1814"/>
                  <a:pt x="16059" y="1449"/>
                </a:cubicBezTo>
                <a:cubicBezTo>
                  <a:pt x="15612" y="1180"/>
                  <a:pt x="15107" y="1081"/>
                  <a:pt x="14614" y="1081"/>
                </a:cubicBezTo>
                <a:cubicBezTo>
                  <a:pt x="13880" y="1081"/>
                  <a:pt x="13182" y="1301"/>
                  <a:pt x="12753" y="1514"/>
                </a:cubicBezTo>
                <a:cubicBezTo>
                  <a:pt x="12878" y="1781"/>
                  <a:pt x="12997" y="2064"/>
                  <a:pt x="13115" y="2366"/>
                </a:cubicBezTo>
                <a:cubicBezTo>
                  <a:pt x="13131" y="2409"/>
                  <a:pt x="13143" y="2453"/>
                  <a:pt x="13159" y="2496"/>
                </a:cubicBezTo>
                <a:cubicBezTo>
                  <a:pt x="13436" y="2360"/>
                  <a:pt x="13994" y="2160"/>
                  <a:pt x="14614" y="2160"/>
                </a:cubicBezTo>
                <a:cubicBezTo>
                  <a:pt x="15001" y="2160"/>
                  <a:pt x="15328" y="2239"/>
                  <a:pt x="15588" y="2396"/>
                </a:cubicBezTo>
                <a:cubicBezTo>
                  <a:pt x="15893" y="2579"/>
                  <a:pt x="16347" y="2947"/>
                  <a:pt x="16767" y="4019"/>
                </a:cubicBezTo>
                <a:cubicBezTo>
                  <a:pt x="17366" y="5541"/>
                  <a:pt x="17207" y="6853"/>
                  <a:pt x="16784" y="7478"/>
                </a:cubicBezTo>
                <a:cubicBezTo>
                  <a:pt x="16610" y="7736"/>
                  <a:pt x="16549" y="8067"/>
                  <a:pt x="16618" y="8379"/>
                </a:cubicBezTo>
                <a:cubicBezTo>
                  <a:pt x="16817" y="9273"/>
                  <a:pt x="16689" y="9648"/>
                  <a:pt x="16656" y="9723"/>
                </a:cubicBezTo>
                <a:cubicBezTo>
                  <a:pt x="16631" y="9754"/>
                  <a:pt x="16607" y="9786"/>
                  <a:pt x="16584" y="9820"/>
                </a:cubicBezTo>
                <a:cubicBezTo>
                  <a:pt x="16565" y="9848"/>
                  <a:pt x="16497" y="9929"/>
                  <a:pt x="16447" y="9988"/>
                </a:cubicBezTo>
                <a:cubicBezTo>
                  <a:pt x="16023" y="10488"/>
                  <a:pt x="15236" y="11419"/>
                  <a:pt x="15236" y="13291"/>
                </a:cubicBezTo>
                <a:cubicBezTo>
                  <a:pt x="15236" y="15520"/>
                  <a:pt x="16851" y="16555"/>
                  <a:pt x="17757" y="16810"/>
                </a:cubicBezTo>
                <a:cubicBezTo>
                  <a:pt x="19050" y="17307"/>
                  <a:pt x="20311" y="17926"/>
                  <a:pt x="20570" y="19440"/>
                </a:cubicBezTo>
                <a:lnTo>
                  <a:pt x="17464" y="19440"/>
                </a:lnTo>
                <a:cubicBezTo>
                  <a:pt x="17553" y="19773"/>
                  <a:pt x="17615" y="20132"/>
                  <a:pt x="17645" y="20520"/>
                </a:cubicBezTo>
                <a:lnTo>
                  <a:pt x="21152" y="20520"/>
                </a:lnTo>
                <a:cubicBezTo>
                  <a:pt x="21600" y="20520"/>
                  <a:pt x="21600" y="20034"/>
                  <a:pt x="21600" y="20034"/>
                </a:cubicBezTo>
                <a:cubicBezTo>
                  <a:pt x="21600" y="17119"/>
                  <a:pt x="19191" y="16215"/>
                  <a:pt x="18035" y="15774"/>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63" name="Shape 2624">
            <a:extLst>
              <a:ext uri="{FF2B5EF4-FFF2-40B4-BE49-F238E27FC236}">
                <a16:creationId xmlns:a16="http://schemas.microsoft.com/office/drawing/2014/main" id="{55755F8A-8B2C-2746-B447-C0B3E56ACF5B}"/>
              </a:ext>
            </a:extLst>
          </p:cNvPr>
          <p:cNvSpPr/>
          <p:nvPr userDrawn="1"/>
        </p:nvSpPr>
        <p:spPr>
          <a:xfrm>
            <a:off x="12009847" y="7173140"/>
            <a:ext cx="565509" cy="565509"/>
          </a:xfrm>
          <a:custGeom>
            <a:avLst/>
            <a:gdLst/>
            <a:ahLst/>
            <a:cxnLst>
              <a:cxn ang="0">
                <a:pos x="wd2" y="hd2"/>
              </a:cxn>
              <a:cxn ang="5400000">
                <a:pos x="wd2" y="hd2"/>
              </a:cxn>
              <a:cxn ang="10800000">
                <a:pos x="wd2" y="hd2"/>
              </a:cxn>
              <a:cxn ang="16200000">
                <a:pos x="wd2" y="hd2"/>
              </a:cxn>
            </a:cxnLst>
            <a:rect l="0" t="0" r="r" b="b"/>
            <a:pathLst>
              <a:path w="21600" h="21600" extrusionOk="0">
                <a:moveTo>
                  <a:pt x="982" y="6873"/>
                </a:moveTo>
                <a:lnTo>
                  <a:pt x="20618" y="6873"/>
                </a:lnTo>
                <a:lnTo>
                  <a:pt x="20618" y="7855"/>
                </a:lnTo>
                <a:lnTo>
                  <a:pt x="982" y="7855"/>
                </a:lnTo>
                <a:cubicBezTo>
                  <a:pt x="982" y="7855"/>
                  <a:pt x="982" y="6873"/>
                  <a:pt x="982" y="6873"/>
                </a:cubicBezTo>
                <a:close/>
                <a:moveTo>
                  <a:pt x="16691" y="8836"/>
                </a:moveTo>
                <a:lnTo>
                  <a:pt x="18655" y="8836"/>
                </a:lnTo>
                <a:lnTo>
                  <a:pt x="18655" y="17673"/>
                </a:lnTo>
                <a:lnTo>
                  <a:pt x="16691" y="17673"/>
                </a:lnTo>
                <a:cubicBezTo>
                  <a:pt x="16691" y="17673"/>
                  <a:pt x="16691" y="8836"/>
                  <a:pt x="16691" y="8836"/>
                </a:cubicBezTo>
                <a:close/>
                <a:moveTo>
                  <a:pt x="13745" y="8836"/>
                </a:moveTo>
                <a:lnTo>
                  <a:pt x="15709" y="8836"/>
                </a:lnTo>
                <a:lnTo>
                  <a:pt x="15709" y="17673"/>
                </a:lnTo>
                <a:lnTo>
                  <a:pt x="13745" y="17673"/>
                </a:lnTo>
                <a:cubicBezTo>
                  <a:pt x="13745" y="17673"/>
                  <a:pt x="13745" y="8836"/>
                  <a:pt x="13745" y="8836"/>
                </a:cubicBezTo>
                <a:close/>
                <a:moveTo>
                  <a:pt x="8836" y="8836"/>
                </a:moveTo>
                <a:lnTo>
                  <a:pt x="12764" y="8836"/>
                </a:lnTo>
                <a:lnTo>
                  <a:pt x="12764" y="17673"/>
                </a:lnTo>
                <a:lnTo>
                  <a:pt x="8836" y="17673"/>
                </a:lnTo>
                <a:cubicBezTo>
                  <a:pt x="8836" y="17673"/>
                  <a:pt x="8836" y="8836"/>
                  <a:pt x="8836" y="8836"/>
                </a:cubicBezTo>
                <a:close/>
                <a:moveTo>
                  <a:pt x="5891" y="8836"/>
                </a:moveTo>
                <a:lnTo>
                  <a:pt x="7855" y="8836"/>
                </a:lnTo>
                <a:lnTo>
                  <a:pt x="7855" y="17673"/>
                </a:lnTo>
                <a:lnTo>
                  <a:pt x="5891" y="17673"/>
                </a:lnTo>
                <a:cubicBezTo>
                  <a:pt x="5891" y="17673"/>
                  <a:pt x="5891" y="8836"/>
                  <a:pt x="5891" y="8836"/>
                </a:cubicBezTo>
                <a:close/>
                <a:moveTo>
                  <a:pt x="2945" y="8836"/>
                </a:moveTo>
                <a:lnTo>
                  <a:pt x="4909" y="8836"/>
                </a:lnTo>
                <a:lnTo>
                  <a:pt x="4909" y="17673"/>
                </a:lnTo>
                <a:lnTo>
                  <a:pt x="2945" y="17673"/>
                </a:lnTo>
                <a:cubicBezTo>
                  <a:pt x="2945" y="17673"/>
                  <a:pt x="2945" y="8836"/>
                  <a:pt x="2945" y="8836"/>
                </a:cubicBezTo>
                <a:close/>
                <a:moveTo>
                  <a:pt x="19773" y="18655"/>
                </a:moveTo>
                <a:lnTo>
                  <a:pt x="20428" y="20618"/>
                </a:lnTo>
                <a:lnTo>
                  <a:pt x="1172" y="20618"/>
                </a:lnTo>
                <a:lnTo>
                  <a:pt x="1827" y="18655"/>
                </a:lnTo>
                <a:cubicBezTo>
                  <a:pt x="1827" y="18655"/>
                  <a:pt x="19773" y="18655"/>
                  <a:pt x="19773" y="18655"/>
                </a:cubicBezTo>
                <a:close/>
                <a:moveTo>
                  <a:pt x="10800" y="1056"/>
                </a:moveTo>
                <a:lnTo>
                  <a:pt x="19261" y="5891"/>
                </a:lnTo>
                <a:lnTo>
                  <a:pt x="2339" y="5891"/>
                </a:lnTo>
                <a:cubicBezTo>
                  <a:pt x="2339" y="5891"/>
                  <a:pt x="10800" y="1056"/>
                  <a:pt x="10800" y="1056"/>
                </a:cubicBezTo>
                <a:close/>
                <a:moveTo>
                  <a:pt x="21109" y="8836"/>
                </a:moveTo>
                <a:cubicBezTo>
                  <a:pt x="21380" y="8836"/>
                  <a:pt x="21600" y="8617"/>
                  <a:pt x="21600" y="8345"/>
                </a:cubicBezTo>
                <a:lnTo>
                  <a:pt x="21600" y="6382"/>
                </a:lnTo>
                <a:cubicBezTo>
                  <a:pt x="21600" y="6200"/>
                  <a:pt x="21496" y="6047"/>
                  <a:pt x="21349" y="5963"/>
                </a:cubicBezTo>
                <a:lnTo>
                  <a:pt x="21353" y="5956"/>
                </a:lnTo>
                <a:lnTo>
                  <a:pt x="11044" y="65"/>
                </a:lnTo>
                <a:lnTo>
                  <a:pt x="11040" y="72"/>
                </a:lnTo>
                <a:cubicBezTo>
                  <a:pt x="10968" y="30"/>
                  <a:pt x="10889" y="0"/>
                  <a:pt x="10800" y="0"/>
                </a:cubicBezTo>
                <a:cubicBezTo>
                  <a:pt x="10711" y="0"/>
                  <a:pt x="10632" y="30"/>
                  <a:pt x="10560" y="72"/>
                </a:cubicBezTo>
                <a:lnTo>
                  <a:pt x="10556" y="65"/>
                </a:lnTo>
                <a:lnTo>
                  <a:pt x="247" y="5956"/>
                </a:lnTo>
                <a:lnTo>
                  <a:pt x="251" y="5963"/>
                </a:lnTo>
                <a:cubicBezTo>
                  <a:pt x="104" y="6047"/>
                  <a:pt x="0" y="6200"/>
                  <a:pt x="0" y="6382"/>
                </a:cubicBezTo>
                <a:lnTo>
                  <a:pt x="0" y="8345"/>
                </a:lnTo>
                <a:cubicBezTo>
                  <a:pt x="0" y="8617"/>
                  <a:pt x="220" y="8836"/>
                  <a:pt x="491" y="8836"/>
                </a:cubicBezTo>
                <a:lnTo>
                  <a:pt x="1964" y="8836"/>
                </a:lnTo>
                <a:lnTo>
                  <a:pt x="1964" y="17673"/>
                </a:lnTo>
                <a:lnTo>
                  <a:pt x="1473" y="17673"/>
                </a:lnTo>
                <a:cubicBezTo>
                  <a:pt x="1256" y="17673"/>
                  <a:pt x="1078" y="17816"/>
                  <a:pt x="1013" y="18010"/>
                </a:cubicBezTo>
                <a:lnTo>
                  <a:pt x="1007" y="18009"/>
                </a:lnTo>
                <a:lnTo>
                  <a:pt x="25" y="20954"/>
                </a:lnTo>
                <a:lnTo>
                  <a:pt x="31" y="20955"/>
                </a:lnTo>
                <a:cubicBezTo>
                  <a:pt x="14" y="21005"/>
                  <a:pt x="0" y="21055"/>
                  <a:pt x="0" y="21109"/>
                </a:cubicBezTo>
                <a:cubicBezTo>
                  <a:pt x="0" y="21381"/>
                  <a:pt x="220" y="21600"/>
                  <a:pt x="491" y="21600"/>
                </a:cubicBezTo>
                <a:lnTo>
                  <a:pt x="21109" y="21600"/>
                </a:lnTo>
                <a:cubicBezTo>
                  <a:pt x="21380" y="21600"/>
                  <a:pt x="21600" y="21381"/>
                  <a:pt x="21600" y="21109"/>
                </a:cubicBezTo>
                <a:cubicBezTo>
                  <a:pt x="21600" y="21055"/>
                  <a:pt x="21586" y="21005"/>
                  <a:pt x="21569" y="20955"/>
                </a:cubicBezTo>
                <a:lnTo>
                  <a:pt x="21575" y="20954"/>
                </a:lnTo>
                <a:lnTo>
                  <a:pt x="20593" y="18009"/>
                </a:lnTo>
                <a:lnTo>
                  <a:pt x="20587" y="18010"/>
                </a:lnTo>
                <a:cubicBezTo>
                  <a:pt x="20522" y="17816"/>
                  <a:pt x="20344" y="17673"/>
                  <a:pt x="20127" y="17673"/>
                </a:cubicBezTo>
                <a:lnTo>
                  <a:pt x="19636" y="17673"/>
                </a:lnTo>
                <a:lnTo>
                  <a:pt x="19636" y="8836"/>
                </a:lnTo>
                <a:cubicBezTo>
                  <a:pt x="19636" y="8836"/>
                  <a:pt x="21109" y="8836"/>
                  <a:pt x="21109" y="8836"/>
                </a:cubicBezTo>
                <a:close/>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64" name="Shape 2633">
            <a:extLst>
              <a:ext uri="{FF2B5EF4-FFF2-40B4-BE49-F238E27FC236}">
                <a16:creationId xmlns:a16="http://schemas.microsoft.com/office/drawing/2014/main" id="{515064B6-E204-E040-A366-3156B1FAAB47}"/>
              </a:ext>
            </a:extLst>
          </p:cNvPr>
          <p:cNvSpPr/>
          <p:nvPr userDrawn="1"/>
        </p:nvSpPr>
        <p:spPr>
          <a:xfrm>
            <a:off x="15181281" y="7202225"/>
            <a:ext cx="565509" cy="565509"/>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66" name="Rectangle 65">
            <a:extLst>
              <a:ext uri="{FF2B5EF4-FFF2-40B4-BE49-F238E27FC236}">
                <a16:creationId xmlns:a16="http://schemas.microsoft.com/office/drawing/2014/main" id="{4FF1D168-5A3C-2E4F-8B94-479247492E29}"/>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68" name="Text Placeholder 2">
            <a:extLst>
              <a:ext uri="{FF2B5EF4-FFF2-40B4-BE49-F238E27FC236}">
                <a16:creationId xmlns:a16="http://schemas.microsoft.com/office/drawing/2014/main" id="{18012766-2BFB-D247-B336-4A94BC371C14}"/>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69" name="Shape 2857">
            <a:extLst>
              <a:ext uri="{FF2B5EF4-FFF2-40B4-BE49-F238E27FC236}">
                <a16:creationId xmlns:a16="http://schemas.microsoft.com/office/drawing/2014/main" id="{BB91A477-E84B-2B41-8393-BCD9EB713BC7}"/>
              </a:ext>
            </a:extLst>
          </p:cNvPr>
          <p:cNvSpPr/>
          <p:nvPr userDrawn="1"/>
        </p:nvSpPr>
        <p:spPr>
          <a:xfrm>
            <a:off x="8504829" y="3990357"/>
            <a:ext cx="1221229" cy="1221229"/>
          </a:xfrm>
          <a:custGeom>
            <a:avLst/>
            <a:gdLst/>
            <a:ahLst/>
            <a:cxnLst>
              <a:cxn ang="0">
                <a:pos x="wd2" y="hd2"/>
              </a:cxn>
              <a:cxn ang="5400000">
                <a:pos x="wd2" y="hd2"/>
              </a:cxn>
              <a:cxn ang="10800000">
                <a:pos x="wd2" y="hd2"/>
              </a:cxn>
              <a:cxn ang="16200000">
                <a:pos x="wd2" y="hd2"/>
              </a:cxn>
            </a:cxnLst>
            <a:rect l="0" t="0" r="r" b="b"/>
            <a:pathLst>
              <a:path w="21600" h="21600" extrusionOk="0">
                <a:moveTo>
                  <a:pt x="18429" y="14128"/>
                </a:moveTo>
                <a:cubicBezTo>
                  <a:pt x="17041" y="13430"/>
                  <a:pt x="15777" y="12523"/>
                  <a:pt x="14684" y="11440"/>
                </a:cubicBezTo>
                <a:cubicBezTo>
                  <a:pt x="15214" y="10618"/>
                  <a:pt x="15664" y="9739"/>
                  <a:pt x="16034" y="8820"/>
                </a:cubicBezTo>
                <a:cubicBezTo>
                  <a:pt x="16089" y="8826"/>
                  <a:pt x="16143" y="8836"/>
                  <a:pt x="16200" y="8836"/>
                </a:cubicBezTo>
                <a:cubicBezTo>
                  <a:pt x="17013" y="8836"/>
                  <a:pt x="17673" y="8177"/>
                  <a:pt x="17673" y="7364"/>
                </a:cubicBezTo>
                <a:cubicBezTo>
                  <a:pt x="17673" y="6787"/>
                  <a:pt x="17339" y="6294"/>
                  <a:pt x="16856" y="6052"/>
                </a:cubicBezTo>
                <a:cubicBezTo>
                  <a:pt x="17033" y="5170"/>
                  <a:pt x="17144" y="4264"/>
                  <a:pt x="17167" y="3336"/>
                </a:cubicBezTo>
                <a:cubicBezTo>
                  <a:pt x="19277" y="5136"/>
                  <a:pt x="20618" y="7809"/>
                  <a:pt x="20618" y="10800"/>
                </a:cubicBezTo>
                <a:cubicBezTo>
                  <a:pt x="20618" y="11764"/>
                  <a:pt x="20469" y="12689"/>
                  <a:pt x="20209" y="13568"/>
                </a:cubicBezTo>
                <a:cubicBezTo>
                  <a:pt x="19628" y="13783"/>
                  <a:pt x="19034" y="13971"/>
                  <a:pt x="18429" y="14128"/>
                </a:cubicBezTo>
                <a:moveTo>
                  <a:pt x="10800" y="20618"/>
                </a:moveTo>
                <a:cubicBezTo>
                  <a:pt x="8406" y="20618"/>
                  <a:pt x="6213" y="19759"/>
                  <a:pt x="4509" y="18335"/>
                </a:cubicBezTo>
                <a:cubicBezTo>
                  <a:pt x="6552" y="17934"/>
                  <a:pt x="8450" y="17135"/>
                  <a:pt x="10128" y="16031"/>
                </a:cubicBezTo>
                <a:cubicBezTo>
                  <a:pt x="10330" y="16135"/>
                  <a:pt x="10556" y="16200"/>
                  <a:pt x="10800" y="16200"/>
                </a:cubicBezTo>
                <a:cubicBezTo>
                  <a:pt x="11273" y="16200"/>
                  <a:pt x="11689" y="15973"/>
                  <a:pt x="11959" y="15627"/>
                </a:cubicBezTo>
                <a:cubicBezTo>
                  <a:pt x="12547" y="15680"/>
                  <a:pt x="13142" y="15709"/>
                  <a:pt x="13745" y="15709"/>
                </a:cubicBezTo>
                <a:cubicBezTo>
                  <a:pt x="15323" y="15709"/>
                  <a:pt x="16852" y="15508"/>
                  <a:pt x="18322" y="15156"/>
                </a:cubicBezTo>
                <a:cubicBezTo>
                  <a:pt x="18660" y="15317"/>
                  <a:pt x="18998" y="15480"/>
                  <a:pt x="19350" y="15618"/>
                </a:cubicBezTo>
                <a:cubicBezTo>
                  <a:pt x="17665" y="18601"/>
                  <a:pt x="14470" y="20618"/>
                  <a:pt x="10800" y="20618"/>
                </a:cubicBezTo>
                <a:moveTo>
                  <a:pt x="3539" y="17392"/>
                </a:moveTo>
                <a:cubicBezTo>
                  <a:pt x="3476" y="16840"/>
                  <a:pt x="3436" y="16279"/>
                  <a:pt x="3436" y="15709"/>
                </a:cubicBezTo>
                <a:cubicBezTo>
                  <a:pt x="3436" y="14763"/>
                  <a:pt x="3536" y="13842"/>
                  <a:pt x="3707" y="12946"/>
                </a:cubicBezTo>
                <a:cubicBezTo>
                  <a:pt x="5455" y="13988"/>
                  <a:pt x="7377" y="14767"/>
                  <a:pt x="9421" y="15226"/>
                </a:cubicBezTo>
                <a:cubicBezTo>
                  <a:pt x="9431" y="15253"/>
                  <a:pt x="9436" y="15282"/>
                  <a:pt x="9447" y="15308"/>
                </a:cubicBezTo>
                <a:cubicBezTo>
                  <a:pt x="7724" y="16421"/>
                  <a:pt x="5761" y="17193"/>
                  <a:pt x="3643" y="17506"/>
                </a:cubicBezTo>
                <a:cubicBezTo>
                  <a:pt x="3608" y="17469"/>
                  <a:pt x="3573" y="17430"/>
                  <a:pt x="3539" y="17392"/>
                </a:cubicBezTo>
                <a:moveTo>
                  <a:pt x="3075" y="11369"/>
                </a:moveTo>
                <a:cubicBezTo>
                  <a:pt x="2361" y="10869"/>
                  <a:pt x="1683" y="10321"/>
                  <a:pt x="1046" y="9729"/>
                </a:cubicBezTo>
                <a:cubicBezTo>
                  <a:pt x="1528" y="5299"/>
                  <a:pt x="4955" y="1762"/>
                  <a:pt x="9331" y="1104"/>
                </a:cubicBezTo>
                <a:cubicBezTo>
                  <a:pt x="9335" y="1629"/>
                  <a:pt x="9363" y="2148"/>
                  <a:pt x="9417" y="2660"/>
                </a:cubicBezTo>
                <a:cubicBezTo>
                  <a:pt x="8572" y="3227"/>
                  <a:pt x="7787" y="3879"/>
                  <a:pt x="7069" y="4596"/>
                </a:cubicBezTo>
                <a:cubicBezTo>
                  <a:pt x="6863" y="4486"/>
                  <a:pt x="6632" y="4418"/>
                  <a:pt x="6382" y="4418"/>
                </a:cubicBezTo>
                <a:cubicBezTo>
                  <a:pt x="5569" y="4418"/>
                  <a:pt x="4909" y="5078"/>
                  <a:pt x="4909" y="5891"/>
                </a:cubicBezTo>
                <a:cubicBezTo>
                  <a:pt x="4909" y="6236"/>
                  <a:pt x="5033" y="6549"/>
                  <a:pt x="5231" y="6800"/>
                </a:cubicBezTo>
                <a:cubicBezTo>
                  <a:pt x="4279" y="8179"/>
                  <a:pt x="3550" y="9719"/>
                  <a:pt x="3075" y="11369"/>
                </a:cubicBezTo>
                <a:moveTo>
                  <a:pt x="2466" y="15973"/>
                </a:moveTo>
                <a:cubicBezTo>
                  <a:pt x="1563" y="14521"/>
                  <a:pt x="1025" y="12821"/>
                  <a:pt x="989" y="10995"/>
                </a:cubicBezTo>
                <a:cubicBezTo>
                  <a:pt x="1570" y="11492"/>
                  <a:pt x="2180" y="11955"/>
                  <a:pt x="2817" y="12383"/>
                </a:cubicBezTo>
                <a:cubicBezTo>
                  <a:pt x="2585" y="13456"/>
                  <a:pt x="2455" y="14567"/>
                  <a:pt x="2455" y="15709"/>
                </a:cubicBezTo>
                <a:cubicBezTo>
                  <a:pt x="2455" y="15798"/>
                  <a:pt x="2464" y="15885"/>
                  <a:pt x="2466" y="15973"/>
                </a:cubicBezTo>
                <a:moveTo>
                  <a:pt x="13428" y="11540"/>
                </a:moveTo>
                <a:cubicBezTo>
                  <a:pt x="12907" y="12264"/>
                  <a:pt x="12315" y="12931"/>
                  <a:pt x="11674" y="13548"/>
                </a:cubicBezTo>
                <a:cubicBezTo>
                  <a:pt x="11429" y="13366"/>
                  <a:pt x="11129" y="13255"/>
                  <a:pt x="10800" y="13255"/>
                </a:cubicBezTo>
                <a:cubicBezTo>
                  <a:pt x="10166" y="13255"/>
                  <a:pt x="9631" y="13657"/>
                  <a:pt x="9423" y="14218"/>
                </a:cubicBezTo>
                <a:cubicBezTo>
                  <a:pt x="7455" y="13751"/>
                  <a:pt x="5607" y="12973"/>
                  <a:pt x="3936" y="11937"/>
                </a:cubicBezTo>
                <a:cubicBezTo>
                  <a:pt x="4379" y="10266"/>
                  <a:pt x="5100" y="8708"/>
                  <a:pt x="6060" y="7326"/>
                </a:cubicBezTo>
                <a:cubicBezTo>
                  <a:pt x="6164" y="7349"/>
                  <a:pt x="6271" y="7364"/>
                  <a:pt x="6382" y="7364"/>
                </a:cubicBezTo>
                <a:cubicBezTo>
                  <a:pt x="7195" y="7364"/>
                  <a:pt x="7855" y="6704"/>
                  <a:pt x="7855" y="5891"/>
                </a:cubicBezTo>
                <a:cubicBezTo>
                  <a:pt x="7855" y="5688"/>
                  <a:pt x="7813" y="5493"/>
                  <a:pt x="7739" y="5317"/>
                </a:cubicBezTo>
                <a:cubicBezTo>
                  <a:pt x="8307" y="4747"/>
                  <a:pt x="8920" y="4221"/>
                  <a:pt x="9575" y="3749"/>
                </a:cubicBezTo>
                <a:cubicBezTo>
                  <a:pt x="10104" y="6723"/>
                  <a:pt x="11479" y="9397"/>
                  <a:pt x="13428" y="11540"/>
                </a:cubicBezTo>
                <a:moveTo>
                  <a:pt x="10800" y="982"/>
                </a:moveTo>
                <a:cubicBezTo>
                  <a:pt x="11347" y="982"/>
                  <a:pt x="11881" y="1038"/>
                  <a:pt x="12403" y="1125"/>
                </a:cubicBezTo>
                <a:cubicBezTo>
                  <a:pt x="11696" y="1400"/>
                  <a:pt x="11005" y="1707"/>
                  <a:pt x="10354" y="2081"/>
                </a:cubicBezTo>
                <a:cubicBezTo>
                  <a:pt x="10328" y="1726"/>
                  <a:pt x="10311" y="1368"/>
                  <a:pt x="10310" y="1007"/>
                </a:cubicBezTo>
                <a:cubicBezTo>
                  <a:pt x="10474" y="999"/>
                  <a:pt x="10635" y="982"/>
                  <a:pt x="10800" y="982"/>
                </a:cubicBezTo>
                <a:moveTo>
                  <a:pt x="14120" y="12262"/>
                </a:moveTo>
                <a:cubicBezTo>
                  <a:pt x="14982" y="13097"/>
                  <a:pt x="15950" y="13819"/>
                  <a:pt x="16986" y="14440"/>
                </a:cubicBezTo>
                <a:cubicBezTo>
                  <a:pt x="15933" y="14626"/>
                  <a:pt x="14852" y="14727"/>
                  <a:pt x="13745" y="14727"/>
                </a:cubicBezTo>
                <a:cubicBezTo>
                  <a:pt x="13246" y="14727"/>
                  <a:pt x="12754" y="14702"/>
                  <a:pt x="12265" y="14664"/>
                </a:cubicBezTo>
                <a:cubicBezTo>
                  <a:pt x="12259" y="14569"/>
                  <a:pt x="12250" y="14475"/>
                  <a:pt x="12229" y="14385"/>
                </a:cubicBezTo>
                <a:cubicBezTo>
                  <a:pt x="12921" y="13737"/>
                  <a:pt x="13555" y="13027"/>
                  <a:pt x="14120" y="12262"/>
                </a:cubicBezTo>
                <a:moveTo>
                  <a:pt x="16188" y="2597"/>
                </a:moveTo>
                <a:cubicBezTo>
                  <a:pt x="16191" y="2713"/>
                  <a:pt x="16200" y="2828"/>
                  <a:pt x="16200" y="2945"/>
                </a:cubicBezTo>
                <a:cubicBezTo>
                  <a:pt x="16200" y="3967"/>
                  <a:pt x="16092" y="4962"/>
                  <a:pt x="15894" y="5924"/>
                </a:cubicBezTo>
                <a:cubicBezTo>
                  <a:pt x="15227" y="6065"/>
                  <a:pt x="14727" y="6656"/>
                  <a:pt x="14727" y="7364"/>
                </a:cubicBezTo>
                <a:cubicBezTo>
                  <a:pt x="14727" y="7765"/>
                  <a:pt x="14888" y="8127"/>
                  <a:pt x="15149" y="8393"/>
                </a:cubicBezTo>
                <a:cubicBezTo>
                  <a:pt x="14827" y="9199"/>
                  <a:pt x="14443" y="9973"/>
                  <a:pt x="13991" y="10701"/>
                </a:cubicBezTo>
                <a:cubicBezTo>
                  <a:pt x="12159" y="8620"/>
                  <a:pt x="10894" y="6025"/>
                  <a:pt x="10469" y="3152"/>
                </a:cubicBezTo>
                <a:cubicBezTo>
                  <a:pt x="11590" y="2463"/>
                  <a:pt x="12813" y="1934"/>
                  <a:pt x="14106" y="1565"/>
                </a:cubicBezTo>
                <a:cubicBezTo>
                  <a:pt x="14844" y="1829"/>
                  <a:pt x="15544" y="2173"/>
                  <a:pt x="16188" y="2597"/>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70" name="Text Placeholder 3">
            <a:extLst>
              <a:ext uri="{FF2B5EF4-FFF2-40B4-BE49-F238E27FC236}">
                <a16:creationId xmlns:a16="http://schemas.microsoft.com/office/drawing/2014/main" id="{44E73493-3AB0-6141-A86D-1553D2FE680E}"/>
              </a:ext>
            </a:extLst>
          </p:cNvPr>
          <p:cNvSpPr>
            <a:spLocks noGrp="1"/>
          </p:cNvSpPr>
          <p:nvPr>
            <p:ph type="body" sz="quarter" idx="19" hasCustomPrompt="1"/>
          </p:nvPr>
        </p:nvSpPr>
        <p:spPr>
          <a:xfrm>
            <a:off x="1533737" y="8335366"/>
            <a:ext cx="2587482" cy="1040656"/>
          </a:xfrm>
        </p:spPr>
        <p:txBody>
          <a:bodyPr>
            <a:noAutofit/>
          </a:bodyPr>
          <a:lstStyle>
            <a:lvl1pPr marL="0" indent="0" algn="ctr">
              <a:lnSpc>
                <a:spcPct val="100000"/>
              </a:lnSpc>
              <a:buNone/>
              <a:defRPr sz="30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71" name="Text Placeholder 3">
            <a:extLst>
              <a:ext uri="{FF2B5EF4-FFF2-40B4-BE49-F238E27FC236}">
                <a16:creationId xmlns:a16="http://schemas.microsoft.com/office/drawing/2014/main" id="{7FB95084-FDA4-4343-8ECB-00FEB0CABDAD}"/>
              </a:ext>
            </a:extLst>
          </p:cNvPr>
          <p:cNvSpPr>
            <a:spLocks noGrp="1"/>
          </p:cNvSpPr>
          <p:nvPr>
            <p:ph type="body" sz="quarter" idx="20" hasCustomPrompt="1"/>
          </p:nvPr>
        </p:nvSpPr>
        <p:spPr>
          <a:xfrm>
            <a:off x="4685154" y="8335366"/>
            <a:ext cx="2587482" cy="1040656"/>
          </a:xfrm>
        </p:spPr>
        <p:txBody>
          <a:bodyPr>
            <a:noAutofit/>
          </a:bodyPr>
          <a:lstStyle>
            <a:lvl1pPr marL="0" indent="0" algn="ctr">
              <a:lnSpc>
                <a:spcPct val="100000"/>
              </a:lnSpc>
              <a:buNone/>
              <a:defRPr sz="30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72" name="Text Placeholder 3">
            <a:extLst>
              <a:ext uri="{FF2B5EF4-FFF2-40B4-BE49-F238E27FC236}">
                <a16:creationId xmlns:a16="http://schemas.microsoft.com/office/drawing/2014/main" id="{569ACB4A-AA2D-1F4D-8B49-F25774AEC58D}"/>
              </a:ext>
            </a:extLst>
          </p:cNvPr>
          <p:cNvSpPr>
            <a:spLocks noGrp="1"/>
          </p:cNvSpPr>
          <p:nvPr>
            <p:ph type="body" sz="quarter" idx="21" hasCustomPrompt="1"/>
          </p:nvPr>
        </p:nvSpPr>
        <p:spPr>
          <a:xfrm>
            <a:off x="7836571" y="8335366"/>
            <a:ext cx="2587482" cy="1040656"/>
          </a:xfrm>
        </p:spPr>
        <p:txBody>
          <a:bodyPr>
            <a:noAutofit/>
          </a:bodyPr>
          <a:lstStyle>
            <a:lvl1pPr marL="0" indent="0" algn="ctr">
              <a:lnSpc>
                <a:spcPct val="100000"/>
              </a:lnSpc>
              <a:buNone/>
              <a:defRPr sz="30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73" name="Text Placeholder 3">
            <a:extLst>
              <a:ext uri="{FF2B5EF4-FFF2-40B4-BE49-F238E27FC236}">
                <a16:creationId xmlns:a16="http://schemas.microsoft.com/office/drawing/2014/main" id="{FA00BFE0-F5A6-4D4B-9965-B3A98CBD2EFB}"/>
              </a:ext>
            </a:extLst>
          </p:cNvPr>
          <p:cNvSpPr>
            <a:spLocks noGrp="1"/>
          </p:cNvSpPr>
          <p:nvPr>
            <p:ph type="body" sz="quarter" idx="22" hasCustomPrompt="1"/>
          </p:nvPr>
        </p:nvSpPr>
        <p:spPr>
          <a:xfrm>
            <a:off x="10987985" y="8335366"/>
            <a:ext cx="2587482" cy="1040656"/>
          </a:xfrm>
        </p:spPr>
        <p:txBody>
          <a:bodyPr>
            <a:noAutofit/>
          </a:bodyPr>
          <a:lstStyle>
            <a:lvl1pPr marL="0" indent="0" algn="ctr">
              <a:lnSpc>
                <a:spcPct val="100000"/>
              </a:lnSpc>
              <a:buNone/>
              <a:defRPr sz="30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74" name="Text Placeholder 3">
            <a:extLst>
              <a:ext uri="{FF2B5EF4-FFF2-40B4-BE49-F238E27FC236}">
                <a16:creationId xmlns:a16="http://schemas.microsoft.com/office/drawing/2014/main" id="{7B3C8D43-71A2-7C41-A38B-D95F463FC41B}"/>
              </a:ext>
            </a:extLst>
          </p:cNvPr>
          <p:cNvSpPr>
            <a:spLocks noGrp="1"/>
          </p:cNvSpPr>
          <p:nvPr>
            <p:ph type="body" sz="quarter" idx="23" hasCustomPrompt="1"/>
          </p:nvPr>
        </p:nvSpPr>
        <p:spPr>
          <a:xfrm>
            <a:off x="14172058" y="8335366"/>
            <a:ext cx="2587482" cy="1040656"/>
          </a:xfrm>
        </p:spPr>
        <p:txBody>
          <a:bodyPr>
            <a:noAutofit/>
          </a:bodyPr>
          <a:lstStyle>
            <a:lvl1pPr marL="0" indent="0" algn="ctr">
              <a:lnSpc>
                <a:spcPct val="100000"/>
              </a:lnSpc>
              <a:buNone/>
              <a:defRPr sz="30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Tree>
    <p:extLst>
      <p:ext uri="{BB962C8B-B14F-4D97-AF65-F5344CB8AC3E}">
        <p14:creationId xmlns:p14="http://schemas.microsoft.com/office/powerpoint/2010/main" val="754780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rocess 1">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33" name="Diamond 32">
            <a:extLst>
              <a:ext uri="{FF2B5EF4-FFF2-40B4-BE49-F238E27FC236}">
                <a16:creationId xmlns:a16="http://schemas.microsoft.com/office/drawing/2014/main" id="{4A39BBC8-4527-5A41-AAF3-E2854A51E671}"/>
              </a:ext>
            </a:extLst>
          </p:cNvPr>
          <p:cNvSpPr>
            <a:spLocks noChangeAspect="1"/>
          </p:cNvSpPr>
          <p:nvPr userDrawn="1"/>
        </p:nvSpPr>
        <p:spPr>
          <a:xfrm>
            <a:off x="3456830" y="4199451"/>
            <a:ext cx="3544844" cy="3545768"/>
          </a:xfrm>
          <a:prstGeom prst="diamond">
            <a:avLst/>
          </a:prstGeom>
          <a:solidFill>
            <a:srgbClr val="DF5C40">
              <a:alpha val="90000"/>
            </a:srgbClr>
          </a:solidFill>
          <a:ln>
            <a:noFill/>
          </a:ln>
          <a:effectLst/>
        </p:spPr>
        <p:style>
          <a:lnRef idx="1">
            <a:schemeClr val="accent1"/>
          </a:lnRef>
          <a:fillRef idx="3">
            <a:schemeClr val="accent1"/>
          </a:fillRef>
          <a:effectRef idx="2">
            <a:schemeClr val="accent1"/>
          </a:effectRef>
          <a:fontRef idx="minor">
            <a:schemeClr val="lt1"/>
          </a:fontRef>
        </p:style>
        <p:txBody>
          <a:bodyPr lIns="182895" tIns="91448" rIns="182895" bIns="91448" rtlCol="0" anchor="ctr"/>
          <a:lstStyle/>
          <a:p>
            <a:pPr algn="ctr"/>
            <a:endParaRPr lang="en-US" sz="2701"/>
          </a:p>
        </p:txBody>
      </p:sp>
      <p:sp>
        <p:nvSpPr>
          <p:cNvPr id="34" name="Diamond 33">
            <a:extLst>
              <a:ext uri="{FF2B5EF4-FFF2-40B4-BE49-F238E27FC236}">
                <a16:creationId xmlns:a16="http://schemas.microsoft.com/office/drawing/2014/main" id="{88718640-C486-9A43-8A82-D99D6FE2B598}"/>
              </a:ext>
            </a:extLst>
          </p:cNvPr>
          <p:cNvSpPr>
            <a:spLocks noChangeAspect="1"/>
          </p:cNvSpPr>
          <p:nvPr userDrawn="1"/>
        </p:nvSpPr>
        <p:spPr>
          <a:xfrm>
            <a:off x="6018076" y="4200760"/>
            <a:ext cx="3544844" cy="3545768"/>
          </a:xfrm>
          <a:prstGeom prst="diamond">
            <a:avLst/>
          </a:prstGeom>
          <a:solidFill>
            <a:schemeClr val="accent3">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lIns="182895" tIns="91448" rIns="182895" bIns="91448" rtlCol="0" anchor="ctr"/>
          <a:lstStyle/>
          <a:p>
            <a:pPr algn="ctr"/>
            <a:endParaRPr lang="en-US" sz="2701"/>
          </a:p>
        </p:txBody>
      </p:sp>
      <p:sp>
        <p:nvSpPr>
          <p:cNvPr id="65" name="Diamond 64">
            <a:extLst>
              <a:ext uri="{FF2B5EF4-FFF2-40B4-BE49-F238E27FC236}">
                <a16:creationId xmlns:a16="http://schemas.microsoft.com/office/drawing/2014/main" id="{5C1ADCF1-958F-124D-BE0C-87F5841FAB71}"/>
              </a:ext>
            </a:extLst>
          </p:cNvPr>
          <p:cNvSpPr>
            <a:spLocks noChangeAspect="1"/>
          </p:cNvSpPr>
          <p:nvPr userDrawn="1"/>
        </p:nvSpPr>
        <p:spPr>
          <a:xfrm>
            <a:off x="8579322" y="4200760"/>
            <a:ext cx="3544844" cy="3545768"/>
          </a:xfrm>
          <a:prstGeom prst="diamond">
            <a:avLst/>
          </a:prstGeom>
          <a:solidFill>
            <a:srgbClr val="4EAEAF">
              <a:alpha val="90000"/>
            </a:srgbClr>
          </a:solidFill>
          <a:ln>
            <a:noFill/>
          </a:ln>
          <a:effectLst/>
        </p:spPr>
        <p:style>
          <a:lnRef idx="1">
            <a:schemeClr val="accent1"/>
          </a:lnRef>
          <a:fillRef idx="3">
            <a:schemeClr val="accent1"/>
          </a:fillRef>
          <a:effectRef idx="2">
            <a:schemeClr val="accent1"/>
          </a:effectRef>
          <a:fontRef idx="minor">
            <a:schemeClr val="lt1"/>
          </a:fontRef>
        </p:style>
        <p:txBody>
          <a:bodyPr lIns="182895" tIns="91448" rIns="182895" bIns="91448" rtlCol="0" anchor="ctr"/>
          <a:lstStyle/>
          <a:p>
            <a:pPr algn="ctr"/>
            <a:endParaRPr lang="en-US" sz="2701"/>
          </a:p>
        </p:txBody>
      </p:sp>
      <p:sp>
        <p:nvSpPr>
          <p:cNvPr id="66" name="Diamond 65">
            <a:extLst>
              <a:ext uri="{FF2B5EF4-FFF2-40B4-BE49-F238E27FC236}">
                <a16:creationId xmlns:a16="http://schemas.microsoft.com/office/drawing/2014/main" id="{FAB9CF1C-5215-3D46-B467-AACB367D886E}"/>
              </a:ext>
            </a:extLst>
          </p:cNvPr>
          <p:cNvSpPr>
            <a:spLocks noChangeAspect="1"/>
          </p:cNvSpPr>
          <p:nvPr userDrawn="1"/>
        </p:nvSpPr>
        <p:spPr>
          <a:xfrm>
            <a:off x="11140568" y="4200760"/>
            <a:ext cx="3544844" cy="3545768"/>
          </a:xfrm>
          <a:prstGeom prst="diamond">
            <a:avLst/>
          </a:prstGeom>
          <a:solidFill>
            <a:srgbClr val="3262AA">
              <a:alpha val="90000"/>
            </a:srgbClr>
          </a:solidFill>
          <a:ln>
            <a:noFill/>
          </a:ln>
          <a:effectLst/>
        </p:spPr>
        <p:style>
          <a:lnRef idx="1">
            <a:schemeClr val="accent1"/>
          </a:lnRef>
          <a:fillRef idx="3">
            <a:schemeClr val="accent1"/>
          </a:fillRef>
          <a:effectRef idx="2">
            <a:schemeClr val="accent1"/>
          </a:effectRef>
          <a:fontRef idx="minor">
            <a:schemeClr val="lt1"/>
          </a:fontRef>
        </p:style>
        <p:txBody>
          <a:bodyPr lIns="182895" tIns="91448" rIns="182895" bIns="91448" rtlCol="0" anchor="ctr"/>
          <a:lstStyle/>
          <a:p>
            <a:pPr algn="ctr"/>
            <a:endParaRPr lang="en-US" sz="2701"/>
          </a:p>
        </p:txBody>
      </p:sp>
      <p:sp>
        <p:nvSpPr>
          <p:cNvPr id="67" name="Diamond 66">
            <a:extLst>
              <a:ext uri="{FF2B5EF4-FFF2-40B4-BE49-F238E27FC236}">
                <a16:creationId xmlns:a16="http://schemas.microsoft.com/office/drawing/2014/main" id="{6FFB0960-82A3-9E40-9FBA-384AED4AAD20}"/>
              </a:ext>
            </a:extLst>
          </p:cNvPr>
          <p:cNvSpPr>
            <a:spLocks noChangeAspect="1"/>
          </p:cNvSpPr>
          <p:nvPr userDrawn="1"/>
        </p:nvSpPr>
        <p:spPr>
          <a:xfrm>
            <a:off x="13701812" y="4200760"/>
            <a:ext cx="3544844" cy="3545768"/>
          </a:xfrm>
          <a:prstGeom prst="diamond">
            <a:avLst/>
          </a:prstGeom>
          <a:solidFill>
            <a:srgbClr val="DF5C40">
              <a:alpha val="90000"/>
            </a:srgbClr>
          </a:solidFill>
          <a:ln>
            <a:noFill/>
          </a:ln>
          <a:effectLst/>
        </p:spPr>
        <p:style>
          <a:lnRef idx="1">
            <a:schemeClr val="accent1"/>
          </a:lnRef>
          <a:fillRef idx="3">
            <a:schemeClr val="accent1"/>
          </a:fillRef>
          <a:effectRef idx="2">
            <a:schemeClr val="accent1"/>
          </a:effectRef>
          <a:fontRef idx="minor">
            <a:schemeClr val="lt1"/>
          </a:fontRef>
        </p:style>
        <p:txBody>
          <a:bodyPr lIns="182895" tIns="91448" rIns="182895" bIns="91448" rtlCol="0" anchor="ctr"/>
          <a:lstStyle/>
          <a:p>
            <a:pPr algn="ctr"/>
            <a:endParaRPr lang="en-US" sz="2701"/>
          </a:p>
        </p:txBody>
      </p:sp>
      <p:sp>
        <p:nvSpPr>
          <p:cNvPr id="68" name="Diamond 67">
            <a:extLst>
              <a:ext uri="{FF2B5EF4-FFF2-40B4-BE49-F238E27FC236}">
                <a16:creationId xmlns:a16="http://schemas.microsoft.com/office/drawing/2014/main" id="{44DA4660-8F54-D249-BF11-175B99D6CA75}"/>
              </a:ext>
            </a:extLst>
          </p:cNvPr>
          <p:cNvSpPr>
            <a:spLocks noChangeAspect="1"/>
          </p:cNvSpPr>
          <p:nvPr userDrawn="1"/>
        </p:nvSpPr>
        <p:spPr>
          <a:xfrm>
            <a:off x="895584" y="4199533"/>
            <a:ext cx="3544844" cy="3545768"/>
          </a:xfrm>
          <a:prstGeom prst="diamond">
            <a:avLst/>
          </a:prstGeom>
          <a:solidFill>
            <a:srgbClr val="3262AA">
              <a:alpha val="90000"/>
            </a:srgbClr>
          </a:solidFill>
          <a:ln>
            <a:noFill/>
          </a:ln>
          <a:effectLst/>
        </p:spPr>
        <p:style>
          <a:lnRef idx="1">
            <a:schemeClr val="accent1"/>
          </a:lnRef>
          <a:fillRef idx="3">
            <a:schemeClr val="accent1"/>
          </a:fillRef>
          <a:effectRef idx="2">
            <a:schemeClr val="accent1"/>
          </a:effectRef>
          <a:fontRef idx="minor">
            <a:schemeClr val="lt1"/>
          </a:fontRef>
        </p:style>
        <p:txBody>
          <a:bodyPr lIns="182895" tIns="91448" rIns="182895" bIns="91448" rtlCol="0" anchor="ctr"/>
          <a:lstStyle/>
          <a:p>
            <a:pPr algn="ctr"/>
            <a:endParaRPr lang="en-US" sz="2701"/>
          </a:p>
        </p:txBody>
      </p:sp>
      <p:sp>
        <p:nvSpPr>
          <p:cNvPr id="69" name="Shape 2550">
            <a:extLst>
              <a:ext uri="{FF2B5EF4-FFF2-40B4-BE49-F238E27FC236}">
                <a16:creationId xmlns:a16="http://schemas.microsoft.com/office/drawing/2014/main" id="{E8B75534-DC0C-6E46-AE37-9B26602CEA9C}"/>
              </a:ext>
            </a:extLst>
          </p:cNvPr>
          <p:cNvSpPr/>
          <p:nvPr userDrawn="1"/>
        </p:nvSpPr>
        <p:spPr>
          <a:xfrm>
            <a:off x="2259548" y="5560528"/>
            <a:ext cx="814111" cy="814110"/>
          </a:xfrm>
          <a:custGeom>
            <a:avLst/>
            <a:gdLst/>
            <a:ahLst/>
            <a:cxnLst>
              <a:cxn ang="0">
                <a:pos x="wd2" y="hd2"/>
              </a:cxn>
              <a:cxn ang="5400000">
                <a:pos x="wd2" y="hd2"/>
              </a:cxn>
              <a:cxn ang="10800000">
                <a:pos x="wd2" y="hd2"/>
              </a:cxn>
              <a:cxn ang="16200000">
                <a:pos x="wd2" y="hd2"/>
              </a:cxn>
            </a:cxnLst>
            <a:rect l="0" t="0" r="r" b="b"/>
            <a:pathLst>
              <a:path w="21600" h="21600" extrusionOk="0">
                <a:moveTo>
                  <a:pt x="21109" y="7364"/>
                </a:moveTo>
                <a:cubicBezTo>
                  <a:pt x="20838" y="7364"/>
                  <a:pt x="20618" y="7584"/>
                  <a:pt x="20618" y="7855"/>
                </a:cubicBezTo>
                <a:lnTo>
                  <a:pt x="20618" y="18655"/>
                </a:lnTo>
                <a:cubicBezTo>
                  <a:pt x="20618" y="19739"/>
                  <a:pt x="19739" y="20618"/>
                  <a:pt x="18655" y="20618"/>
                </a:cubicBezTo>
                <a:lnTo>
                  <a:pt x="2945" y="20618"/>
                </a:lnTo>
                <a:cubicBezTo>
                  <a:pt x="1861" y="20618"/>
                  <a:pt x="982" y="19739"/>
                  <a:pt x="982" y="18655"/>
                </a:cubicBezTo>
                <a:lnTo>
                  <a:pt x="982" y="2945"/>
                </a:lnTo>
                <a:cubicBezTo>
                  <a:pt x="982" y="1861"/>
                  <a:pt x="1861" y="982"/>
                  <a:pt x="2945" y="982"/>
                </a:cubicBezTo>
                <a:lnTo>
                  <a:pt x="13745" y="982"/>
                </a:lnTo>
                <a:cubicBezTo>
                  <a:pt x="14017" y="982"/>
                  <a:pt x="14236" y="762"/>
                  <a:pt x="14236" y="491"/>
                </a:cubicBezTo>
                <a:cubicBezTo>
                  <a:pt x="14236" y="220"/>
                  <a:pt x="14017" y="0"/>
                  <a:pt x="13745" y="0"/>
                </a:cubicBezTo>
                <a:lnTo>
                  <a:pt x="2945" y="0"/>
                </a:lnTo>
                <a:cubicBezTo>
                  <a:pt x="1318" y="0"/>
                  <a:pt x="0" y="1319"/>
                  <a:pt x="0" y="2945"/>
                </a:cubicBezTo>
                <a:lnTo>
                  <a:pt x="0" y="18655"/>
                </a:lnTo>
                <a:cubicBezTo>
                  <a:pt x="0" y="20282"/>
                  <a:pt x="1318" y="21600"/>
                  <a:pt x="2945" y="21600"/>
                </a:cubicBezTo>
                <a:lnTo>
                  <a:pt x="18655" y="21600"/>
                </a:lnTo>
                <a:cubicBezTo>
                  <a:pt x="20282" y="21600"/>
                  <a:pt x="21600" y="20282"/>
                  <a:pt x="21600" y="18655"/>
                </a:cubicBezTo>
                <a:lnTo>
                  <a:pt x="21600" y="7855"/>
                </a:lnTo>
                <a:cubicBezTo>
                  <a:pt x="21600" y="7584"/>
                  <a:pt x="21380" y="7364"/>
                  <a:pt x="21109" y="7364"/>
                </a:cubicBezTo>
                <a:moveTo>
                  <a:pt x="7006" y="12764"/>
                </a:moveTo>
                <a:lnTo>
                  <a:pt x="8836" y="12764"/>
                </a:lnTo>
                <a:lnTo>
                  <a:pt x="8836" y="14594"/>
                </a:lnTo>
                <a:lnTo>
                  <a:pt x="6627" y="14973"/>
                </a:lnTo>
                <a:cubicBezTo>
                  <a:pt x="6627" y="14973"/>
                  <a:pt x="7006" y="12764"/>
                  <a:pt x="7006" y="12764"/>
                </a:cubicBezTo>
                <a:close/>
                <a:moveTo>
                  <a:pt x="16775" y="2742"/>
                </a:moveTo>
                <a:lnTo>
                  <a:pt x="18858" y="4825"/>
                </a:lnTo>
                <a:lnTo>
                  <a:pt x="9818" y="13865"/>
                </a:lnTo>
                <a:lnTo>
                  <a:pt x="9818" y="11782"/>
                </a:lnTo>
                <a:lnTo>
                  <a:pt x="7736" y="11782"/>
                </a:lnTo>
                <a:cubicBezTo>
                  <a:pt x="7736" y="11782"/>
                  <a:pt x="16775" y="2742"/>
                  <a:pt x="16775" y="2742"/>
                </a:cubicBezTo>
                <a:close/>
                <a:moveTo>
                  <a:pt x="18104" y="1414"/>
                </a:moveTo>
                <a:cubicBezTo>
                  <a:pt x="18371" y="1147"/>
                  <a:pt x="18739" y="982"/>
                  <a:pt x="19145" y="982"/>
                </a:cubicBezTo>
                <a:cubicBezTo>
                  <a:pt x="19959" y="982"/>
                  <a:pt x="20618" y="1642"/>
                  <a:pt x="20618" y="2455"/>
                </a:cubicBezTo>
                <a:cubicBezTo>
                  <a:pt x="20618" y="2861"/>
                  <a:pt x="20453" y="3230"/>
                  <a:pt x="20187" y="3496"/>
                </a:cubicBezTo>
                <a:lnTo>
                  <a:pt x="19552" y="4131"/>
                </a:lnTo>
                <a:lnTo>
                  <a:pt x="17469" y="2048"/>
                </a:lnTo>
                <a:cubicBezTo>
                  <a:pt x="17469" y="2048"/>
                  <a:pt x="18104" y="1414"/>
                  <a:pt x="18104" y="1414"/>
                </a:cubicBezTo>
                <a:close/>
                <a:moveTo>
                  <a:pt x="5400" y="16200"/>
                </a:moveTo>
                <a:lnTo>
                  <a:pt x="9590" y="15481"/>
                </a:lnTo>
                <a:lnTo>
                  <a:pt x="20881" y="4190"/>
                </a:lnTo>
                <a:cubicBezTo>
                  <a:pt x="21325" y="3746"/>
                  <a:pt x="21600" y="3133"/>
                  <a:pt x="21600" y="2455"/>
                </a:cubicBezTo>
                <a:cubicBezTo>
                  <a:pt x="21600" y="1099"/>
                  <a:pt x="20501" y="0"/>
                  <a:pt x="19145" y="0"/>
                </a:cubicBezTo>
                <a:cubicBezTo>
                  <a:pt x="18468" y="0"/>
                  <a:pt x="17854" y="275"/>
                  <a:pt x="17410" y="719"/>
                </a:cubicBezTo>
                <a:lnTo>
                  <a:pt x="6119" y="12010"/>
                </a:lnTo>
                <a:cubicBezTo>
                  <a:pt x="6119" y="12010"/>
                  <a:pt x="5400" y="16200"/>
                  <a:pt x="5400" y="16200"/>
                </a:cubicBezTo>
                <a:close/>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70" name="Shape 2553">
            <a:extLst>
              <a:ext uri="{FF2B5EF4-FFF2-40B4-BE49-F238E27FC236}">
                <a16:creationId xmlns:a16="http://schemas.microsoft.com/office/drawing/2014/main" id="{ABF4CD41-9131-6E4F-AC9E-994714BA9C34}"/>
              </a:ext>
            </a:extLst>
          </p:cNvPr>
          <p:cNvSpPr/>
          <p:nvPr userDrawn="1"/>
        </p:nvSpPr>
        <p:spPr>
          <a:xfrm>
            <a:off x="4882637" y="5619480"/>
            <a:ext cx="814111" cy="740103"/>
          </a:xfrm>
          <a:custGeom>
            <a:avLst/>
            <a:gdLst/>
            <a:ahLst/>
            <a:cxnLst>
              <a:cxn ang="0">
                <a:pos x="wd2" y="hd2"/>
              </a:cxn>
              <a:cxn ang="5400000">
                <a:pos x="wd2" y="hd2"/>
              </a:cxn>
              <a:cxn ang="10800000">
                <a:pos x="wd2" y="hd2"/>
              </a:cxn>
              <a:cxn ang="16200000">
                <a:pos x="wd2" y="hd2"/>
              </a:cxn>
            </a:cxnLst>
            <a:rect l="0" t="0" r="r" b="b"/>
            <a:pathLst>
              <a:path w="21600" h="21600" extrusionOk="0">
                <a:moveTo>
                  <a:pt x="15709" y="8100"/>
                </a:moveTo>
                <a:cubicBezTo>
                  <a:pt x="14896" y="8100"/>
                  <a:pt x="14236" y="8826"/>
                  <a:pt x="14236" y="9720"/>
                </a:cubicBezTo>
                <a:cubicBezTo>
                  <a:pt x="14236" y="10615"/>
                  <a:pt x="14896" y="11340"/>
                  <a:pt x="15709" y="11340"/>
                </a:cubicBezTo>
                <a:cubicBezTo>
                  <a:pt x="16522" y="11340"/>
                  <a:pt x="17182" y="10615"/>
                  <a:pt x="17182" y="9720"/>
                </a:cubicBezTo>
                <a:cubicBezTo>
                  <a:pt x="17182" y="8826"/>
                  <a:pt x="16522" y="8100"/>
                  <a:pt x="15709" y="8100"/>
                </a:cubicBezTo>
                <a:moveTo>
                  <a:pt x="10800" y="18360"/>
                </a:moveTo>
                <a:cubicBezTo>
                  <a:pt x="9864" y="18360"/>
                  <a:pt x="8922" y="18237"/>
                  <a:pt x="7998" y="17995"/>
                </a:cubicBezTo>
                <a:cubicBezTo>
                  <a:pt x="7923" y="17975"/>
                  <a:pt x="7846" y="17965"/>
                  <a:pt x="7770" y="17965"/>
                </a:cubicBezTo>
                <a:cubicBezTo>
                  <a:pt x="7646" y="17965"/>
                  <a:pt x="7522" y="17991"/>
                  <a:pt x="7406" y="18043"/>
                </a:cubicBezTo>
                <a:lnTo>
                  <a:pt x="3352" y="19826"/>
                </a:lnTo>
                <a:lnTo>
                  <a:pt x="4013" y="16735"/>
                </a:lnTo>
                <a:cubicBezTo>
                  <a:pt x="4098" y="16339"/>
                  <a:pt x="3972" y="15924"/>
                  <a:pt x="3689" y="15662"/>
                </a:cubicBezTo>
                <a:cubicBezTo>
                  <a:pt x="1944" y="14045"/>
                  <a:pt x="982" y="11934"/>
                  <a:pt x="982" y="9720"/>
                </a:cubicBezTo>
                <a:cubicBezTo>
                  <a:pt x="982" y="4956"/>
                  <a:pt x="5387" y="1080"/>
                  <a:pt x="10800" y="1080"/>
                </a:cubicBezTo>
                <a:cubicBezTo>
                  <a:pt x="16214" y="1080"/>
                  <a:pt x="20618" y="4956"/>
                  <a:pt x="20618" y="9720"/>
                </a:cubicBezTo>
                <a:cubicBezTo>
                  <a:pt x="20618" y="14484"/>
                  <a:pt x="16214" y="18360"/>
                  <a:pt x="10800" y="18360"/>
                </a:cubicBezTo>
                <a:moveTo>
                  <a:pt x="10800" y="0"/>
                </a:moveTo>
                <a:cubicBezTo>
                  <a:pt x="4835" y="0"/>
                  <a:pt x="0" y="4352"/>
                  <a:pt x="0" y="9720"/>
                </a:cubicBezTo>
                <a:cubicBezTo>
                  <a:pt x="0" y="12353"/>
                  <a:pt x="1168" y="14738"/>
                  <a:pt x="3057" y="16488"/>
                </a:cubicBezTo>
                <a:lnTo>
                  <a:pt x="1964" y="21600"/>
                </a:lnTo>
                <a:lnTo>
                  <a:pt x="7770" y="19046"/>
                </a:lnTo>
                <a:cubicBezTo>
                  <a:pt x="8732" y="19298"/>
                  <a:pt x="9747" y="19440"/>
                  <a:pt x="10800" y="19440"/>
                </a:cubicBezTo>
                <a:cubicBezTo>
                  <a:pt x="16765" y="19440"/>
                  <a:pt x="21600" y="15089"/>
                  <a:pt x="21600" y="9720"/>
                </a:cubicBezTo>
                <a:cubicBezTo>
                  <a:pt x="21600" y="4352"/>
                  <a:pt x="16765" y="0"/>
                  <a:pt x="10800" y="0"/>
                </a:cubicBezTo>
                <a:moveTo>
                  <a:pt x="10800" y="8100"/>
                </a:moveTo>
                <a:cubicBezTo>
                  <a:pt x="9987" y="8100"/>
                  <a:pt x="9327" y="8826"/>
                  <a:pt x="9327" y="9720"/>
                </a:cubicBezTo>
                <a:cubicBezTo>
                  <a:pt x="9327" y="10615"/>
                  <a:pt x="9987" y="11340"/>
                  <a:pt x="10800" y="11340"/>
                </a:cubicBezTo>
                <a:cubicBezTo>
                  <a:pt x="11613" y="11340"/>
                  <a:pt x="12273" y="10615"/>
                  <a:pt x="12273" y="9720"/>
                </a:cubicBezTo>
                <a:cubicBezTo>
                  <a:pt x="12273" y="8826"/>
                  <a:pt x="11613" y="8100"/>
                  <a:pt x="10800" y="8100"/>
                </a:cubicBezTo>
                <a:moveTo>
                  <a:pt x="5891" y="8100"/>
                </a:moveTo>
                <a:cubicBezTo>
                  <a:pt x="5078" y="8100"/>
                  <a:pt x="4418" y="8826"/>
                  <a:pt x="4418" y="9720"/>
                </a:cubicBezTo>
                <a:cubicBezTo>
                  <a:pt x="4418" y="10615"/>
                  <a:pt x="5078" y="11340"/>
                  <a:pt x="5891" y="11340"/>
                </a:cubicBezTo>
                <a:cubicBezTo>
                  <a:pt x="6704" y="11340"/>
                  <a:pt x="7364" y="10615"/>
                  <a:pt x="7364" y="9720"/>
                </a:cubicBezTo>
                <a:cubicBezTo>
                  <a:pt x="7364" y="8826"/>
                  <a:pt x="6704" y="8100"/>
                  <a:pt x="5891" y="8100"/>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71" name="Shape 2616">
            <a:extLst>
              <a:ext uri="{FF2B5EF4-FFF2-40B4-BE49-F238E27FC236}">
                <a16:creationId xmlns:a16="http://schemas.microsoft.com/office/drawing/2014/main" id="{3CE9225F-4F92-134A-9858-4AB9EC588C09}"/>
              </a:ext>
            </a:extLst>
          </p:cNvPr>
          <p:cNvSpPr/>
          <p:nvPr userDrawn="1"/>
        </p:nvSpPr>
        <p:spPr>
          <a:xfrm>
            <a:off x="7400845" y="5593652"/>
            <a:ext cx="814111" cy="740285"/>
          </a:xfrm>
          <a:custGeom>
            <a:avLst/>
            <a:gdLst/>
            <a:ahLst/>
            <a:cxnLst>
              <a:cxn ang="0">
                <a:pos x="wd2" y="hd2"/>
              </a:cxn>
              <a:cxn ang="5400000">
                <a:pos x="wd2" y="hd2"/>
              </a:cxn>
              <a:cxn ang="10800000">
                <a:pos x="wd2" y="hd2"/>
              </a:cxn>
              <a:cxn ang="16200000">
                <a:pos x="wd2" y="hd2"/>
              </a:cxn>
            </a:cxnLst>
            <a:rect l="0" t="0" r="r" b="b"/>
            <a:pathLst>
              <a:path w="21600" h="21600" extrusionOk="0">
                <a:moveTo>
                  <a:pt x="1016" y="20520"/>
                </a:moveTo>
                <a:cubicBezTo>
                  <a:pt x="1258" y="18675"/>
                  <a:pt x="2752" y="17923"/>
                  <a:pt x="4191" y="17361"/>
                </a:cubicBezTo>
                <a:cubicBezTo>
                  <a:pt x="5156" y="17087"/>
                  <a:pt x="6884" y="15971"/>
                  <a:pt x="6884" y="13567"/>
                </a:cubicBezTo>
                <a:cubicBezTo>
                  <a:pt x="6884" y="11510"/>
                  <a:pt x="6113" y="10507"/>
                  <a:pt x="5698" y="9969"/>
                </a:cubicBezTo>
                <a:cubicBezTo>
                  <a:pt x="5646" y="9902"/>
                  <a:pt x="5599" y="9842"/>
                  <a:pt x="5562" y="9786"/>
                </a:cubicBezTo>
                <a:cubicBezTo>
                  <a:pt x="5550" y="9769"/>
                  <a:pt x="5538" y="9752"/>
                  <a:pt x="5526" y="9735"/>
                </a:cubicBezTo>
                <a:cubicBezTo>
                  <a:pt x="5491" y="9662"/>
                  <a:pt x="5297" y="9177"/>
                  <a:pt x="5553" y="8011"/>
                </a:cubicBezTo>
                <a:cubicBezTo>
                  <a:pt x="5604" y="7777"/>
                  <a:pt x="5583" y="7531"/>
                  <a:pt x="5493" y="7312"/>
                </a:cubicBezTo>
                <a:cubicBezTo>
                  <a:pt x="5249" y="6721"/>
                  <a:pt x="4603" y="5151"/>
                  <a:pt x="5035" y="3988"/>
                </a:cubicBezTo>
                <a:cubicBezTo>
                  <a:pt x="5619" y="2411"/>
                  <a:pt x="6140" y="2099"/>
                  <a:pt x="7085" y="1642"/>
                </a:cubicBezTo>
                <a:cubicBezTo>
                  <a:pt x="7132" y="1619"/>
                  <a:pt x="7177" y="1592"/>
                  <a:pt x="7220" y="1562"/>
                </a:cubicBezTo>
                <a:cubicBezTo>
                  <a:pt x="7458" y="1393"/>
                  <a:pt x="8233" y="1080"/>
                  <a:pt x="9029" y="1080"/>
                </a:cubicBezTo>
                <a:cubicBezTo>
                  <a:pt x="9467" y="1080"/>
                  <a:pt x="9840" y="1172"/>
                  <a:pt x="10137" y="1353"/>
                </a:cubicBezTo>
                <a:cubicBezTo>
                  <a:pt x="10491" y="1569"/>
                  <a:pt x="10825" y="1968"/>
                  <a:pt x="11308" y="3213"/>
                </a:cubicBezTo>
                <a:cubicBezTo>
                  <a:pt x="11991" y="4974"/>
                  <a:pt x="11820" y="6477"/>
                  <a:pt x="11347" y="7186"/>
                </a:cubicBezTo>
                <a:cubicBezTo>
                  <a:pt x="11175" y="7442"/>
                  <a:pt x="11116" y="7769"/>
                  <a:pt x="11184" y="8078"/>
                </a:cubicBezTo>
                <a:cubicBezTo>
                  <a:pt x="11422" y="9164"/>
                  <a:pt x="11247" y="9602"/>
                  <a:pt x="11210" y="9679"/>
                </a:cubicBezTo>
                <a:cubicBezTo>
                  <a:pt x="11181" y="9712"/>
                  <a:pt x="11153" y="9748"/>
                  <a:pt x="11129" y="9786"/>
                </a:cubicBezTo>
                <a:cubicBezTo>
                  <a:pt x="11091" y="9842"/>
                  <a:pt x="11044" y="9902"/>
                  <a:pt x="10992" y="9969"/>
                </a:cubicBezTo>
                <a:cubicBezTo>
                  <a:pt x="10578" y="10507"/>
                  <a:pt x="9806" y="11510"/>
                  <a:pt x="9806" y="13567"/>
                </a:cubicBezTo>
                <a:cubicBezTo>
                  <a:pt x="9806" y="15972"/>
                  <a:pt x="11535" y="17087"/>
                  <a:pt x="12500" y="17361"/>
                </a:cubicBezTo>
                <a:cubicBezTo>
                  <a:pt x="13925" y="17916"/>
                  <a:pt x="15432" y="18665"/>
                  <a:pt x="15675" y="20520"/>
                </a:cubicBezTo>
                <a:cubicBezTo>
                  <a:pt x="15675" y="20520"/>
                  <a:pt x="1016" y="20520"/>
                  <a:pt x="1016" y="20520"/>
                </a:cubicBezTo>
                <a:close/>
                <a:moveTo>
                  <a:pt x="12782" y="16326"/>
                </a:moveTo>
                <a:cubicBezTo>
                  <a:pt x="12782" y="16326"/>
                  <a:pt x="10788" y="15813"/>
                  <a:pt x="10788" y="13567"/>
                </a:cubicBezTo>
                <a:cubicBezTo>
                  <a:pt x="10788" y="11595"/>
                  <a:pt x="11607" y="10900"/>
                  <a:pt x="11923" y="10420"/>
                </a:cubicBezTo>
                <a:cubicBezTo>
                  <a:pt x="11923" y="10420"/>
                  <a:pt x="12573" y="9806"/>
                  <a:pt x="12138" y="7825"/>
                </a:cubicBezTo>
                <a:cubicBezTo>
                  <a:pt x="12863" y="6740"/>
                  <a:pt x="12999" y="4821"/>
                  <a:pt x="12211" y="2789"/>
                </a:cubicBezTo>
                <a:cubicBezTo>
                  <a:pt x="11716" y="1514"/>
                  <a:pt x="11279" y="815"/>
                  <a:pt x="10613" y="409"/>
                </a:cubicBezTo>
                <a:cubicBezTo>
                  <a:pt x="10124" y="111"/>
                  <a:pt x="9569" y="0"/>
                  <a:pt x="9029" y="0"/>
                </a:cubicBezTo>
                <a:cubicBezTo>
                  <a:pt x="8023" y="0"/>
                  <a:pt x="7070" y="384"/>
                  <a:pt x="6690" y="653"/>
                </a:cubicBezTo>
                <a:cubicBezTo>
                  <a:pt x="5576" y="1192"/>
                  <a:pt x="4828" y="1688"/>
                  <a:pt x="4126" y="3579"/>
                </a:cubicBezTo>
                <a:cubicBezTo>
                  <a:pt x="3556" y="5114"/>
                  <a:pt x="4241" y="6891"/>
                  <a:pt x="4598" y="7757"/>
                </a:cubicBezTo>
                <a:cubicBezTo>
                  <a:pt x="4163" y="9739"/>
                  <a:pt x="4767" y="10420"/>
                  <a:pt x="4767" y="10420"/>
                </a:cubicBezTo>
                <a:cubicBezTo>
                  <a:pt x="5083" y="10900"/>
                  <a:pt x="5903" y="11595"/>
                  <a:pt x="5903" y="13567"/>
                </a:cubicBezTo>
                <a:cubicBezTo>
                  <a:pt x="5903" y="15813"/>
                  <a:pt x="3909" y="16326"/>
                  <a:pt x="3909" y="16326"/>
                </a:cubicBezTo>
                <a:cubicBezTo>
                  <a:pt x="2642" y="16817"/>
                  <a:pt x="0" y="17821"/>
                  <a:pt x="0" y="21060"/>
                </a:cubicBezTo>
                <a:cubicBezTo>
                  <a:pt x="0" y="21060"/>
                  <a:pt x="0" y="21600"/>
                  <a:pt x="491" y="21600"/>
                </a:cubicBezTo>
                <a:lnTo>
                  <a:pt x="16200" y="21600"/>
                </a:lnTo>
                <a:cubicBezTo>
                  <a:pt x="16691" y="21600"/>
                  <a:pt x="16691" y="21060"/>
                  <a:pt x="16691" y="21060"/>
                </a:cubicBezTo>
                <a:cubicBezTo>
                  <a:pt x="16691" y="17821"/>
                  <a:pt x="14048" y="16817"/>
                  <a:pt x="12782" y="16326"/>
                </a:cubicBezTo>
                <a:moveTo>
                  <a:pt x="18035" y="15774"/>
                </a:moveTo>
                <a:cubicBezTo>
                  <a:pt x="18035" y="15774"/>
                  <a:pt x="16217" y="15312"/>
                  <a:pt x="16217" y="13291"/>
                </a:cubicBezTo>
                <a:cubicBezTo>
                  <a:pt x="16217" y="11515"/>
                  <a:pt x="17087" y="10890"/>
                  <a:pt x="17376" y="10458"/>
                </a:cubicBezTo>
                <a:cubicBezTo>
                  <a:pt x="17376" y="10458"/>
                  <a:pt x="17968" y="9906"/>
                  <a:pt x="17572" y="8122"/>
                </a:cubicBezTo>
                <a:cubicBezTo>
                  <a:pt x="18232" y="7146"/>
                  <a:pt x="18387" y="5419"/>
                  <a:pt x="17669" y="3590"/>
                </a:cubicBezTo>
                <a:cubicBezTo>
                  <a:pt x="17218" y="2442"/>
                  <a:pt x="16666" y="1814"/>
                  <a:pt x="16059" y="1449"/>
                </a:cubicBezTo>
                <a:cubicBezTo>
                  <a:pt x="15612" y="1180"/>
                  <a:pt x="15107" y="1081"/>
                  <a:pt x="14614" y="1081"/>
                </a:cubicBezTo>
                <a:cubicBezTo>
                  <a:pt x="13880" y="1081"/>
                  <a:pt x="13182" y="1301"/>
                  <a:pt x="12753" y="1514"/>
                </a:cubicBezTo>
                <a:cubicBezTo>
                  <a:pt x="12878" y="1781"/>
                  <a:pt x="12997" y="2064"/>
                  <a:pt x="13115" y="2366"/>
                </a:cubicBezTo>
                <a:cubicBezTo>
                  <a:pt x="13131" y="2409"/>
                  <a:pt x="13143" y="2453"/>
                  <a:pt x="13159" y="2496"/>
                </a:cubicBezTo>
                <a:cubicBezTo>
                  <a:pt x="13436" y="2360"/>
                  <a:pt x="13994" y="2160"/>
                  <a:pt x="14614" y="2160"/>
                </a:cubicBezTo>
                <a:cubicBezTo>
                  <a:pt x="15001" y="2160"/>
                  <a:pt x="15328" y="2239"/>
                  <a:pt x="15588" y="2396"/>
                </a:cubicBezTo>
                <a:cubicBezTo>
                  <a:pt x="15893" y="2579"/>
                  <a:pt x="16347" y="2947"/>
                  <a:pt x="16767" y="4019"/>
                </a:cubicBezTo>
                <a:cubicBezTo>
                  <a:pt x="17366" y="5541"/>
                  <a:pt x="17207" y="6853"/>
                  <a:pt x="16784" y="7478"/>
                </a:cubicBezTo>
                <a:cubicBezTo>
                  <a:pt x="16610" y="7736"/>
                  <a:pt x="16549" y="8067"/>
                  <a:pt x="16618" y="8379"/>
                </a:cubicBezTo>
                <a:cubicBezTo>
                  <a:pt x="16817" y="9273"/>
                  <a:pt x="16689" y="9648"/>
                  <a:pt x="16656" y="9723"/>
                </a:cubicBezTo>
                <a:cubicBezTo>
                  <a:pt x="16631" y="9754"/>
                  <a:pt x="16607" y="9786"/>
                  <a:pt x="16584" y="9820"/>
                </a:cubicBezTo>
                <a:cubicBezTo>
                  <a:pt x="16565" y="9848"/>
                  <a:pt x="16497" y="9929"/>
                  <a:pt x="16447" y="9988"/>
                </a:cubicBezTo>
                <a:cubicBezTo>
                  <a:pt x="16023" y="10488"/>
                  <a:pt x="15236" y="11419"/>
                  <a:pt x="15236" y="13291"/>
                </a:cubicBezTo>
                <a:cubicBezTo>
                  <a:pt x="15236" y="15520"/>
                  <a:pt x="16851" y="16555"/>
                  <a:pt x="17757" y="16810"/>
                </a:cubicBezTo>
                <a:cubicBezTo>
                  <a:pt x="19050" y="17307"/>
                  <a:pt x="20311" y="17926"/>
                  <a:pt x="20570" y="19440"/>
                </a:cubicBezTo>
                <a:lnTo>
                  <a:pt x="17464" y="19440"/>
                </a:lnTo>
                <a:cubicBezTo>
                  <a:pt x="17553" y="19773"/>
                  <a:pt x="17615" y="20132"/>
                  <a:pt x="17645" y="20520"/>
                </a:cubicBezTo>
                <a:lnTo>
                  <a:pt x="21152" y="20520"/>
                </a:lnTo>
                <a:cubicBezTo>
                  <a:pt x="21600" y="20520"/>
                  <a:pt x="21600" y="20034"/>
                  <a:pt x="21600" y="20034"/>
                </a:cubicBezTo>
                <a:cubicBezTo>
                  <a:pt x="21600" y="17119"/>
                  <a:pt x="19191" y="16215"/>
                  <a:pt x="18035" y="15774"/>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72" name="Shape 2624">
            <a:extLst>
              <a:ext uri="{FF2B5EF4-FFF2-40B4-BE49-F238E27FC236}">
                <a16:creationId xmlns:a16="http://schemas.microsoft.com/office/drawing/2014/main" id="{8D79C581-2382-A148-BDC1-76B1C03D4BBC}"/>
              </a:ext>
            </a:extLst>
          </p:cNvPr>
          <p:cNvSpPr/>
          <p:nvPr userDrawn="1"/>
        </p:nvSpPr>
        <p:spPr>
          <a:xfrm>
            <a:off x="9947605" y="5562547"/>
            <a:ext cx="814111" cy="814110"/>
          </a:xfrm>
          <a:custGeom>
            <a:avLst/>
            <a:gdLst/>
            <a:ahLst/>
            <a:cxnLst>
              <a:cxn ang="0">
                <a:pos x="wd2" y="hd2"/>
              </a:cxn>
              <a:cxn ang="5400000">
                <a:pos x="wd2" y="hd2"/>
              </a:cxn>
              <a:cxn ang="10800000">
                <a:pos x="wd2" y="hd2"/>
              </a:cxn>
              <a:cxn ang="16200000">
                <a:pos x="wd2" y="hd2"/>
              </a:cxn>
            </a:cxnLst>
            <a:rect l="0" t="0" r="r" b="b"/>
            <a:pathLst>
              <a:path w="21600" h="21600" extrusionOk="0">
                <a:moveTo>
                  <a:pt x="982" y="6873"/>
                </a:moveTo>
                <a:lnTo>
                  <a:pt x="20618" y="6873"/>
                </a:lnTo>
                <a:lnTo>
                  <a:pt x="20618" y="7855"/>
                </a:lnTo>
                <a:lnTo>
                  <a:pt x="982" y="7855"/>
                </a:lnTo>
                <a:cubicBezTo>
                  <a:pt x="982" y="7855"/>
                  <a:pt x="982" y="6873"/>
                  <a:pt x="982" y="6873"/>
                </a:cubicBezTo>
                <a:close/>
                <a:moveTo>
                  <a:pt x="16691" y="8836"/>
                </a:moveTo>
                <a:lnTo>
                  <a:pt x="18655" y="8836"/>
                </a:lnTo>
                <a:lnTo>
                  <a:pt x="18655" y="17673"/>
                </a:lnTo>
                <a:lnTo>
                  <a:pt x="16691" y="17673"/>
                </a:lnTo>
                <a:cubicBezTo>
                  <a:pt x="16691" y="17673"/>
                  <a:pt x="16691" y="8836"/>
                  <a:pt x="16691" y="8836"/>
                </a:cubicBezTo>
                <a:close/>
                <a:moveTo>
                  <a:pt x="13745" y="8836"/>
                </a:moveTo>
                <a:lnTo>
                  <a:pt x="15709" y="8836"/>
                </a:lnTo>
                <a:lnTo>
                  <a:pt x="15709" y="17673"/>
                </a:lnTo>
                <a:lnTo>
                  <a:pt x="13745" y="17673"/>
                </a:lnTo>
                <a:cubicBezTo>
                  <a:pt x="13745" y="17673"/>
                  <a:pt x="13745" y="8836"/>
                  <a:pt x="13745" y="8836"/>
                </a:cubicBezTo>
                <a:close/>
                <a:moveTo>
                  <a:pt x="8836" y="8836"/>
                </a:moveTo>
                <a:lnTo>
                  <a:pt x="12764" y="8836"/>
                </a:lnTo>
                <a:lnTo>
                  <a:pt x="12764" y="17673"/>
                </a:lnTo>
                <a:lnTo>
                  <a:pt x="8836" y="17673"/>
                </a:lnTo>
                <a:cubicBezTo>
                  <a:pt x="8836" y="17673"/>
                  <a:pt x="8836" y="8836"/>
                  <a:pt x="8836" y="8836"/>
                </a:cubicBezTo>
                <a:close/>
                <a:moveTo>
                  <a:pt x="5891" y="8836"/>
                </a:moveTo>
                <a:lnTo>
                  <a:pt x="7855" y="8836"/>
                </a:lnTo>
                <a:lnTo>
                  <a:pt x="7855" y="17673"/>
                </a:lnTo>
                <a:lnTo>
                  <a:pt x="5891" y="17673"/>
                </a:lnTo>
                <a:cubicBezTo>
                  <a:pt x="5891" y="17673"/>
                  <a:pt x="5891" y="8836"/>
                  <a:pt x="5891" y="8836"/>
                </a:cubicBezTo>
                <a:close/>
                <a:moveTo>
                  <a:pt x="2945" y="8836"/>
                </a:moveTo>
                <a:lnTo>
                  <a:pt x="4909" y="8836"/>
                </a:lnTo>
                <a:lnTo>
                  <a:pt x="4909" y="17673"/>
                </a:lnTo>
                <a:lnTo>
                  <a:pt x="2945" y="17673"/>
                </a:lnTo>
                <a:cubicBezTo>
                  <a:pt x="2945" y="17673"/>
                  <a:pt x="2945" y="8836"/>
                  <a:pt x="2945" y="8836"/>
                </a:cubicBezTo>
                <a:close/>
                <a:moveTo>
                  <a:pt x="19773" y="18655"/>
                </a:moveTo>
                <a:lnTo>
                  <a:pt x="20428" y="20618"/>
                </a:lnTo>
                <a:lnTo>
                  <a:pt x="1172" y="20618"/>
                </a:lnTo>
                <a:lnTo>
                  <a:pt x="1827" y="18655"/>
                </a:lnTo>
                <a:cubicBezTo>
                  <a:pt x="1827" y="18655"/>
                  <a:pt x="19773" y="18655"/>
                  <a:pt x="19773" y="18655"/>
                </a:cubicBezTo>
                <a:close/>
                <a:moveTo>
                  <a:pt x="10800" y="1056"/>
                </a:moveTo>
                <a:lnTo>
                  <a:pt x="19261" y="5891"/>
                </a:lnTo>
                <a:lnTo>
                  <a:pt x="2339" y="5891"/>
                </a:lnTo>
                <a:cubicBezTo>
                  <a:pt x="2339" y="5891"/>
                  <a:pt x="10800" y="1056"/>
                  <a:pt x="10800" y="1056"/>
                </a:cubicBezTo>
                <a:close/>
                <a:moveTo>
                  <a:pt x="21109" y="8836"/>
                </a:moveTo>
                <a:cubicBezTo>
                  <a:pt x="21380" y="8836"/>
                  <a:pt x="21600" y="8617"/>
                  <a:pt x="21600" y="8345"/>
                </a:cubicBezTo>
                <a:lnTo>
                  <a:pt x="21600" y="6382"/>
                </a:lnTo>
                <a:cubicBezTo>
                  <a:pt x="21600" y="6200"/>
                  <a:pt x="21496" y="6047"/>
                  <a:pt x="21349" y="5963"/>
                </a:cubicBezTo>
                <a:lnTo>
                  <a:pt x="21353" y="5956"/>
                </a:lnTo>
                <a:lnTo>
                  <a:pt x="11044" y="65"/>
                </a:lnTo>
                <a:lnTo>
                  <a:pt x="11040" y="72"/>
                </a:lnTo>
                <a:cubicBezTo>
                  <a:pt x="10968" y="30"/>
                  <a:pt x="10889" y="0"/>
                  <a:pt x="10800" y="0"/>
                </a:cubicBezTo>
                <a:cubicBezTo>
                  <a:pt x="10711" y="0"/>
                  <a:pt x="10632" y="30"/>
                  <a:pt x="10560" y="72"/>
                </a:cubicBezTo>
                <a:lnTo>
                  <a:pt x="10556" y="65"/>
                </a:lnTo>
                <a:lnTo>
                  <a:pt x="247" y="5956"/>
                </a:lnTo>
                <a:lnTo>
                  <a:pt x="251" y="5963"/>
                </a:lnTo>
                <a:cubicBezTo>
                  <a:pt x="104" y="6047"/>
                  <a:pt x="0" y="6200"/>
                  <a:pt x="0" y="6382"/>
                </a:cubicBezTo>
                <a:lnTo>
                  <a:pt x="0" y="8345"/>
                </a:lnTo>
                <a:cubicBezTo>
                  <a:pt x="0" y="8617"/>
                  <a:pt x="220" y="8836"/>
                  <a:pt x="491" y="8836"/>
                </a:cubicBezTo>
                <a:lnTo>
                  <a:pt x="1964" y="8836"/>
                </a:lnTo>
                <a:lnTo>
                  <a:pt x="1964" y="17673"/>
                </a:lnTo>
                <a:lnTo>
                  <a:pt x="1473" y="17673"/>
                </a:lnTo>
                <a:cubicBezTo>
                  <a:pt x="1256" y="17673"/>
                  <a:pt x="1078" y="17816"/>
                  <a:pt x="1013" y="18010"/>
                </a:cubicBezTo>
                <a:lnTo>
                  <a:pt x="1007" y="18009"/>
                </a:lnTo>
                <a:lnTo>
                  <a:pt x="25" y="20954"/>
                </a:lnTo>
                <a:lnTo>
                  <a:pt x="31" y="20955"/>
                </a:lnTo>
                <a:cubicBezTo>
                  <a:pt x="14" y="21005"/>
                  <a:pt x="0" y="21055"/>
                  <a:pt x="0" y="21109"/>
                </a:cubicBezTo>
                <a:cubicBezTo>
                  <a:pt x="0" y="21381"/>
                  <a:pt x="220" y="21600"/>
                  <a:pt x="491" y="21600"/>
                </a:cubicBezTo>
                <a:lnTo>
                  <a:pt x="21109" y="21600"/>
                </a:lnTo>
                <a:cubicBezTo>
                  <a:pt x="21380" y="21600"/>
                  <a:pt x="21600" y="21381"/>
                  <a:pt x="21600" y="21109"/>
                </a:cubicBezTo>
                <a:cubicBezTo>
                  <a:pt x="21600" y="21055"/>
                  <a:pt x="21586" y="21005"/>
                  <a:pt x="21569" y="20955"/>
                </a:cubicBezTo>
                <a:lnTo>
                  <a:pt x="21575" y="20954"/>
                </a:lnTo>
                <a:lnTo>
                  <a:pt x="20593" y="18009"/>
                </a:lnTo>
                <a:lnTo>
                  <a:pt x="20587" y="18010"/>
                </a:lnTo>
                <a:cubicBezTo>
                  <a:pt x="20522" y="17816"/>
                  <a:pt x="20344" y="17673"/>
                  <a:pt x="20127" y="17673"/>
                </a:cubicBezTo>
                <a:lnTo>
                  <a:pt x="19636" y="17673"/>
                </a:lnTo>
                <a:lnTo>
                  <a:pt x="19636" y="8836"/>
                </a:lnTo>
                <a:cubicBezTo>
                  <a:pt x="19636" y="8836"/>
                  <a:pt x="21109" y="8836"/>
                  <a:pt x="21109" y="8836"/>
                </a:cubicBezTo>
                <a:close/>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73" name="Shape 2633">
            <a:extLst>
              <a:ext uri="{FF2B5EF4-FFF2-40B4-BE49-F238E27FC236}">
                <a16:creationId xmlns:a16="http://schemas.microsoft.com/office/drawing/2014/main" id="{1D20244B-EEAA-8542-AD33-A4B3E424F997}"/>
              </a:ext>
            </a:extLst>
          </p:cNvPr>
          <p:cNvSpPr/>
          <p:nvPr userDrawn="1"/>
        </p:nvSpPr>
        <p:spPr>
          <a:xfrm>
            <a:off x="12498162" y="5604419"/>
            <a:ext cx="814111" cy="814110"/>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74" name="Shape 2689">
            <a:extLst>
              <a:ext uri="{FF2B5EF4-FFF2-40B4-BE49-F238E27FC236}">
                <a16:creationId xmlns:a16="http://schemas.microsoft.com/office/drawing/2014/main" id="{B0E0BD21-4A04-1749-A963-53F7B61193D9}"/>
              </a:ext>
            </a:extLst>
          </p:cNvPr>
          <p:cNvSpPr/>
          <p:nvPr userDrawn="1"/>
        </p:nvSpPr>
        <p:spPr>
          <a:xfrm>
            <a:off x="15137825" y="5565557"/>
            <a:ext cx="832616" cy="832616"/>
          </a:xfrm>
          <a:custGeom>
            <a:avLst/>
            <a:gdLst/>
            <a:ahLst/>
            <a:cxnLst>
              <a:cxn ang="0">
                <a:pos x="wd2" y="hd2"/>
              </a:cxn>
              <a:cxn ang="5400000">
                <a:pos x="wd2" y="hd2"/>
              </a:cxn>
              <a:cxn ang="10800000">
                <a:pos x="wd2" y="hd2"/>
              </a:cxn>
              <a:cxn ang="16200000">
                <a:pos x="wd2" y="hd2"/>
              </a:cxn>
            </a:cxnLst>
            <a:rect l="0" t="0" r="r" b="b"/>
            <a:pathLst>
              <a:path w="21600" h="21600" extrusionOk="0">
                <a:moveTo>
                  <a:pt x="18655" y="11291"/>
                </a:moveTo>
                <a:lnTo>
                  <a:pt x="18655" y="7364"/>
                </a:lnTo>
                <a:cubicBezTo>
                  <a:pt x="19739" y="7364"/>
                  <a:pt x="20618" y="8243"/>
                  <a:pt x="20618" y="9327"/>
                </a:cubicBezTo>
                <a:cubicBezTo>
                  <a:pt x="20618" y="10412"/>
                  <a:pt x="19739" y="11291"/>
                  <a:pt x="18655" y="11291"/>
                </a:cubicBezTo>
                <a:moveTo>
                  <a:pt x="17673" y="17182"/>
                </a:moveTo>
                <a:cubicBezTo>
                  <a:pt x="17673" y="17453"/>
                  <a:pt x="17453" y="17673"/>
                  <a:pt x="17182" y="17673"/>
                </a:cubicBezTo>
                <a:cubicBezTo>
                  <a:pt x="16911" y="17673"/>
                  <a:pt x="16691" y="17453"/>
                  <a:pt x="16691" y="17182"/>
                </a:cubicBezTo>
                <a:lnTo>
                  <a:pt x="16691" y="1473"/>
                </a:lnTo>
                <a:cubicBezTo>
                  <a:pt x="16691" y="1202"/>
                  <a:pt x="16911" y="982"/>
                  <a:pt x="17182" y="982"/>
                </a:cubicBezTo>
                <a:cubicBezTo>
                  <a:pt x="17453" y="982"/>
                  <a:pt x="17673" y="1202"/>
                  <a:pt x="17673" y="1473"/>
                </a:cubicBezTo>
                <a:cubicBezTo>
                  <a:pt x="17673" y="1473"/>
                  <a:pt x="17673" y="17182"/>
                  <a:pt x="17673" y="17182"/>
                </a:cubicBezTo>
                <a:close/>
                <a:moveTo>
                  <a:pt x="15709" y="15780"/>
                </a:moveTo>
                <a:lnTo>
                  <a:pt x="8836" y="13718"/>
                </a:lnTo>
                <a:lnTo>
                  <a:pt x="8836" y="4937"/>
                </a:lnTo>
                <a:lnTo>
                  <a:pt x="15709" y="2875"/>
                </a:lnTo>
                <a:cubicBezTo>
                  <a:pt x="15709" y="2875"/>
                  <a:pt x="15709" y="15780"/>
                  <a:pt x="15709" y="15780"/>
                </a:cubicBezTo>
                <a:close/>
                <a:moveTo>
                  <a:pt x="9479" y="19636"/>
                </a:moveTo>
                <a:lnTo>
                  <a:pt x="9697" y="20618"/>
                </a:lnTo>
                <a:lnTo>
                  <a:pt x="6775" y="20618"/>
                </a:lnTo>
                <a:lnTo>
                  <a:pt x="6558" y="19636"/>
                </a:lnTo>
                <a:cubicBezTo>
                  <a:pt x="6558" y="19636"/>
                  <a:pt x="9479" y="19636"/>
                  <a:pt x="9479" y="19636"/>
                </a:cubicBezTo>
                <a:close/>
                <a:moveTo>
                  <a:pt x="6339" y="18655"/>
                </a:moveTo>
                <a:lnTo>
                  <a:pt x="5356" y="14232"/>
                </a:lnTo>
                <a:lnTo>
                  <a:pt x="8176" y="14545"/>
                </a:lnTo>
                <a:lnTo>
                  <a:pt x="8360" y="14600"/>
                </a:lnTo>
                <a:lnTo>
                  <a:pt x="9260" y="18655"/>
                </a:lnTo>
                <a:cubicBezTo>
                  <a:pt x="9260" y="18655"/>
                  <a:pt x="6339" y="18655"/>
                  <a:pt x="6339" y="18655"/>
                </a:cubicBezTo>
                <a:close/>
                <a:moveTo>
                  <a:pt x="982" y="12764"/>
                </a:moveTo>
                <a:lnTo>
                  <a:pt x="982" y="10800"/>
                </a:lnTo>
                <a:lnTo>
                  <a:pt x="3436" y="10800"/>
                </a:lnTo>
                <a:cubicBezTo>
                  <a:pt x="3707" y="10800"/>
                  <a:pt x="3927" y="10581"/>
                  <a:pt x="3927" y="10309"/>
                </a:cubicBezTo>
                <a:cubicBezTo>
                  <a:pt x="3927" y="10038"/>
                  <a:pt x="3707" y="9818"/>
                  <a:pt x="3436" y="9818"/>
                </a:cubicBezTo>
                <a:lnTo>
                  <a:pt x="982" y="9818"/>
                </a:lnTo>
                <a:lnTo>
                  <a:pt x="982" y="8836"/>
                </a:lnTo>
                <a:lnTo>
                  <a:pt x="2455" y="8836"/>
                </a:lnTo>
                <a:cubicBezTo>
                  <a:pt x="2725" y="8836"/>
                  <a:pt x="2945" y="8617"/>
                  <a:pt x="2945" y="8345"/>
                </a:cubicBezTo>
                <a:cubicBezTo>
                  <a:pt x="2945" y="8075"/>
                  <a:pt x="2725" y="7855"/>
                  <a:pt x="2455" y="7855"/>
                </a:cubicBezTo>
                <a:lnTo>
                  <a:pt x="982" y="7855"/>
                </a:lnTo>
                <a:lnTo>
                  <a:pt x="982" y="5891"/>
                </a:lnTo>
                <a:lnTo>
                  <a:pt x="7855" y="5128"/>
                </a:lnTo>
                <a:lnTo>
                  <a:pt x="7855" y="13528"/>
                </a:lnTo>
                <a:cubicBezTo>
                  <a:pt x="7855" y="13528"/>
                  <a:pt x="982" y="12764"/>
                  <a:pt x="982" y="12764"/>
                </a:cubicBezTo>
                <a:close/>
                <a:moveTo>
                  <a:pt x="18655" y="6382"/>
                </a:moveTo>
                <a:lnTo>
                  <a:pt x="18655" y="1473"/>
                </a:lnTo>
                <a:cubicBezTo>
                  <a:pt x="18655" y="659"/>
                  <a:pt x="17995" y="0"/>
                  <a:pt x="17182" y="0"/>
                </a:cubicBezTo>
                <a:cubicBezTo>
                  <a:pt x="16368" y="0"/>
                  <a:pt x="15709" y="659"/>
                  <a:pt x="15709" y="1473"/>
                </a:cubicBezTo>
                <a:lnTo>
                  <a:pt x="15709" y="1850"/>
                </a:lnTo>
                <a:lnTo>
                  <a:pt x="8175" y="4110"/>
                </a:lnTo>
                <a:lnTo>
                  <a:pt x="982" y="4909"/>
                </a:lnTo>
                <a:cubicBezTo>
                  <a:pt x="440" y="4909"/>
                  <a:pt x="0" y="5349"/>
                  <a:pt x="0" y="5891"/>
                </a:cubicBezTo>
                <a:lnTo>
                  <a:pt x="0" y="12764"/>
                </a:lnTo>
                <a:cubicBezTo>
                  <a:pt x="0" y="13306"/>
                  <a:pt x="440" y="13745"/>
                  <a:pt x="982" y="13745"/>
                </a:cubicBezTo>
                <a:lnTo>
                  <a:pt x="4325" y="14117"/>
                </a:lnTo>
                <a:lnTo>
                  <a:pt x="5903" y="21216"/>
                </a:lnTo>
                <a:lnTo>
                  <a:pt x="5912" y="21214"/>
                </a:lnTo>
                <a:cubicBezTo>
                  <a:pt x="5961" y="21433"/>
                  <a:pt x="6148" y="21600"/>
                  <a:pt x="6382" y="21600"/>
                </a:cubicBezTo>
                <a:lnTo>
                  <a:pt x="10309" y="21600"/>
                </a:lnTo>
                <a:cubicBezTo>
                  <a:pt x="10580" y="21600"/>
                  <a:pt x="10800" y="21381"/>
                  <a:pt x="10800" y="21109"/>
                </a:cubicBezTo>
                <a:cubicBezTo>
                  <a:pt x="10800" y="21072"/>
                  <a:pt x="10787" y="21039"/>
                  <a:pt x="10779" y="21005"/>
                </a:cubicBezTo>
                <a:lnTo>
                  <a:pt x="10788" y="21003"/>
                </a:lnTo>
                <a:lnTo>
                  <a:pt x="9437" y="14923"/>
                </a:lnTo>
                <a:lnTo>
                  <a:pt x="15709" y="16805"/>
                </a:lnTo>
                <a:lnTo>
                  <a:pt x="15709" y="17182"/>
                </a:lnTo>
                <a:cubicBezTo>
                  <a:pt x="15709" y="17995"/>
                  <a:pt x="16368" y="18655"/>
                  <a:pt x="17182" y="18655"/>
                </a:cubicBezTo>
                <a:cubicBezTo>
                  <a:pt x="17995" y="18655"/>
                  <a:pt x="18655" y="17995"/>
                  <a:pt x="18655" y="17182"/>
                </a:cubicBezTo>
                <a:lnTo>
                  <a:pt x="18655" y="12273"/>
                </a:lnTo>
                <a:cubicBezTo>
                  <a:pt x="20281" y="12273"/>
                  <a:pt x="21600" y="10954"/>
                  <a:pt x="21600" y="9327"/>
                </a:cubicBezTo>
                <a:cubicBezTo>
                  <a:pt x="21600" y="7701"/>
                  <a:pt x="20281" y="6382"/>
                  <a:pt x="18655" y="6382"/>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91" name="Rectangle 90">
            <a:extLst>
              <a:ext uri="{FF2B5EF4-FFF2-40B4-BE49-F238E27FC236}">
                <a16:creationId xmlns:a16="http://schemas.microsoft.com/office/drawing/2014/main" id="{352936F6-37A7-B84E-850B-6799E9620BEB}"/>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93" name="Text Placeholder 2">
            <a:extLst>
              <a:ext uri="{FF2B5EF4-FFF2-40B4-BE49-F238E27FC236}">
                <a16:creationId xmlns:a16="http://schemas.microsoft.com/office/drawing/2014/main" id="{253211EC-5C6F-C748-947D-9D3A9507E85C}"/>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94" name="Text Placeholder 3">
            <a:extLst>
              <a:ext uri="{FF2B5EF4-FFF2-40B4-BE49-F238E27FC236}">
                <a16:creationId xmlns:a16="http://schemas.microsoft.com/office/drawing/2014/main" id="{79744B81-BDE4-3644-B75E-79E3E3CDE4EF}"/>
              </a:ext>
            </a:extLst>
          </p:cNvPr>
          <p:cNvSpPr>
            <a:spLocks noGrp="1"/>
          </p:cNvSpPr>
          <p:nvPr>
            <p:ph type="body" sz="quarter" idx="19" hasCustomPrompt="1"/>
          </p:nvPr>
        </p:nvSpPr>
        <p:spPr>
          <a:xfrm>
            <a:off x="1594984" y="8124592"/>
            <a:ext cx="2138415" cy="1040656"/>
          </a:xfrm>
        </p:spPr>
        <p:txBody>
          <a:bodyPr>
            <a:noAutofit/>
          </a:bodyPr>
          <a:lstStyle>
            <a:lvl1pPr marL="0" indent="0" algn="ctr">
              <a:lnSpc>
                <a:spcPct val="100000"/>
              </a:lnSpc>
              <a:buNone/>
              <a:defRPr sz="30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95" name="Text Placeholder 3">
            <a:extLst>
              <a:ext uri="{FF2B5EF4-FFF2-40B4-BE49-F238E27FC236}">
                <a16:creationId xmlns:a16="http://schemas.microsoft.com/office/drawing/2014/main" id="{24AB22B7-E004-034D-87CF-C0C5DC586B61}"/>
              </a:ext>
            </a:extLst>
          </p:cNvPr>
          <p:cNvSpPr>
            <a:spLocks noGrp="1"/>
          </p:cNvSpPr>
          <p:nvPr>
            <p:ph type="body" sz="quarter" idx="20" hasCustomPrompt="1"/>
          </p:nvPr>
        </p:nvSpPr>
        <p:spPr>
          <a:xfrm>
            <a:off x="4118380" y="8124592"/>
            <a:ext cx="2138415" cy="1040656"/>
          </a:xfrm>
        </p:spPr>
        <p:txBody>
          <a:bodyPr>
            <a:noAutofit/>
          </a:bodyPr>
          <a:lstStyle>
            <a:lvl1pPr marL="0" indent="0" algn="ctr">
              <a:lnSpc>
                <a:spcPct val="100000"/>
              </a:lnSpc>
              <a:buNone/>
              <a:defRPr sz="30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96" name="Text Placeholder 3">
            <a:extLst>
              <a:ext uri="{FF2B5EF4-FFF2-40B4-BE49-F238E27FC236}">
                <a16:creationId xmlns:a16="http://schemas.microsoft.com/office/drawing/2014/main" id="{EAF6AE78-5B1C-624A-962F-F8080EC17BD3}"/>
              </a:ext>
            </a:extLst>
          </p:cNvPr>
          <p:cNvSpPr>
            <a:spLocks noGrp="1"/>
          </p:cNvSpPr>
          <p:nvPr>
            <p:ph type="body" sz="quarter" idx="21" hasCustomPrompt="1"/>
          </p:nvPr>
        </p:nvSpPr>
        <p:spPr>
          <a:xfrm>
            <a:off x="6738692" y="8124592"/>
            <a:ext cx="2138415" cy="1040656"/>
          </a:xfrm>
        </p:spPr>
        <p:txBody>
          <a:bodyPr>
            <a:noAutofit/>
          </a:bodyPr>
          <a:lstStyle>
            <a:lvl1pPr marL="0" indent="0" algn="ctr">
              <a:lnSpc>
                <a:spcPct val="100000"/>
              </a:lnSpc>
              <a:buNone/>
              <a:defRPr sz="30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97" name="Text Placeholder 3">
            <a:extLst>
              <a:ext uri="{FF2B5EF4-FFF2-40B4-BE49-F238E27FC236}">
                <a16:creationId xmlns:a16="http://schemas.microsoft.com/office/drawing/2014/main" id="{CF51D4DD-5C6E-024E-9A5A-DEE18A4254C2}"/>
              </a:ext>
            </a:extLst>
          </p:cNvPr>
          <p:cNvSpPr>
            <a:spLocks noGrp="1"/>
          </p:cNvSpPr>
          <p:nvPr>
            <p:ph type="body" sz="quarter" idx="22" hasCustomPrompt="1"/>
          </p:nvPr>
        </p:nvSpPr>
        <p:spPr>
          <a:xfrm>
            <a:off x="9282536" y="8124592"/>
            <a:ext cx="2138415" cy="1040656"/>
          </a:xfrm>
        </p:spPr>
        <p:txBody>
          <a:bodyPr>
            <a:noAutofit/>
          </a:bodyPr>
          <a:lstStyle>
            <a:lvl1pPr marL="0" indent="0" algn="ctr">
              <a:lnSpc>
                <a:spcPct val="100000"/>
              </a:lnSpc>
              <a:buNone/>
              <a:defRPr sz="30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98" name="Text Placeholder 3">
            <a:extLst>
              <a:ext uri="{FF2B5EF4-FFF2-40B4-BE49-F238E27FC236}">
                <a16:creationId xmlns:a16="http://schemas.microsoft.com/office/drawing/2014/main" id="{E0BE449C-C0FA-6B4F-BD94-960283D36C1F}"/>
              </a:ext>
            </a:extLst>
          </p:cNvPr>
          <p:cNvSpPr>
            <a:spLocks noGrp="1"/>
          </p:cNvSpPr>
          <p:nvPr>
            <p:ph type="body" sz="quarter" idx="23" hasCustomPrompt="1"/>
          </p:nvPr>
        </p:nvSpPr>
        <p:spPr>
          <a:xfrm>
            <a:off x="11836009" y="8124592"/>
            <a:ext cx="2138415" cy="1040656"/>
          </a:xfrm>
        </p:spPr>
        <p:txBody>
          <a:bodyPr>
            <a:noAutofit/>
          </a:bodyPr>
          <a:lstStyle>
            <a:lvl1pPr marL="0" indent="0" algn="ctr">
              <a:lnSpc>
                <a:spcPct val="100000"/>
              </a:lnSpc>
              <a:buNone/>
              <a:defRPr sz="30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99" name="Text Placeholder 3">
            <a:extLst>
              <a:ext uri="{FF2B5EF4-FFF2-40B4-BE49-F238E27FC236}">
                <a16:creationId xmlns:a16="http://schemas.microsoft.com/office/drawing/2014/main" id="{99CA37B6-8542-C64D-8BE3-91240ED1022A}"/>
              </a:ext>
            </a:extLst>
          </p:cNvPr>
          <p:cNvSpPr>
            <a:spLocks noGrp="1"/>
          </p:cNvSpPr>
          <p:nvPr>
            <p:ph type="body" sz="quarter" idx="24" hasCustomPrompt="1"/>
          </p:nvPr>
        </p:nvSpPr>
        <p:spPr>
          <a:xfrm>
            <a:off x="14415925" y="8124592"/>
            <a:ext cx="2138415" cy="1040656"/>
          </a:xfrm>
        </p:spPr>
        <p:txBody>
          <a:bodyPr>
            <a:noAutofit/>
          </a:bodyPr>
          <a:lstStyle>
            <a:lvl1pPr marL="0" indent="0" algn="ctr">
              <a:lnSpc>
                <a:spcPct val="100000"/>
              </a:lnSpc>
              <a:buNone/>
              <a:defRPr sz="30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Tree>
    <p:extLst>
      <p:ext uri="{BB962C8B-B14F-4D97-AF65-F5344CB8AC3E}">
        <p14:creationId xmlns:p14="http://schemas.microsoft.com/office/powerpoint/2010/main" val="22700268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ocess 2">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30" name="Oval 29">
            <a:extLst>
              <a:ext uri="{FF2B5EF4-FFF2-40B4-BE49-F238E27FC236}">
                <a16:creationId xmlns:a16="http://schemas.microsoft.com/office/drawing/2014/main" id="{578701E5-9694-084D-A7A3-4FA902BFA9B2}"/>
              </a:ext>
            </a:extLst>
          </p:cNvPr>
          <p:cNvSpPr/>
          <p:nvPr userDrawn="1"/>
        </p:nvSpPr>
        <p:spPr>
          <a:xfrm>
            <a:off x="1866046" y="4396622"/>
            <a:ext cx="4095978" cy="4097044"/>
          </a:xfrm>
          <a:prstGeom prst="ellipse">
            <a:avLst/>
          </a:prstGeom>
          <a:solidFill>
            <a:srgbClr val="4EAEAF">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lIns="137168" tIns="68584" rIns="137168" bIns="68584" rtlCol="0" anchor="ctr"/>
          <a:lstStyle/>
          <a:p>
            <a:pPr algn="ctr"/>
            <a:endParaRPr lang="en-US" sz="4801">
              <a:solidFill>
                <a:schemeClr val="tx1"/>
              </a:solidFill>
            </a:endParaRPr>
          </a:p>
        </p:txBody>
      </p:sp>
      <p:sp>
        <p:nvSpPr>
          <p:cNvPr id="31" name="Oval 30">
            <a:extLst>
              <a:ext uri="{FF2B5EF4-FFF2-40B4-BE49-F238E27FC236}">
                <a16:creationId xmlns:a16="http://schemas.microsoft.com/office/drawing/2014/main" id="{BDAC3593-4496-6442-B2D9-5763FF064088}"/>
              </a:ext>
            </a:extLst>
          </p:cNvPr>
          <p:cNvSpPr/>
          <p:nvPr userDrawn="1"/>
        </p:nvSpPr>
        <p:spPr>
          <a:xfrm>
            <a:off x="5027901" y="5045975"/>
            <a:ext cx="2797608" cy="2798337"/>
          </a:xfrm>
          <a:prstGeom prst="ellipse">
            <a:avLst/>
          </a:prstGeom>
          <a:solidFill>
            <a:srgbClr val="DF5C40">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lIns="137168" tIns="68584" rIns="137168" bIns="68584" rtlCol="0" anchor="ctr"/>
          <a:lstStyle/>
          <a:p>
            <a:pPr algn="ctr"/>
            <a:endParaRPr lang="en-US" sz="4801">
              <a:solidFill>
                <a:schemeClr val="tx1"/>
              </a:solidFill>
            </a:endParaRPr>
          </a:p>
        </p:txBody>
      </p:sp>
      <p:sp>
        <p:nvSpPr>
          <p:cNvPr id="32" name="Oval 31">
            <a:extLst>
              <a:ext uri="{FF2B5EF4-FFF2-40B4-BE49-F238E27FC236}">
                <a16:creationId xmlns:a16="http://schemas.microsoft.com/office/drawing/2014/main" id="{06248A2B-8BDC-7C48-82F9-FF1E16681858}"/>
              </a:ext>
            </a:extLst>
          </p:cNvPr>
          <p:cNvSpPr/>
          <p:nvPr userDrawn="1"/>
        </p:nvSpPr>
        <p:spPr>
          <a:xfrm>
            <a:off x="10397158" y="5045975"/>
            <a:ext cx="2797608" cy="2798337"/>
          </a:xfrm>
          <a:prstGeom prst="ellipse">
            <a:avLst/>
          </a:prstGeom>
          <a:solidFill>
            <a:srgbClr val="DF5C40">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lIns="137168" tIns="68584" rIns="137168" bIns="68584" rtlCol="0" anchor="ctr"/>
          <a:lstStyle/>
          <a:p>
            <a:pPr algn="ctr"/>
            <a:endParaRPr lang="en-US" sz="4801">
              <a:solidFill>
                <a:schemeClr val="tx1"/>
              </a:solidFill>
            </a:endParaRPr>
          </a:p>
        </p:txBody>
      </p:sp>
      <p:sp>
        <p:nvSpPr>
          <p:cNvPr id="35" name="Oval 34">
            <a:extLst>
              <a:ext uri="{FF2B5EF4-FFF2-40B4-BE49-F238E27FC236}">
                <a16:creationId xmlns:a16="http://schemas.microsoft.com/office/drawing/2014/main" id="{69C4E9FB-DA45-7B4E-AEA2-A414CF13D9F6}"/>
              </a:ext>
            </a:extLst>
          </p:cNvPr>
          <p:cNvSpPr/>
          <p:nvPr userDrawn="1"/>
        </p:nvSpPr>
        <p:spPr>
          <a:xfrm>
            <a:off x="7143267" y="4396622"/>
            <a:ext cx="4095978" cy="4097044"/>
          </a:xfrm>
          <a:prstGeom prst="ellipse">
            <a:avLst/>
          </a:prstGeom>
          <a:solidFill>
            <a:srgbClr val="4EAEAF">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lIns="137168" tIns="68584" rIns="137168" bIns="68584" rtlCol="0" anchor="ctr"/>
          <a:lstStyle/>
          <a:p>
            <a:pPr algn="ctr"/>
            <a:endParaRPr lang="en-US" sz="4801">
              <a:solidFill>
                <a:schemeClr val="tx1"/>
              </a:solidFill>
            </a:endParaRPr>
          </a:p>
        </p:txBody>
      </p:sp>
      <p:sp>
        <p:nvSpPr>
          <p:cNvPr id="36" name="Oval 35">
            <a:extLst>
              <a:ext uri="{FF2B5EF4-FFF2-40B4-BE49-F238E27FC236}">
                <a16:creationId xmlns:a16="http://schemas.microsoft.com/office/drawing/2014/main" id="{F7BF2CC9-BB84-C641-9F5B-734706BF15B2}"/>
              </a:ext>
            </a:extLst>
          </p:cNvPr>
          <p:cNvSpPr/>
          <p:nvPr userDrawn="1"/>
        </p:nvSpPr>
        <p:spPr>
          <a:xfrm>
            <a:off x="12352680" y="4396622"/>
            <a:ext cx="4095978" cy="4097044"/>
          </a:xfrm>
          <a:prstGeom prst="ellipse">
            <a:avLst/>
          </a:prstGeom>
          <a:solidFill>
            <a:srgbClr val="4EAEAF">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lIns="137168" tIns="68584" rIns="137168" bIns="68584" rtlCol="0" anchor="ctr"/>
          <a:lstStyle/>
          <a:p>
            <a:pPr algn="ctr"/>
            <a:endParaRPr lang="en-US" sz="4801">
              <a:solidFill>
                <a:schemeClr val="tx1"/>
              </a:solidFill>
            </a:endParaRPr>
          </a:p>
        </p:txBody>
      </p:sp>
      <p:sp>
        <p:nvSpPr>
          <p:cNvPr id="40" name="Freeform 12">
            <a:extLst>
              <a:ext uri="{FF2B5EF4-FFF2-40B4-BE49-F238E27FC236}">
                <a16:creationId xmlns:a16="http://schemas.microsoft.com/office/drawing/2014/main" id="{E290EC2A-3175-CB41-8246-CDE6D758FAB4}"/>
              </a:ext>
            </a:extLst>
          </p:cNvPr>
          <p:cNvSpPr>
            <a:spLocks/>
          </p:cNvSpPr>
          <p:nvPr userDrawn="1"/>
        </p:nvSpPr>
        <p:spPr bwMode="auto">
          <a:xfrm rot="10800000" flipH="1">
            <a:off x="6360857" y="6109158"/>
            <a:ext cx="396276" cy="669261"/>
          </a:xfrm>
          <a:custGeom>
            <a:avLst/>
            <a:gdLst>
              <a:gd name="T0" fmla="*/ 21 w 21"/>
              <a:gd name="T1" fmla="*/ 18 h 35"/>
              <a:gd name="T2" fmla="*/ 4 w 21"/>
              <a:gd name="T3" fmla="*/ 35 h 35"/>
              <a:gd name="T4" fmla="*/ 3 w 21"/>
              <a:gd name="T5" fmla="*/ 35 h 35"/>
              <a:gd name="T6" fmla="*/ 2 w 21"/>
              <a:gd name="T7" fmla="*/ 35 h 35"/>
              <a:gd name="T8" fmla="*/ 1 w 21"/>
              <a:gd name="T9" fmla="*/ 33 h 35"/>
              <a:gd name="T10" fmla="*/ 0 w 21"/>
              <a:gd name="T11" fmla="*/ 32 h 35"/>
              <a:gd name="T12" fmla="*/ 1 w 21"/>
              <a:gd name="T13" fmla="*/ 31 h 35"/>
              <a:gd name="T14" fmla="*/ 15 w 21"/>
              <a:gd name="T15" fmla="*/ 17 h 35"/>
              <a:gd name="T16" fmla="*/ 1 w 21"/>
              <a:gd name="T17" fmla="*/ 3 h 35"/>
              <a:gd name="T18" fmla="*/ 0 w 21"/>
              <a:gd name="T19" fmla="*/ 3 h 35"/>
              <a:gd name="T20" fmla="*/ 1 w 21"/>
              <a:gd name="T21" fmla="*/ 2 h 35"/>
              <a:gd name="T22" fmla="*/ 2 w 21"/>
              <a:gd name="T23" fmla="*/ 0 h 35"/>
              <a:gd name="T24" fmla="*/ 3 w 21"/>
              <a:gd name="T25" fmla="*/ 0 h 35"/>
              <a:gd name="T26" fmla="*/ 4 w 21"/>
              <a:gd name="T27" fmla="*/ 0 h 35"/>
              <a:gd name="T28" fmla="*/ 21 w 21"/>
              <a:gd name="T29" fmla="*/ 17 h 35"/>
              <a:gd name="T30" fmla="*/ 21 w 21"/>
              <a:gd name="T31" fmla="*/ 17 h 35"/>
              <a:gd name="T32" fmla="*/ 21 w 21"/>
              <a:gd name="T33" fmla="*/ 18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35">
                <a:moveTo>
                  <a:pt x="21" y="18"/>
                </a:moveTo>
                <a:cubicBezTo>
                  <a:pt x="4" y="35"/>
                  <a:pt x="4" y="35"/>
                  <a:pt x="4" y="35"/>
                </a:cubicBezTo>
                <a:cubicBezTo>
                  <a:pt x="4" y="35"/>
                  <a:pt x="3" y="35"/>
                  <a:pt x="3" y="35"/>
                </a:cubicBezTo>
                <a:cubicBezTo>
                  <a:pt x="3" y="35"/>
                  <a:pt x="3" y="35"/>
                  <a:pt x="2" y="35"/>
                </a:cubicBezTo>
                <a:cubicBezTo>
                  <a:pt x="1" y="33"/>
                  <a:pt x="1" y="33"/>
                  <a:pt x="1" y="33"/>
                </a:cubicBezTo>
                <a:cubicBezTo>
                  <a:pt x="0" y="33"/>
                  <a:pt x="0" y="33"/>
                  <a:pt x="0" y="32"/>
                </a:cubicBezTo>
                <a:cubicBezTo>
                  <a:pt x="0" y="32"/>
                  <a:pt x="0" y="32"/>
                  <a:pt x="1" y="31"/>
                </a:cubicBezTo>
                <a:cubicBezTo>
                  <a:pt x="15" y="17"/>
                  <a:pt x="15" y="17"/>
                  <a:pt x="15" y="17"/>
                </a:cubicBezTo>
                <a:cubicBezTo>
                  <a:pt x="1" y="3"/>
                  <a:pt x="1" y="3"/>
                  <a:pt x="1" y="3"/>
                </a:cubicBezTo>
                <a:cubicBezTo>
                  <a:pt x="0" y="3"/>
                  <a:pt x="0" y="3"/>
                  <a:pt x="0" y="3"/>
                </a:cubicBezTo>
                <a:cubicBezTo>
                  <a:pt x="0" y="2"/>
                  <a:pt x="0" y="2"/>
                  <a:pt x="1" y="2"/>
                </a:cubicBezTo>
                <a:cubicBezTo>
                  <a:pt x="2" y="0"/>
                  <a:pt x="2" y="0"/>
                  <a:pt x="2" y="0"/>
                </a:cubicBezTo>
                <a:cubicBezTo>
                  <a:pt x="3" y="0"/>
                  <a:pt x="3" y="0"/>
                  <a:pt x="3" y="0"/>
                </a:cubicBezTo>
                <a:cubicBezTo>
                  <a:pt x="3" y="0"/>
                  <a:pt x="4" y="0"/>
                  <a:pt x="4" y="0"/>
                </a:cubicBezTo>
                <a:cubicBezTo>
                  <a:pt x="21" y="17"/>
                  <a:pt x="21" y="17"/>
                  <a:pt x="21" y="17"/>
                </a:cubicBezTo>
                <a:cubicBezTo>
                  <a:pt x="21" y="17"/>
                  <a:pt x="21" y="17"/>
                  <a:pt x="21" y="17"/>
                </a:cubicBezTo>
                <a:cubicBezTo>
                  <a:pt x="21" y="18"/>
                  <a:pt x="21" y="18"/>
                  <a:pt x="21" y="18"/>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sz="2401">
              <a:latin typeface="Lato" charset="0"/>
              <a:ea typeface="Lato" charset="0"/>
              <a:cs typeface="Lato" charset="0"/>
            </a:endParaRPr>
          </a:p>
        </p:txBody>
      </p:sp>
      <p:sp>
        <p:nvSpPr>
          <p:cNvPr id="41" name="Freeform 12">
            <a:extLst>
              <a:ext uri="{FF2B5EF4-FFF2-40B4-BE49-F238E27FC236}">
                <a16:creationId xmlns:a16="http://schemas.microsoft.com/office/drawing/2014/main" id="{227F7988-E35A-0241-B53E-9A6604159C8E}"/>
              </a:ext>
            </a:extLst>
          </p:cNvPr>
          <p:cNvSpPr>
            <a:spLocks/>
          </p:cNvSpPr>
          <p:nvPr userDrawn="1"/>
        </p:nvSpPr>
        <p:spPr bwMode="auto">
          <a:xfrm rot="10800000" flipH="1">
            <a:off x="11690834" y="6109158"/>
            <a:ext cx="396276" cy="669261"/>
          </a:xfrm>
          <a:custGeom>
            <a:avLst/>
            <a:gdLst>
              <a:gd name="T0" fmla="*/ 21 w 21"/>
              <a:gd name="T1" fmla="*/ 18 h 35"/>
              <a:gd name="T2" fmla="*/ 4 w 21"/>
              <a:gd name="T3" fmla="*/ 35 h 35"/>
              <a:gd name="T4" fmla="*/ 3 w 21"/>
              <a:gd name="T5" fmla="*/ 35 h 35"/>
              <a:gd name="T6" fmla="*/ 2 w 21"/>
              <a:gd name="T7" fmla="*/ 35 h 35"/>
              <a:gd name="T8" fmla="*/ 1 w 21"/>
              <a:gd name="T9" fmla="*/ 33 h 35"/>
              <a:gd name="T10" fmla="*/ 0 w 21"/>
              <a:gd name="T11" fmla="*/ 32 h 35"/>
              <a:gd name="T12" fmla="*/ 1 w 21"/>
              <a:gd name="T13" fmla="*/ 31 h 35"/>
              <a:gd name="T14" fmla="*/ 15 w 21"/>
              <a:gd name="T15" fmla="*/ 17 h 35"/>
              <a:gd name="T16" fmla="*/ 1 w 21"/>
              <a:gd name="T17" fmla="*/ 3 h 35"/>
              <a:gd name="T18" fmla="*/ 0 w 21"/>
              <a:gd name="T19" fmla="*/ 3 h 35"/>
              <a:gd name="T20" fmla="*/ 1 w 21"/>
              <a:gd name="T21" fmla="*/ 2 h 35"/>
              <a:gd name="T22" fmla="*/ 2 w 21"/>
              <a:gd name="T23" fmla="*/ 0 h 35"/>
              <a:gd name="T24" fmla="*/ 3 w 21"/>
              <a:gd name="T25" fmla="*/ 0 h 35"/>
              <a:gd name="T26" fmla="*/ 4 w 21"/>
              <a:gd name="T27" fmla="*/ 0 h 35"/>
              <a:gd name="T28" fmla="*/ 21 w 21"/>
              <a:gd name="T29" fmla="*/ 17 h 35"/>
              <a:gd name="T30" fmla="*/ 21 w 21"/>
              <a:gd name="T31" fmla="*/ 17 h 35"/>
              <a:gd name="T32" fmla="*/ 21 w 21"/>
              <a:gd name="T33" fmla="*/ 18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35">
                <a:moveTo>
                  <a:pt x="21" y="18"/>
                </a:moveTo>
                <a:cubicBezTo>
                  <a:pt x="4" y="35"/>
                  <a:pt x="4" y="35"/>
                  <a:pt x="4" y="35"/>
                </a:cubicBezTo>
                <a:cubicBezTo>
                  <a:pt x="4" y="35"/>
                  <a:pt x="3" y="35"/>
                  <a:pt x="3" y="35"/>
                </a:cubicBezTo>
                <a:cubicBezTo>
                  <a:pt x="3" y="35"/>
                  <a:pt x="3" y="35"/>
                  <a:pt x="2" y="35"/>
                </a:cubicBezTo>
                <a:cubicBezTo>
                  <a:pt x="1" y="33"/>
                  <a:pt x="1" y="33"/>
                  <a:pt x="1" y="33"/>
                </a:cubicBezTo>
                <a:cubicBezTo>
                  <a:pt x="0" y="33"/>
                  <a:pt x="0" y="33"/>
                  <a:pt x="0" y="32"/>
                </a:cubicBezTo>
                <a:cubicBezTo>
                  <a:pt x="0" y="32"/>
                  <a:pt x="0" y="32"/>
                  <a:pt x="1" y="31"/>
                </a:cubicBezTo>
                <a:cubicBezTo>
                  <a:pt x="15" y="17"/>
                  <a:pt x="15" y="17"/>
                  <a:pt x="15" y="17"/>
                </a:cubicBezTo>
                <a:cubicBezTo>
                  <a:pt x="1" y="3"/>
                  <a:pt x="1" y="3"/>
                  <a:pt x="1" y="3"/>
                </a:cubicBezTo>
                <a:cubicBezTo>
                  <a:pt x="0" y="3"/>
                  <a:pt x="0" y="3"/>
                  <a:pt x="0" y="3"/>
                </a:cubicBezTo>
                <a:cubicBezTo>
                  <a:pt x="0" y="2"/>
                  <a:pt x="0" y="2"/>
                  <a:pt x="1" y="2"/>
                </a:cubicBezTo>
                <a:cubicBezTo>
                  <a:pt x="2" y="0"/>
                  <a:pt x="2" y="0"/>
                  <a:pt x="2" y="0"/>
                </a:cubicBezTo>
                <a:cubicBezTo>
                  <a:pt x="3" y="0"/>
                  <a:pt x="3" y="0"/>
                  <a:pt x="3" y="0"/>
                </a:cubicBezTo>
                <a:cubicBezTo>
                  <a:pt x="3" y="0"/>
                  <a:pt x="4" y="0"/>
                  <a:pt x="4" y="0"/>
                </a:cubicBezTo>
                <a:cubicBezTo>
                  <a:pt x="21" y="17"/>
                  <a:pt x="21" y="17"/>
                  <a:pt x="21" y="17"/>
                </a:cubicBezTo>
                <a:cubicBezTo>
                  <a:pt x="21" y="17"/>
                  <a:pt x="21" y="17"/>
                  <a:pt x="21" y="17"/>
                </a:cubicBezTo>
                <a:cubicBezTo>
                  <a:pt x="21" y="18"/>
                  <a:pt x="21" y="18"/>
                  <a:pt x="21" y="18"/>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sz="2401">
              <a:latin typeface="Lato" charset="0"/>
              <a:ea typeface="Lato" charset="0"/>
              <a:cs typeface="Lato" charset="0"/>
            </a:endParaRPr>
          </a:p>
        </p:txBody>
      </p:sp>
      <p:sp>
        <p:nvSpPr>
          <p:cNvPr id="46" name="Shape 2550">
            <a:extLst>
              <a:ext uri="{FF2B5EF4-FFF2-40B4-BE49-F238E27FC236}">
                <a16:creationId xmlns:a16="http://schemas.microsoft.com/office/drawing/2014/main" id="{3789D480-A2C9-0E48-85E5-2E5768C7D254}"/>
              </a:ext>
            </a:extLst>
          </p:cNvPr>
          <p:cNvSpPr/>
          <p:nvPr userDrawn="1"/>
        </p:nvSpPr>
        <p:spPr>
          <a:xfrm>
            <a:off x="3499809" y="5226877"/>
            <a:ext cx="814111" cy="814110"/>
          </a:xfrm>
          <a:custGeom>
            <a:avLst/>
            <a:gdLst/>
            <a:ahLst/>
            <a:cxnLst>
              <a:cxn ang="0">
                <a:pos x="wd2" y="hd2"/>
              </a:cxn>
              <a:cxn ang="5400000">
                <a:pos x="wd2" y="hd2"/>
              </a:cxn>
              <a:cxn ang="10800000">
                <a:pos x="wd2" y="hd2"/>
              </a:cxn>
              <a:cxn ang="16200000">
                <a:pos x="wd2" y="hd2"/>
              </a:cxn>
            </a:cxnLst>
            <a:rect l="0" t="0" r="r" b="b"/>
            <a:pathLst>
              <a:path w="21600" h="21600" extrusionOk="0">
                <a:moveTo>
                  <a:pt x="21109" y="7364"/>
                </a:moveTo>
                <a:cubicBezTo>
                  <a:pt x="20838" y="7364"/>
                  <a:pt x="20618" y="7584"/>
                  <a:pt x="20618" y="7855"/>
                </a:cubicBezTo>
                <a:lnTo>
                  <a:pt x="20618" y="18655"/>
                </a:lnTo>
                <a:cubicBezTo>
                  <a:pt x="20618" y="19739"/>
                  <a:pt x="19739" y="20618"/>
                  <a:pt x="18655" y="20618"/>
                </a:cubicBezTo>
                <a:lnTo>
                  <a:pt x="2945" y="20618"/>
                </a:lnTo>
                <a:cubicBezTo>
                  <a:pt x="1861" y="20618"/>
                  <a:pt x="982" y="19739"/>
                  <a:pt x="982" y="18655"/>
                </a:cubicBezTo>
                <a:lnTo>
                  <a:pt x="982" y="2945"/>
                </a:lnTo>
                <a:cubicBezTo>
                  <a:pt x="982" y="1861"/>
                  <a:pt x="1861" y="982"/>
                  <a:pt x="2945" y="982"/>
                </a:cubicBezTo>
                <a:lnTo>
                  <a:pt x="13745" y="982"/>
                </a:lnTo>
                <a:cubicBezTo>
                  <a:pt x="14017" y="982"/>
                  <a:pt x="14236" y="762"/>
                  <a:pt x="14236" y="491"/>
                </a:cubicBezTo>
                <a:cubicBezTo>
                  <a:pt x="14236" y="220"/>
                  <a:pt x="14017" y="0"/>
                  <a:pt x="13745" y="0"/>
                </a:cubicBezTo>
                <a:lnTo>
                  <a:pt x="2945" y="0"/>
                </a:lnTo>
                <a:cubicBezTo>
                  <a:pt x="1318" y="0"/>
                  <a:pt x="0" y="1319"/>
                  <a:pt x="0" y="2945"/>
                </a:cubicBezTo>
                <a:lnTo>
                  <a:pt x="0" y="18655"/>
                </a:lnTo>
                <a:cubicBezTo>
                  <a:pt x="0" y="20282"/>
                  <a:pt x="1318" y="21600"/>
                  <a:pt x="2945" y="21600"/>
                </a:cubicBezTo>
                <a:lnTo>
                  <a:pt x="18655" y="21600"/>
                </a:lnTo>
                <a:cubicBezTo>
                  <a:pt x="20282" y="21600"/>
                  <a:pt x="21600" y="20282"/>
                  <a:pt x="21600" y="18655"/>
                </a:cubicBezTo>
                <a:lnTo>
                  <a:pt x="21600" y="7855"/>
                </a:lnTo>
                <a:cubicBezTo>
                  <a:pt x="21600" y="7584"/>
                  <a:pt x="21380" y="7364"/>
                  <a:pt x="21109" y="7364"/>
                </a:cubicBezTo>
                <a:moveTo>
                  <a:pt x="7006" y="12764"/>
                </a:moveTo>
                <a:lnTo>
                  <a:pt x="8836" y="12764"/>
                </a:lnTo>
                <a:lnTo>
                  <a:pt x="8836" y="14594"/>
                </a:lnTo>
                <a:lnTo>
                  <a:pt x="6627" y="14973"/>
                </a:lnTo>
                <a:cubicBezTo>
                  <a:pt x="6627" y="14973"/>
                  <a:pt x="7006" y="12764"/>
                  <a:pt x="7006" y="12764"/>
                </a:cubicBezTo>
                <a:close/>
                <a:moveTo>
                  <a:pt x="16775" y="2742"/>
                </a:moveTo>
                <a:lnTo>
                  <a:pt x="18858" y="4825"/>
                </a:lnTo>
                <a:lnTo>
                  <a:pt x="9818" y="13865"/>
                </a:lnTo>
                <a:lnTo>
                  <a:pt x="9818" y="11782"/>
                </a:lnTo>
                <a:lnTo>
                  <a:pt x="7736" y="11782"/>
                </a:lnTo>
                <a:cubicBezTo>
                  <a:pt x="7736" y="11782"/>
                  <a:pt x="16775" y="2742"/>
                  <a:pt x="16775" y="2742"/>
                </a:cubicBezTo>
                <a:close/>
                <a:moveTo>
                  <a:pt x="18104" y="1414"/>
                </a:moveTo>
                <a:cubicBezTo>
                  <a:pt x="18371" y="1147"/>
                  <a:pt x="18739" y="982"/>
                  <a:pt x="19145" y="982"/>
                </a:cubicBezTo>
                <a:cubicBezTo>
                  <a:pt x="19959" y="982"/>
                  <a:pt x="20618" y="1642"/>
                  <a:pt x="20618" y="2455"/>
                </a:cubicBezTo>
                <a:cubicBezTo>
                  <a:pt x="20618" y="2861"/>
                  <a:pt x="20453" y="3230"/>
                  <a:pt x="20187" y="3496"/>
                </a:cubicBezTo>
                <a:lnTo>
                  <a:pt x="19552" y="4131"/>
                </a:lnTo>
                <a:lnTo>
                  <a:pt x="17469" y="2048"/>
                </a:lnTo>
                <a:cubicBezTo>
                  <a:pt x="17469" y="2048"/>
                  <a:pt x="18104" y="1414"/>
                  <a:pt x="18104" y="1414"/>
                </a:cubicBezTo>
                <a:close/>
                <a:moveTo>
                  <a:pt x="5400" y="16200"/>
                </a:moveTo>
                <a:lnTo>
                  <a:pt x="9590" y="15481"/>
                </a:lnTo>
                <a:lnTo>
                  <a:pt x="20881" y="4190"/>
                </a:lnTo>
                <a:cubicBezTo>
                  <a:pt x="21325" y="3746"/>
                  <a:pt x="21600" y="3133"/>
                  <a:pt x="21600" y="2455"/>
                </a:cubicBezTo>
                <a:cubicBezTo>
                  <a:pt x="21600" y="1099"/>
                  <a:pt x="20501" y="0"/>
                  <a:pt x="19145" y="0"/>
                </a:cubicBezTo>
                <a:cubicBezTo>
                  <a:pt x="18468" y="0"/>
                  <a:pt x="17854" y="275"/>
                  <a:pt x="17410" y="719"/>
                </a:cubicBezTo>
                <a:lnTo>
                  <a:pt x="6119" y="12010"/>
                </a:lnTo>
                <a:cubicBezTo>
                  <a:pt x="6119" y="12010"/>
                  <a:pt x="5400" y="16200"/>
                  <a:pt x="5400" y="16200"/>
                </a:cubicBezTo>
                <a:close/>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47" name="Shape 2553">
            <a:extLst>
              <a:ext uri="{FF2B5EF4-FFF2-40B4-BE49-F238E27FC236}">
                <a16:creationId xmlns:a16="http://schemas.microsoft.com/office/drawing/2014/main" id="{B8F93550-5C78-484A-A5B0-7E6CF566520C}"/>
              </a:ext>
            </a:extLst>
          </p:cNvPr>
          <p:cNvSpPr/>
          <p:nvPr userDrawn="1"/>
        </p:nvSpPr>
        <p:spPr>
          <a:xfrm>
            <a:off x="14030706" y="5285829"/>
            <a:ext cx="814111" cy="740103"/>
          </a:xfrm>
          <a:custGeom>
            <a:avLst/>
            <a:gdLst/>
            <a:ahLst/>
            <a:cxnLst>
              <a:cxn ang="0">
                <a:pos x="wd2" y="hd2"/>
              </a:cxn>
              <a:cxn ang="5400000">
                <a:pos x="wd2" y="hd2"/>
              </a:cxn>
              <a:cxn ang="10800000">
                <a:pos x="wd2" y="hd2"/>
              </a:cxn>
              <a:cxn ang="16200000">
                <a:pos x="wd2" y="hd2"/>
              </a:cxn>
            </a:cxnLst>
            <a:rect l="0" t="0" r="r" b="b"/>
            <a:pathLst>
              <a:path w="21600" h="21600" extrusionOk="0">
                <a:moveTo>
                  <a:pt x="15709" y="8100"/>
                </a:moveTo>
                <a:cubicBezTo>
                  <a:pt x="14896" y="8100"/>
                  <a:pt x="14236" y="8826"/>
                  <a:pt x="14236" y="9720"/>
                </a:cubicBezTo>
                <a:cubicBezTo>
                  <a:pt x="14236" y="10615"/>
                  <a:pt x="14896" y="11340"/>
                  <a:pt x="15709" y="11340"/>
                </a:cubicBezTo>
                <a:cubicBezTo>
                  <a:pt x="16522" y="11340"/>
                  <a:pt x="17182" y="10615"/>
                  <a:pt x="17182" y="9720"/>
                </a:cubicBezTo>
                <a:cubicBezTo>
                  <a:pt x="17182" y="8826"/>
                  <a:pt x="16522" y="8100"/>
                  <a:pt x="15709" y="8100"/>
                </a:cubicBezTo>
                <a:moveTo>
                  <a:pt x="10800" y="18360"/>
                </a:moveTo>
                <a:cubicBezTo>
                  <a:pt x="9864" y="18360"/>
                  <a:pt x="8922" y="18237"/>
                  <a:pt x="7998" y="17995"/>
                </a:cubicBezTo>
                <a:cubicBezTo>
                  <a:pt x="7923" y="17975"/>
                  <a:pt x="7846" y="17965"/>
                  <a:pt x="7770" y="17965"/>
                </a:cubicBezTo>
                <a:cubicBezTo>
                  <a:pt x="7646" y="17965"/>
                  <a:pt x="7522" y="17991"/>
                  <a:pt x="7406" y="18043"/>
                </a:cubicBezTo>
                <a:lnTo>
                  <a:pt x="3352" y="19826"/>
                </a:lnTo>
                <a:lnTo>
                  <a:pt x="4013" y="16735"/>
                </a:lnTo>
                <a:cubicBezTo>
                  <a:pt x="4098" y="16339"/>
                  <a:pt x="3972" y="15924"/>
                  <a:pt x="3689" y="15662"/>
                </a:cubicBezTo>
                <a:cubicBezTo>
                  <a:pt x="1944" y="14045"/>
                  <a:pt x="982" y="11934"/>
                  <a:pt x="982" y="9720"/>
                </a:cubicBezTo>
                <a:cubicBezTo>
                  <a:pt x="982" y="4956"/>
                  <a:pt x="5387" y="1080"/>
                  <a:pt x="10800" y="1080"/>
                </a:cubicBezTo>
                <a:cubicBezTo>
                  <a:pt x="16214" y="1080"/>
                  <a:pt x="20618" y="4956"/>
                  <a:pt x="20618" y="9720"/>
                </a:cubicBezTo>
                <a:cubicBezTo>
                  <a:pt x="20618" y="14484"/>
                  <a:pt x="16214" y="18360"/>
                  <a:pt x="10800" y="18360"/>
                </a:cubicBezTo>
                <a:moveTo>
                  <a:pt x="10800" y="0"/>
                </a:moveTo>
                <a:cubicBezTo>
                  <a:pt x="4835" y="0"/>
                  <a:pt x="0" y="4352"/>
                  <a:pt x="0" y="9720"/>
                </a:cubicBezTo>
                <a:cubicBezTo>
                  <a:pt x="0" y="12353"/>
                  <a:pt x="1168" y="14738"/>
                  <a:pt x="3057" y="16488"/>
                </a:cubicBezTo>
                <a:lnTo>
                  <a:pt x="1964" y="21600"/>
                </a:lnTo>
                <a:lnTo>
                  <a:pt x="7770" y="19046"/>
                </a:lnTo>
                <a:cubicBezTo>
                  <a:pt x="8732" y="19298"/>
                  <a:pt x="9747" y="19440"/>
                  <a:pt x="10800" y="19440"/>
                </a:cubicBezTo>
                <a:cubicBezTo>
                  <a:pt x="16765" y="19440"/>
                  <a:pt x="21600" y="15089"/>
                  <a:pt x="21600" y="9720"/>
                </a:cubicBezTo>
                <a:cubicBezTo>
                  <a:pt x="21600" y="4352"/>
                  <a:pt x="16765" y="0"/>
                  <a:pt x="10800" y="0"/>
                </a:cubicBezTo>
                <a:moveTo>
                  <a:pt x="10800" y="8100"/>
                </a:moveTo>
                <a:cubicBezTo>
                  <a:pt x="9987" y="8100"/>
                  <a:pt x="9327" y="8826"/>
                  <a:pt x="9327" y="9720"/>
                </a:cubicBezTo>
                <a:cubicBezTo>
                  <a:pt x="9327" y="10615"/>
                  <a:pt x="9987" y="11340"/>
                  <a:pt x="10800" y="11340"/>
                </a:cubicBezTo>
                <a:cubicBezTo>
                  <a:pt x="11613" y="11340"/>
                  <a:pt x="12273" y="10615"/>
                  <a:pt x="12273" y="9720"/>
                </a:cubicBezTo>
                <a:cubicBezTo>
                  <a:pt x="12273" y="8826"/>
                  <a:pt x="11613" y="8100"/>
                  <a:pt x="10800" y="8100"/>
                </a:cubicBezTo>
                <a:moveTo>
                  <a:pt x="5891" y="8100"/>
                </a:moveTo>
                <a:cubicBezTo>
                  <a:pt x="5078" y="8100"/>
                  <a:pt x="4418" y="8826"/>
                  <a:pt x="4418" y="9720"/>
                </a:cubicBezTo>
                <a:cubicBezTo>
                  <a:pt x="4418" y="10615"/>
                  <a:pt x="5078" y="11340"/>
                  <a:pt x="5891" y="11340"/>
                </a:cubicBezTo>
                <a:cubicBezTo>
                  <a:pt x="6704" y="11340"/>
                  <a:pt x="7364" y="10615"/>
                  <a:pt x="7364" y="9720"/>
                </a:cubicBezTo>
                <a:cubicBezTo>
                  <a:pt x="7364" y="8826"/>
                  <a:pt x="6704" y="8100"/>
                  <a:pt x="5891" y="8100"/>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48" name="Shape 2616">
            <a:extLst>
              <a:ext uri="{FF2B5EF4-FFF2-40B4-BE49-F238E27FC236}">
                <a16:creationId xmlns:a16="http://schemas.microsoft.com/office/drawing/2014/main" id="{BD527F33-B712-B140-A0B3-1C5872AE65D4}"/>
              </a:ext>
            </a:extLst>
          </p:cNvPr>
          <p:cNvSpPr/>
          <p:nvPr userDrawn="1"/>
        </p:nvSpPr>
        <p:spPr>
          <a:xfrm>
            <a:off x="8850710" y="5260001"/>
            <a:ext cx="814111" cy="740285"/>
          </a:xfrm>
          <a:custGeom>
            <a:avLst/>
            <a:gdLst/>
            <a:ahLst/>
            <a:cxnLst>
              <a:cxn ang="0">
                <a:pos x="wd2" y="hd2"/>
              </a:cxn>
              <a:cxn ang="5400000">
                <a:pos x="wd2" y="hd2"/>
              </a:cxn>
              <a:cxn ang="10800000">
                <a:pos x="wd2" y="hd2"/>
              </a:cxn>
              <a:cxn ang="16200000">
                <a:pos x="wd2" y="hd2"/>
              </a:cxn>
            </a:cxnLst>
            <a:rect l="0" t="0" r="r" b="b"/>
            <a:pathLst>
              <a:path w="21600" h="21600" extrusionOk="0">
                <a:moveTo>
                  <a:pt x="1016" y="20520"/>
                </a:moveTo>
                <a:cubicBezTo>
                  <a:pt x="1258" y="18675"/>
                  <a:pt x="2752" y="17923"/>
                  <a:pt x="4191" y="17361"/>
                </a:cubicBezTo>
                <a:cubicBezTo>
                  <a:pt x="5156" y="17087"/>
                  <a:pt x="6884" y="15971"/>
                  <a:pt x="6884" y="13567"/>
                </a:cubicBezTo>
                <a:cubicBezTo>
                  <a:pt x="6884" y="11510"/>
                  <a:pt x="6113" y="10507"/>
                  <a:pt x="5698" y="9969"/>
                </a:cubicBezTo>
                <a:cubicBezTo>
                  <a:pt x="5646" y="9902"/>
                  <a:pt x="5599" y="9842"/>
                  <a:pt x="5562" y="9786"/>
                </a:cubicBezTo>
                <a:cubicBezTo>
                  <a:pt x="5550" y="9769"/>
                  <a:pt x="5538" y="9752"/>
                  <a:pt x="5526" y="9735"/>
                </a:cubicBezTo>
                <a:cubicBezTo>
                  <a:pt x="5491" y="9662"/>
                  <a:pt x="5297" y="9177"/>
                  <a:pt x="5553" y="8011"/>
                </a:cubicBezTo>
                <a:cubicBezTo>
                  <a:pt x="5604" y="7777"/>
                  <a:pt x="5583" y="7531"/>
                  <a:pt x="5493" y="7312"/>
                </a:cubicBezTo>
                <a:cubicBezTo>
                  <a:pt x="5249" y="6721"/>
                  <a:pt x="4603" y="5151"/>
                  <a:pt x="5035" y="3988"/>
                </a:cubicBezTo>
                <a:cubicBezTo>
                  <a:pt x="5619" y="2411"/>
                  <a:pt x="6140" y="2099"/>
                  <a:pt x="7085" y="1642"/>
                </a:cubicBezTo>
                <a:cubicBezTo>
                  <a:pt x="7132" y="1619"/>
                  <a:pt x="7177" y="1592"/>
                  <a:pt x="7220" y="1562"/>
                </a:cubicBezTo>
                <a:cubicBezTo>
                  <a:pt x="7458" y="1393"/>
                  <a:pt x="8233" y="1080"/>
                  <a:pt x="9029" y="1080"/>
                </a:cubicBezTo>
                <a:cubicBezTo>
                  <a:pt x="9467" y="1080"/>
                  <a:pt x="9840" y="1172"/>
                  <a:pt x="10137" y="1353"/>
                </a:cubicBezTo>
                <a:cubicBezTo>
                  <a:pt x="10491" y="1569"/>
                  <a:pt x="10825" y="1968"/>
                  <a:pt x="11308" y="3213"/>
                </a:cubicBezTo>
                <a:cubicBezTo>
                  <a:pt x="11991" y="4974"/>
                  <a:pt x="11820" y="6477"/>
                  <a:pt x="11347" y="7186"/>
                </a:cubicBezTo>
                <a:cubicBezTo>
                  <a:pt x="11175" y="7442"/>
                  <a:pt x="11116" y="7769"/>
                  <a:pt x="11184" y="8078"/>
                </a:cubicBezTo>
                <a:cubicBezTo>
                  <a:pt x="11422" y="9164"/>
                  <a:pt x="11247" y="9602"/>
                  <a:pt x="11210" y="9679"/>
                </a:cubicBezTo>
                <a:cubicBezTo>
                  <a:pt x="11181" y="9712"/>
                  <a:pt x="11153" y="9748"/>
                  <a:pt x="11129" y="9786"/>
                </a:cubicBezTo>
                <a:cubicBezTo>
                  <a:pt x="11091" y="9842"/>
                  <a:pt x="11044" y="9902"/>
                  <a:pt x="10992" y="9969"/>
                </a:cubicBezTo>
                <a:cubicBezTo>
                  <a:pt x="10578" y="10507"/>
                  <a:pt x="9806" y="11510"/>
                  <a:pt x="9806" y="13567"/>
                </a:cubicBezTo>
                <a:cubicBezTo>
                  <a:pt x="9806" y="15972"/>
                  <a:pt x="11535" y="17087"/>
                  <a:pt x="12500" y="17361"/>
                </a:cubicBezTo>
                <a:cubicBezTo>
                  <a:pt x="13925" y="17916"/>
                  <a:pt x="15432" y="18665"/>
                  <a:pt x="15675" y="20520"/>
                </a:cubicBezTo>
                <a:cubicBezTo>
                  <a:pt x="15675" y="20520"/>
                  <a:pt x="1016" y="20520"/>
                  <a:pt x="1016" y="20520"/>
                </a:cubicBezTo>
                <a:close/>
                <a:moveTo>
                  <a:pt x="12782" y="16326"/>
                </a:moveTo>
                <a:cubicBezTo>
                  <a:pt x="12782" y="16326"/>
                  <a:pt x="10788" y="15813"/>
                  <a:pt x="10788" y="13567"/>
                </a:cubicBezTo>
                <a:cubicBezTo>
                  <a:pt x="10788" y="11595"/>
                  <a:pt x="11607" y="10900"/>
                  <a:pt x="11923" y="10420"/>
                </a:cubicBezTo>
                <a:cubicBezTo>
                  <a:pt x="11923" y="10420"/>
                  <a:pt x="12573" y="9806"/>
                  <a:pt x="12138" y="7825"/>
                </a:cubicBezTo>
                <a:cubicBezTo>
                  <a:pt x="12863" y="6740"/>
                  <a:pt x="12999" y="4821"/>
                  <a:pt x="12211" y="2789"/>
                </a:cubicBezTo>
                <a:cubicBezTo>
                  <a:pt x="11716" y="1514"/>
                  <a:pt x="11279" y="815"/>
                  <a:pt x="10613" y="409"/>
                </a:cubicBezTo>
                <a:cubicBezTo>
                  <a:pt x="10124" y="111"/>
                  <a:pt x="9569" y="0"/>
                  <a:pt x="9029" y="0"/>
                </a:cubicBezTo>
                <a:cubicBezTo>
                  <a:pt x="8023" y="0"/>
                  <a:pt x="7070" y="384"/>
                  <a:pt x="6690" y="653"/>
                </a:cubicBezTo>
                <a:cubicBezTo>
                  <a:pt x="5576" y="1192"/>
                  <a:pt x="4828" y="1688"/>
                  <a:pt x="4126" y="3579"/>
                </a:cubicBezTo>
                <a:cubicBezTo>
                  <a:pt x="3556" y="5114"/>
                  <a:pt x="4241" y="6891"/>
                  <a:pt x="4598" y="7757"/>
                </a:cubicBezTo>
                <a:cubicBezTo>
                  <a:pt x="4163" y="9739"/>
                  <a:pt x="4767" y="10420"/>
                  <a:pt x="4767" y="10420"/>
                </a:cubicBezTo>
                <a:cubicBezTo>
                  <a:pt x="5083" y="10900"/>
                  <a:pt x="5903" y="11595"/>
                  <a:pt x="5903" y="13567"/>
                </a:cubicBezTo>
                <a:cubicBezTo>
                  <a:pt x="5903" y="15813"/>
                  <a:pt x="3909" y="16326"/>
                  <a:pt x="3909" y="16326"/>
                </a:cubicBezTo>
                <a:cubicBezTo>
                  <a:pt x="2642" y="16817"/>
                  <a:pt x="0" y="17821"/>
                  <a:pt x="0" y="21060"/>
                </a:cubicBezTo>
                <a:cubicBezTo>
                  <a:pt x="0" y="21060"/>
                  <a:pt x="0" y="21600"/>
                  <a:pt x="491" y="21600"/>
                </a:cubicBezTo>
                <a:lnTo>
                  <a:pt x="16200" y="21600"/>
                </a:lnTo>
                <a:cubicBezTo>
                  <a:pt x="16691" y="21600"/>
                  <a:pt x="16691" y="21060"/>
                  <a:pt x="16691" y="21060"/>
                </a:cubicBezTo>
                <a:cubicBezTo>
                  <a:pt x="16691" y="17821"/>
                  <a:pt x="14048" y="16817"/>
                  <a:pt x="12782" y="16326"/>
                </a:cubicBezTo>
                <a:moveTo>
                  <a:pt x="18035" y="15774"/>
                </a:moveTo>
                <a:cubicBezTo>
                  <a:pt x="18035" y="15774"/>
                  <a:pt x="16217" y="15312"/>
                  <a:pt x="16217" y="13291"/>
                </a:cubicBezTo>
                <a:cubicBezTo>
                  <a:pt x="16217" y="11515"/>
                  <a:pt x="17087" y="10890"/>
                  <a:pt x="17376" y="10458"/>
                </a:cubicBezTo>
                <a:cubicBezTo>
                  <a:pt x="17376" y="10458"/>
                  <a:pt x="17968" y="9906"/>
                  <a:pt x="17572" y="8122"/>
                </a:cubicBezTo>
                <a:cubicBezTo>
                  <a:pt x="18232" y="7146"/>
                  <a:pt x="18387" y="5419"/>
                  <a:pt x="17669" y="3590"/>
                </a:cubicBezTo>
                <a:cubicBezTo>
                  <a:pt x="17218" y="2442"/>
                  <a:pt x="16666" y="1814"/>
                  <a:pt x="16059" y="1449"/>
                </a:cubicBezTo>
                <a:cubicBezTo>
                  <a:pt x="15612" y="1180"/>
                  <a:pt x="15107" y="1081"/>
                  <a:pt x="14614" y="1081"/>
                </a:cubicBezTo>
                <a:cubicBezTo>
                  <a:pt x="13880" y="1081"/>
                  <a:pt x="13182" y="1301"/>
                  <a:pt x="12753" y="1514"/>
                </a:cubicBezTo>
                <a:cubicBezTo>
                  <a:pt x="12878" y="1781"/>
                  <a:pt x="12997" y="2064"/>
                  <a:pt x="13115" y="2366"/>
                </a:cubicBezTo>
                <a:cubicBezTo>
                  <a:pt x="13131" y="2409"/>
                  <a:pt x="13143" y="2453"/>
                  <a:pt x="13159" y="2496"/>
                </a:cubicBezTo>
                <a:cubicBezTo>
                  <a:pt x="13436" y="2360"/>
                  <a:pt x="13994" y="2160"/>
                  <a:pt x="14614" y="2160"/>
                </a:cubicBezTo>
                <a:cubicBezTo>
                  <a:pt x="15001" y="2160"/>
                  <a:pt x="15328" y="2239"/>
                  <a:pt x="15588" y="2396"/>
                </a:cubicBezTo>
                <a:cubicBezTo>
                  <a:pt x="15893" y="2579"/>
                  <a:pt x="16347" y="2947"/>
                  <a:pt x="16767" y="4019"/>
                </a:cubicBezTo>
                <a:cubicBezTo>
                  <a:pt x="17366" y="5541"/>
                  <a:pt x="17207" y="6853"/>
                  <a:pt x="16784" y="7478"/>
                </a:cubicBezTo>
                <a:cubicBezTo>
                  <a:pt x="16610" y="7736"/>
                  <a:pt x="16549" y="8067"/>
                  <a:pt x="16618" y="8379"/>
                </a:cubicBezTo>
                <a:cubicBezTo>
                  <a:pt x="16817" y="9273"/>
                  <a:pt x="16689" y="9648"/>
                  <a:pt x="16656" y="9723"/>
                </a:cubicBezTo>
                <a:cubicBezTo>
                  <a:pt x="16631" y="9754"/>
                  <a:pt x="16607" y="9786"/>
                  <a:pt x="16584" y="9820"/>
                </a:cubicBezTo>
                <a:cubicBezTo>
                  <a:pt x="16565" y="9848"/>
                  <a:pt x="16497" y="9929"/>
                  <a:pt x="16447" y="9988"/>
                </a:cubicBezTo>
                <a:cubicBezTo>
                  <a:pt x="16023" y="10488"/>
                  <a:pt x="15236" y="11419"/>
                  <a:pt x="15236" y="13291"/>
                </a:cubicBezTo>
                <a:cubicBezTo>
                  <a:pt x="15236" y="15520"/>
                  <a:pt x="16851" y="16555"/>
                  <a:pt x="17757" y="16810"/>
                </a:cubicBezTo>
                <a:cubicBezTo>
                  <a:pt x="19050" y="17307"/>
                  <a:pt x="20311" y="17926"/>
                  <a:pt x="20570" y="19440"/>
                </a:cubicBezTo>
                <a:lnTo>
                  <a:pt x="17464" y="19440"/>
                </a:lnTo>
                <a:cubicBezTo>
                  <a:pt x="17553" y="19773"/>
                  <a:pt x="17615" y="20132"/>
                  <a:pt x="17645" y="20520"/>
                </a:cubicBezTo>
                <a:lnTo>
                  <a:pt x="21152" y="20520"/>
                </a:lnTo>
                <a:cubicBezTo>
                  <a:pt x="21600" y="20520"/>
                  <a:pt x="21600" y="20034"/>
                  <a:pt x="21600" y="20034"/>
                </a:cubicBezTo>
                <a:cubicBezTo>
                  <a:pt x="21600" y="17119"/>
                  <a:pt x="19191" y="16215"/>
                  <a:pt x="18035" y="15774"/>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50" name="Rectangle 49">
            <a:extLst>
              <a:ext uri="{FF2B5EF4-FFF2-40B4-BE49-F238E27FC236}">
                <a16:creationId xmlns:a16="http://schemas.microsoft.com/office/drawing/2014/main" id="{68106328-7657-954F-A7CB-3EC2237AD174}"/>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52" name="Text Placeholder 2">
            <a:extLst>
              <a:ext uri="{FF2B5EF4-FFF2-40B4-BE49-F238E27FC236}">
                <a16:creationId xmlns:a16="http://schemas.microsoft.com/office/drawing/2014/main" id="{45BF6217-193F-824A-A6A3-7DFE9929E513}"/>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53" name="Text Placeholder 3">
            <a:extLst>
              <a:ext uri="{FF2B5EF4-FFF2-40B4-BE49-F238E27FC236}">
                <a16:creationId xmlns:a16="http://schemas.microsoft.com/office/drawing/2014/main" id="{E123F84F-EA5B-6C40-89DA-B4BB273E595A}"/>
              </a:ext>
            </a:extLst>
          </p:cNvPr>
          <p:cNvSpPr>
            <a:spLocks noGrp="1"/>
          </p:cNvSpPr>
          <p:nvPr>
            <p:ph type="body" sz="quarter" idx="14" hasCustomPrompt="1"/>
          </p:nvPr>
        </p:nvSpPr>
        <p:spPr>
          <a:xfrm>
            <a:off x="1140915" y="9582061"/>
            <a:ext cx="16053071" cy="1353943"/>
          </a:xfrm>
        </p:spPr>
        <p:txBody>
          <a:bodyPr>
            <a:noAutofit/>
          </a:bodyPr>
          <a:lstStyle>
            <a:lvl1pPr marL="0" indent="0">
              <a:lnSpc>
                <a:spcPct val="100000"/>
              </a:lnSpc>
              <a:buNone/>
              <a:defRPr sz="36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text here. This is for longer descriptions that need a lot of text to provide information.</a:t>
            </a:r>
          </a:p>
        </p:txBody>
      </p:sp>
      <p:sp>
        <p:nvSpPr>
          <p:cNvPr id="54" name="Text Placeholder 3">
            <a:extLst>
              <a:ext uri="{FF2B5EF4-FFF2-40B4-BE49-F238E27FC236}">
                <a16:creationId xmlns:a16="http://schemas.microsoft.com/office/drawing/2014/main" id="{D0272E1C-B1EC-3F47-8E6B-6F180F8FF955}"/>
              </a:ext>
            </a:extLst>
          </p:cNvPr>
          <p:cNvSpPr>
            <a:spLocks noGrp="1"/>
          </p:cNvSpPr>
          <p:nvPr>
            <p:ph type="body" sz="quarter" idx="18" hasCustomPrompt="1"/>
          </p:nvPr>
        </p:nvSpPr>
        <p:spPr>
          <a:xfrm>
            <a:off x="1897010" y="6275455"/>
            <a:ext cx="3403713" cy="1834105"/>
          </a:xfrm>
        </p:spPr>
        <p:txBody>
          <a:bodyPr>
            <a:noAutofit/>
          </a:bodyPr>
          <a:lstStyle>
            <a:lvl1pPr marL="0" indent="0" algn="ctr">
              <a:lnSpc>
                <a:spcPct val="100000"/>
              </a:lnSpc>
              <a:buNone/>
              <a:defRPr sz="3000">
                <a:solidFill>
                  <a:schemeClr val="bg1"/>
                </a:solidFill>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55" name="Text Placeholder 3">
            <a:extLst>
              <a:ext uri="{FF2B5EF4-FFF2-40B4-BE49-F238E27FC236}">
                <a16:creationId xmlns:a16="http://schemas.microsoft.com/office/drawing/2014/main" id="{9BF19FF7-4607-5D4E-A311-BC36C390E289}"/>
              </a:ext>
            </a:extLst>
          </p:cNvPr>
          <p:cNvSpPr>
            <a:spLocks noGrp="1"/>
          </p:cNvSpPr>
          <p:nvPr>
            <p:ph type="body" sz="quarter" idx="30" hasCustomPrompt="1"/>
          </p:nvPr>
        </p:nvSpPr>
        <p:spPr>
          <a:xfrm>
            <a:off x="7278541" y="6275455"/>
            <a:ext cx="3744084" cy="1834105"/>
          </a:xfrm>
        </p:spPr>
        <p:txBody>
          <a:bodyPr>
            <a:noAutofit/>
          </a:bodyPr>
          <a:lstStyle>
            <a:lvl1pPr marL="0" indent="0" algn="ctr">
              <a:lnSpc>
                <a:spcPct val="100000"/>
              </a:lnSpc>
              <a:buNone/>
              <a:defRPr sz="3000">
                <a:solidFill>
                  <a:schemeClr val="bg1"/>
                </a:solidFill>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56" name="Text Placeholder 3">
            <a:extLst>
              <a:ext uri="{FF2B5EF4-FFF2-40B4-BE49-F238E27FC236}">
                <a16:creationId xmlns:a16="http://schemas.microsoft.com/office/drawing/2014/main" id="{D69C6AEB-097B-9547-AB94-D6DEA26F7A82}"/>
              </a:ext>
            </a:extLst>
          </p:cNvPr>
          <p:cNvSpPr>
            <a:spLocks noGrp="1"/>
          </p:cNvSpPr>
          <p:nvPr>
            <p:ph type="body" sz="quarter" idx="32" hasCustomPrompt="1"/>
          </p:nvPr>
        </p:nvSpPr>
        <p:spPr>
          <a:xfrm>
            <a:off x="13016773" y="6275455"/>
            <a:ext cx="3403713" cy="1834105"/>
          </a:xfrm>
        </p:spPr>
        <p:txBody>
          <a:bodyPr>
            <a:noAutofit/>
          </a:bodyPr>
          <a:lstStyle>
            <a:lvl1pPr marL="0" indent="0" algn="ctr">
              <a:lnSpc>
                <a:spcPct val="100000"/>
              </a:lnSpc>
              <a:buNone/>
              <a:defRPr sz="3000">
                <a:solidFill>
                  <a:schemeClr val="bg1"/>
                </a:solidFill>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Tree>
    <p:extLst>
      <p:ext uri="{BB962C8B-B14F-4D97-AF65-F5344CB8AC3E}">
        <p14:creationId xmlns:p14="http://schemas.microsoft.com/office/powerpoint/2010/main" val="14971911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 Icons Center">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20" name="Diamond 19">
            <a:extLst>
              <a:ext uri="{FF2B5EF4-FFF2-40B4-BE49-F238E27FC236}">
                <a16:creationId xmlns:a16="http://schemas.microsoft.com/office/drawing/2014/main" id="{58A892F9-EF26-5447-B70D-F361B56C7ABC}"/>
              </a:ext>
            </a:extLst>
          </p:cNvPr>
          <p:cNvSpPr/>
          <p:nvPr userDrawn="1"/>
        </p:nvSpPr>
        <p:spPr>
          <a:xfrm>
            <a:off x="6156766" y="4116083"/>
            <a:ext cx="5987238" cy="5987238"/>
          </a:xfrm>
          <a:prstGeom prst="diamond">
            <a:avLst/>
          </a:prstGeom>
          <a:solidFill>
            <a:srgbClr val="3262AA">
              <a:alpha val="10000"/>
            </a:srgbClr>
          </a:solidFill>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21" name="Freeform 20">
            <a:extLst>
              <a:ext uri="{FF2B5EF4-FFF2-40B4-BE49-F238E27FC236}">
                <a16:creationId xmlns:a16="http://schemas.microsoft.com/office/drawing/2014/main" id="{F2272654-2BEC-6446-B3B0-3F544AF50C8C}"/>
              </a:ext>
            </a:extLst>
          </p:cNvPr>
          <p:cNvSpPr/>
          <p:nvPr userDrawn="1"/>
        </p:nvSpPr>
        <p:spPr>
          <a:xfrm>
            <a:off x="6725553" y="4684871"/>
            <a:ext cx="2335023" cy="2335023"/>
          </a:xfrm>
          <a:custGeom>
            <a:avLst/>
            <a:gdLst>
              <a:gd name="connsiteX0" fmla="*/ 0 w 4225459"/>
              <a:gd name="connsiteY0" fmla="*/ 704257 h 4225459"/>
              <a:gd name="connsiteX1" fmla="*/ 704257 w 4225459"/>
              <a:gd name="connsiteY1" fmla="*/ 0 h 4225459"/>
              <a:gd name="connsiteX2" fmla="*/ 3521202 w 4225459"/>
              <a:gd name="connsiteY2" fmla="*/ 0 h 4225459"/>
              <a:gd name="connsiteX3" fmla="*/ 4225459 w 4225459"/>
              <a:gd name="connsiteY3" fmla="*/ 704257 h 4225459"/>
              <a:gd name="connsiteX4" fmla="*/ 4225459 w 4225459"/>
              <a:gd name="connsiteY4" fmla="*/ 3521202 h 4225459"/>
              <a:gd name="connsiteX5" fmla="*/ 3521202 w 4225459"/>
              <a:gd name="connsiteY5" fmla="*/ 4225459 h 4225459"/>
              <a:gd name="connsiteX6" fmla="*/ 704257 w 4225459"/>
              <a:gd name="connsiteY6" fmla="*/ 4225459 h 4225459"/>
              <a:gd name="connsiteX7" fmla="*/ 0 w 4225459"/>
              <a:gd name="connsiteY7" fmla="*/ 3521202 h 4225459"/>
              <a:gd name="connsiteX8" fmla="*/ 0 w 4225459"/>
              <a:gd name="connsiteY8" fmla="*/ 704257 h 422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25459" h="4225459">
                <a:moveTo>
                  <a:pt x="0" y="704257"/>
                </a:moveTo>
                <a:cubicBezTo>
                  <a:pt x="0" y="315307"/>
                  <a:pt x="315307" y="0"/>
                  <a:pt x="704257" y="0"/>
                </a:cubicBezTo>
                <a:lnTo>
                  <a:pt x="3521202" y="0"/>
                </a:lnTo>
                <a:cubicBezTo>
                  <a:pt x="3910152" y="0"/>
                  <a:pt x="4225459" y="315307"/>
                  <a:pt x="4225459" y="704257"/>
                </a:cubicBezTo>
                <a:lnTo>
                  <a:pt x="4225459" y="3521202"/>
                </a:lnTo>
                <a:cubicBezTo>
                  <a:pt x="4225459" y="3910152"/>
                  <a:pt x="3910152" y="4225459"/>
                  <a:pt x="3521202" y="4225459"/>
                </a:cubicBezTo>
                <a:lnTo>
                  <a:pt x="704257" y="4225459"/>
                </a:lnTo>
                <a:cubicBezTo>
                  <a:pt x="315307" y="4225459"/>
                  <a:pt x="0" y="3910152"/>
                  <a:pt x="0" y="3521202"/>
                </a:cubicBezTo>
                <a:lnTo>
                  <a:pt x="0" y="704257"/>
                </a:lnTo>
                <a:close/>
              </a:path>
            </a:pathLst>
          </a:custGeom>
          <a:solidFill>
            <a:srgbClr val="3262AA"/>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40529" tIns="340529" rIns="340529" bIns="340529" numCol="1" spcCol="1270" anchor="ctr" anchorCtr="0">
            <a:noAutofit/>
          </a:bodyPr>
          <a:lstStyle/>
          <a:p>
            <a:pPr algn="ctr" defTabSz="2167515">
              <a:lnSpc>
                <a:spcPct val="90000"/>
              </a:lnSpc>
              <a:spcBef>
                <a:spcPct val="0"/>
              </a:spcBef>
              <a:spcAft>
                <a:spcPct val="35000"/>
              </a:spcAft>
            </a:pPr>
            <a:endParaRPr lang="en-US" sz="4876">
              <a:latin typeface="Lato Light"/>
              <a:cs typeface="Lato Light"/>
            </a:endParaRPr>
          </a:p>
        </p:txBody>
      </p:sp>
      <p:sp>
        <p:nvSpPr>
          <p:cNvPr id="22" name="Freeform 21">
            <a:extLst>
              <a:ext uri="{FF2B5EF4-FFF2-40B4-BE49-F238E27FC236}">
                <a16:creationId xmlns:a16="http://schemas.microsoft.com/office/drawing/2014/main" id="{3D2EEC42-F789-BC40-8568-FED4F5C283BC}"/>
              </a:ext>
            </a:extLst>
          </p:cNvPr>
          <p:cNvSpPr/>
          <p:nvPr userDrawn="1"/>
        </p:nvSpPr>
        <p:spPr>
          <a:xfrm>
            <a:off x="6725553" y="7199511"/>
            <a:ext cx="2335023" cy="2335023"/>
          </a:xfrm>
          <a:custGeom>
            <a:avLst/>
            <a:gdLst>
              <a:gd name="connsiteX0" fmla="*/ 0 w 4225459"/>
              <a:gd name="connsiteY0" fmla="*/ 704257 h 4225459"/>
              <a:gd name="connsiteX1" fmla="*/ 704257 w 4225459"/>
              <a:gd name="connsiteY1" fmla="*/ 0 h 4225459"/>
              <a:gd name="connsiteX2" fmla="*/ 3521202 w 4225459"/>
              <a:gd name="connsiteY2" fmla="*/ 0 h 4225459"/>
              <a:gd name="connsiteX3" fmla="*/ 4225459 w 4225459"/>
              <a:gd name="connsiteY3" fmla="*/ 704257 h 4225459"/>
              <a:gd name="connsiteX4" fmla="*/ 4225459 w 4225459"/>
              <a:gd name="connsiteY4" fmla="*/ 3521202 h 4225459"/>
              <a:gd name="connsiteX5" fmla="*/ 3521202 w 4225459"/>
              <a:gd name="connsiteY5" fmla="*/ 4225459 h 4225459"/>
              <a:gd name="connsiteX6" fmla="*/ 704257 w 4225459"/>
              <a:gd name="connsiteY6" fmla="*/ 4225459 h 4225459"/>
              <a:gd name="connsiteX7" fmla="*/ 0 w 4225459"/>
              <a:gd name="connsiteY7" fmla="*/ 3521202 h 4225459"/>
              <a:gd name="connsiteX8" fmla="*/ 0 w 4225459"/>
              <a:gd name="connsiteY8" fmla="*/ 704257 h 422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25459" h="4225459">
                <a:moveTo>
                  <a:pt x="0" y="704257"/>
                </a:moveTo>
                <a:cubicBezTo>
                  <a:pt x="0" y="315307"/>
                  <a:pt x="315307" y="0"/>
                  <a:pt x="704257" y="0"/>
                </a:cubicBezTo>
                <a:lnTo>
                  <a:pt x="3521202" y="0"/>
                </a:lnTo>
                <a:cubicBezTo>
                  <a:pt x="3910152" y="0"/>
                  <a:pt x="4225459" y="315307"/>
                  <a:pt x="4225459" y="704257"/>
                </a:cubicBezTo>
                <a:lnTo>
                  <a:pt x="4225459" y="3521202"/>
                </a:lnTo>
                <a:cubicBezTo>
                  <a:pt x="4225459" y="3910152"/>
                  <a:pt x="3910152" y="4225459"/>
                  <a:pt x="3521202" y="4225459"/>
                </a:cubicBezTo>
                <a:lnTo>
                  <a:pt x="704257" y="4225459"/>
                </a:lnTo>
                <a:cubicBezTo>
                  <a:pt x="315307" y="4225459"/>
                  <a:pt x="0" y="3910152"/>
                  <a:pt x="0" y="3521202"/>
                </a:cubicBezTo>
                <a:lnTo>
                  <a:pt x="0" y="704257"/>
                </a:lnTo>
                <a:close/>
              </a:path>
            </a:pathLst>
          </a:custGeom>
          <a:solidFill>
            <a:schemeClr val="accent3"/>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40529" tIns="340529" rIns="340529" bIns="340529" numCol="1" spcCol="1270" anchor="ctr" anchorCtr="0">
            <a:noAutofit/>
          </a:bodyPr>
          <a:lstStyle/>
          <a:p>
            <a:pPr algn="ctr" defTabSz="2167515">
              <a:lnSpc>
                <a:spcPct val="90000"/>
              </a:lnSpc>
              <a:spcBef>
                <a:spcPct val="0"/>
              </a:spcBef>
              <a:spcAft>
                <a:spcPct val="35000"/>
              </a:spcAft>
            </a:pPr>
            <a:endParaRPr lang="en-US" sz="4876">
              <a:latin typeface="Lato Light"/>
              <a:cs typeface="Lato Light"/>
            </a:endParaRPr>
          </a:p>
        </p:txBody>
      </p:sp>
      <p:sp>
        <p:nvSpPr>
          <p:cNvPr id="23" name="Freeform 22">
            <a:extLst>
              <a:ext uri="{FF2B5EF4-FFF2-40B4-BE49-F238E27FC236}">
                <a16:creationId xmlns:a16="http://schemas.microsoft.com/office/drawing/2014/main" id="{F240D838-3012-674A-B7DE-DAF399B091D2}"/>
              </a:ext>
            </a:extLst>
          </p:cNvPr>
          <p:cNvSpPr/>
          <p:nvPr userDrawn="1"/>
        </p:nvSpPr>
        <p:spPr>
          <a:xfrm>
            <a:off x="9240193" y="7199511"/>
            <a:ext cx="2335023" cy="2335023"/>
          </a:xfrm>
          <a:custGeom>
            <a:avLst/>
            <a:gdLst>
              <a:gd name="connsiteX0" fmla="*/ 0 w 4225459"/>
              <a:gd name="connsiteY0" fmla="*/ 704257 h 4225459"/>
              <a:gd name="connsiteX1" fmla="*/ 704257 w 4225459"/>
              <a:gd name="connsiteY1" fmla="*/ 0 h 4225459"/>
              <a:gd name="connsiteX2" fmla="*/ 3521202 w 4225459"/>
              <a:gd name="connsiteY2" fmla="*/ 0 h 4225459"/>
              <a:gd name="connsiteX3" fmla="*/ 4225459 w 4225459"/>
              <a:gd name="connsiteY3" fmla="*/ 704257 h 4225459"/>
              <a:gd name="connsiteX4" fmla="*/ 4225459 w 4225459"/>
              <a:gd name="connsiteY4" fmla="*/ 3521202 h 4225459"/>
              <a:gd name="connsiteX5" fmla="*/ 3521202 w 4225459"/>
              <a:gd name="connsiteY5" fmla="*/ 4225459 h 4225459"/>
              <a:gd name="connsiteX6" fmla="*/ 704257 w 4225459"/>
              <a:gd name="connsiteY6" fmla="*/ 4225459 h 4225459"/>
              <a:gd name="connsiteX7" fmla="*/ 0 w 4225459"/>
              <a:gd name="connsiteY7" fmla="*/ 3521202 h 4225459"/>
              <a:gd name="connsiteX8" fmla="*/ 0 w 4225459"/>
              <a:gd name="connsiteY8" fmla="*/ 704257 h 422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25459" h="4225459">
                <a:moveTo>
                  <a:pt x="0" y="704257"/>
                </a:moveTo>
                <a:cubicBezTo>
                  <a:pt x="0" y="315307"/>
                  <a:pt x="315307" y="0"/>
                  <a:pt x="704257" y="0"/>
                </a:cubicBezTo>
                <a:lnTo>
                  <a:pt x="3521202" y="0"/>
                </a:lnTo>
                <a:cubicBezTo>
                  <a:pt x="3910152" y="0"/>
                  <a:pt x="4225459" y="315307"/>
                  <a:pt x="4225459" y="704257"/>
                </a:cubicBezTo>
                <a:lnTo>
                  <a:pt x="4225459" y="3521202"/>
                </a:lnTo>
                <a:cubicBezTo>
                  <a:pt x="4225459" y="3910152"/>
                  <a:pt x="3910152" y="4225459"/>
                  <a:pt x="3521202" y="4225459"/>
                </a:cubicBezTo>
                <a:lnTo>
                  <a:pt x="704257" y="4225459"/>
                </a:lnTo>
                <a:cubicBezTo>
                  <a:pt x="315307" y="4225459"/>
                  <a:pt x="0" y="3910152"/>
                  <a:pt x="0" y="3521202"/>
                </a:cubicBezTo>
                <a:lnTo>
                  <a:pt x="0" y="704257"/>
                </a:lnTo>
                <a:close/>
              </a:path>
            </a:pathLst>
          </a:custGeom>
          <a:solidFill>
            <a:srgbClr val="4EAEA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40529" tIns="340529" rIns="340529" bIns="340529" numCol="1" spcCol="1270" anchor="ctr" anchorCtr="0">
            <a:noAutofit/>
          </a:bodyPr>
          <a:lstStyle/>
          <a:p>
            <a:pPr algn="ctr" defTabSz="2167515">
              <a:lnSpc>
                <a:spcPct val="90000"/>
              </a:lnSpc>
              <a:spcBef>
                <a:spcPct val="0"/>
              </a:spcBef>
              <a:spcAft>
                <a:spcPct val="35000"/>
              </a:spcAft>
            </a:pPr>
            <a:endParaRPr lang="en-US" sz="4876">
              <a:latin typeface="Lato Light"/>
              <a:cs typeface="Lato Light"/>
            </a:endParaRPr>
          </a:p>
        </p:txBody>
      </p:sp>
      <p:sp>
        <p:nvSpPr>
          <p:cNvPr id="24" name="Freeform 23">
            <a:extLst>
              <a:ext uri="{FF2B5EF4-FFF2-40B4-BE49-F238E27FC236}">
                <a16:creationId xmlns:a16="http://schemas.microsoft.com/office/drawing/2014/main" id="{00235883-5E14-F741-92FE-921FB38FDB45}"/>
              </a:ext>
            </a:extLst>
          </p:cNvPr>
          <p:cNvSpPr/>
          <p:nvPr userDrawn="1"/>
        </p:nvSpPr>
        <p:spPr>
          <a:xfrm>
            <a:off x="9240193" y="4684871"/>
            <a:ext cx="2335023" cy="2335023"/>
          </a:xfrm>
          <a:custGeom>
            <a:avLst/>
            <a:gdLst>
              <a:gd name="connsiteX0" fmla="*/ 0 w 4225459"/>
              <a:gd name="connsiteY0" fmla="*/ 704257 h 4225459"/>
              <a:gd name="connsiteX1" fmla="*/ 704257 w 4225459"/>
              <a:gd name="connsiteY1" fmla="*/ 0 h 4225459"/>
              <a:gd name="connsiteX2" fmla="*/ 3521202 w 4225459"/>
              <a:gd name="connsiteY2" fmla="*/ 0 h 4225459"/>
              <a:gd name="connsiteX3" fmla="*/ 4225459 w 4225459"/>
              <a:gd name="connsiteY3" fmla="*/ 704257 h 4225459"/>
              <a:gd name="connsiteX4" fmla="*/ 4225459 w 4225459"/>
              <a:gd name="connsiteY4" fmla="*/ 3521202 h 4225459"/>
              <a:gd name="connsiteX5" fmla="*/ 3521202 w 4225459"/>
              <a:gd name="connsiteY5" fmla="*/ 4225459 h 4225459"/>
              <a:gd name="connsiteX6" fmla="*/ 704257 w 4225459"/>
              <a:gd name="connsiteY6" fmla="*/ 4225459 h 4225459"/>
              <a:gd name="connsiteX7" fmla="*/ 0 w 4225459"/>
              <a:gd name="connsiteY7" fmla="*/ 3521202 h 4225459"/>
              <a:gd name="connsiteX8" fmla="*/ 0 w 4225459"/>
              <a:gd name="connsiteY8" fmla="*/ 704257 h 422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25459" h="4225459">
                <a:moveTo>
                  <a:pt x="0" y="704257"/>
                </a:moveTo>
                <a:cubicBezTo>
                  <a:pt x="0" y="315307"/>
                  <a:pt x="315307" y="0"/>
                  <a:pt x="704257" y="0"/>
                </a:cubicBezTo>
                <a:lnTo>
                  <a:pt x="3521202" y="0"/>
                </a:lnTo>
                <a:cubicBezTo>
                  <a:pt x="3910152" y="0"/>
                  <a:pt x="4225459" y="315307"/>
                  <a:pt x="4225459" y="704257"/>
                </a:cubicBezTo>
                <a:lnTo>
                  <a:pt x="4225459" y="3521202"/>
                </a:lnTo>
                <a:cubicBezTo>
                  <a:pt x="4225459" y="3910152"/>
                  <a:pt x="3910152" y="4225459"/>
                  <a:pt x="3521202" y="4225459"/>
                </a:cubicBezTo>
                <a:lnTo>
                  <a:pt x="704257" y="4225459"/>
                </a:lnTo>
                <a:cubicBezTo>
                  <a:pt x="315307" y="4225459"/>
                  <a:pt x="0" y="3910152"/>
                  <a:pt x="0" y="3521202"/>
                </a:cubicBezTo>
                <a:lnTo>
                  <a:pt x="0" y="704257"/>
                </a:lnTo>
                <a:close/>
              </a:path>
            </a:pathLst>
          </a:custGeom>
          <a:solidFill>
            <a:srgbClr val="DF5C4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40529" tIns="340529" rIns="340529" bIns="340529" numCol="1" spcCol="1270" anchor="ctr" anchorCtr="0">
            <a:noAutofit/>
          </a:bodyPr>
          <a:lstStyle/>
          <a:p>
            <a:pPr algn="ctr" defTabSz="2167515">
              <a:lnSpc>
                <a:spcPct val="90000"/>
              </a:lnSpc>
              <a:spcBef>
                <a:spcPct val="0"/>
              </a:spcBef>
              <a:spcAft>
                <a:spcPct val="35000"/>
              </a:spcAft>
            </a:pPr>
            <a:endParaRPr lang="en-US" sz="4876">
              <a:latin typeface="Lato Light"/>
              <a:cs typeface="Lato Light"/>
            </a:endParaRPr>
          </a:p>
        </p:txBody>
      </p:sp>
      <p:sp>
        <p:nvSpPr>
          <p:cNvPr id="53" name="Shape 2643">
            <a:extLst>
              <a:ext uri="{FF2B5EF4-FFF2-40B4-BE49-F238E27FC236}">
                <a16:creationId xmlns:a16="http://schemas.microsoft.com/office/drawing/2014/main" id="{1532B9D6-BDFD-2B4D-8694-4F151B12C84D}"/>
              </a:ext>
            </a:extLst>
          </p:cNvPr>
          <p:cNvSpPr/>
          <p:nvPr userDrawn="1"/>
        </p:nvSpPr>
        <p:spPr>
          <a:xfrm>
            <a:off x="7633767" y="5412445"/>
            <a:ext cx="489108" cy="896693"/>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54" name="Shape 2645">
            <a:extLst>
              <a:ext uri="{FF2B5EF4-FFF2-40B4-BE49-F238E27FC236}">
                <a16:creationId xmlns:a16="http://schemas.microsoft.com/office/drawing/2014/main" id="{08366EE3-09A1-8545-9277-F51984D0F6F7}"/>
              </a:ext>
            </a:extLst>
          </p:cNvPr>
          <p:cNvSpPr/>
          <p:nvPr userDrawn="1"/>
        </p:nvSpPr>
        <p:spPr>
          <a:xfrm>
            <a:off x="9977187" y="5534725"/>
            <a:ext cx="896693" cy="652142"/>
          </a:xfrm>
          <a:custGeom>
            <a:avLst/>
            <a:gdLst/>
            <a:ahLst/>
            <a:cxnLst>
              <a:cxn ang="0">
                <a:pos x="wd2" y="hd2"/>
              </a:cxn>
              <a:cxn ang="5400000">
                <a:pos x="wd2" y="hd2"/>
              </a:cxn>
              <a:cxn ang="10800000">
                <a:pos x="wd2" y="hd2"/>
              </a:cxn>
              <a:cxn ang="16200000">
                <a:pos x="wd2" y="hd2"/>
              </a:cxn>
            </a:cxnLst>
            <a:rect l="0" t="0" r="r" b="b"/>
            <a:pathLst>
              <a:path w="21600" h="21600" extrusionOk="0">
                <a:moveTo>
                  <a:pt x="1408" y="20250"/>
                </a:moveTo>
                <a:lnTo>
                  <a:pt x="2740" y="17504"/>
                </a:lnTo>
                <a:cubicBezTo>
                  <a:pt x="2807" y="17526"/>
                  <a:pt x="2874" y="17550"/>
                  <a:pt x="2945" y="17550"/>
                </a:cubicBezTo>
                <a:lnTo>
                  <a:pt x="18655" y="17550"/>
                </a:lnTo>
                <a:cubicBezTo>
                  <a:pt x="18726" y="17550"/>
                  <a:pt x="18793" y="17526"/>
                  <a:pt x="18860" y="17504"/>
                </a:cubicBezTo>
                <a:lnTo>
                  <a:pt x="20192" y="20250"/>
                </a:lnTo>
                <a:cubicBezTo>
                  <a:pt x="20192" y="20250"/>
                  <a:pt x="1408" y="20250"/>
                  <a:pt x="1408" y="20250"/>
                </a:cubicBezTo>
                <a:close/>
                <a:moveTo>
                  <a:pt x="2945" y="1350"/>
                </a:moveTo>
                <a:lnTo>
                  <a:pt x="18655" y="1350"/>
                </a:lnTo>
                <a:lnTo>
                  <a:pt x="18655" y="16200"/>
                </a:lnTo>
                <a:lnTo>
                  <a:pt x="2945" y="16200"/>
                </a:lnTo>
                <a:cubicBezTo>
                  <a:pt x="2945" y="16200"/>
                  <a:pt x="2945" y="1350"/>
                  <a:pt x="2945" y="1350"/>
                </a:cubicBezTo>
                <a:close/>
                <a:moveTo>
                  <a:pt x="21510" y="20558"/>
                </a:moveTo>
                <a:lnTo>
                  <a:pt x="21518" y="20551"/>
                </a:lnTo>
                <a:lnTo>
                  <a:pt x="19591" y="16577"/>
                </a:lnTo>
                <a:cubicBezTo>
                  <a:pt x="19617" y="16457"/>
                  <a:pt x="19636" y="16332"/>
                  <a:pt x="19636" y="16200"/>
                </a:cubicBezTo>
                <a:lnTo>
                  <a:pt x="19636" y="1350"/>
                </a:lnTo>
                <a:cubicBezTo>
                  <a:pt x="19636" y="605"/>
                  <a:pt x="19197" y="0"/>
                  <a:pt x="18655" y="0"/>
                </a:cubicBezTo>
                <a:lnTo>
                  <a:pt x="2945" y="0"/>
                </a:lnTo>
                <a:cubicBezTo>
                  <a:pt x="2403" y="0"/>
                  <a:pt x="1964" y="605"/>
                  <a:pt x="1964" y="1350"/>
                </a:cubicBezTo>
                <a:lnTo>
                  <a:pt x="1964" y="16200"/>
                </a:lnTo>
                <a:cubicBezTo>
                  <a:pt x="1964" y="16332"/>
                  <a:pt x="1983" y="16457"/>
                  <a:pt x="2009" y="16577"/>
                </a:cubicBezTo>
                <a:lnTo>
                  <a:pt x="82" y="20551"/>
                </a:lnTo>
                <a:lnTo>
                  <a:pt x="90" y="20558"/>
                </a:lnTo>
                <a:cubicBezTo>
                  <a:pt x="38" y="20665"/>
                  <a:pt x="0" y="20787"/>
                  <a:pt x="0" y="20925"/>
                </a:cubicBezTo>
                <a:cubicBezTo>
                  <a:pt x="0" y="21298"/>
                  <a:pt x="220" y="21600"/>
                  <a:pt x="491" y="21600"/>
                </a:cubicBezTo>
                <a:lnTo>
                  <a:pt x="21109" y="21600"/>
                </a:lnTo>
                <a:cubicBezTo>
                  <a:pt x="21380" y="21600"/>
                  <a:pt x="21600" y="21298"/>
                  <a:pt x="21600" y="20925"/>
                </a:cubicBezTo>
                <a:cubicBezTo>
                  <a:pt x="21600" y="20787"/>
                  <a:pt x="21562" y="20665"/>
                  <a:pt x="21510" y="20558"/>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55" name="Shape 2688">
            <a:extLst>
              <a:ext uri="{FF2B5EF4-FFF2-40B4-BE49-F238E27FC236}">
                <a16:creationId xmlns:a16="http://schemas.microsoft.com/office/drawing/2014/main" id="{83EB1F23-0B18-6642-A457-909C06851738}"/>
              </a:ext>
            </a:extLst>
          </p:cNvPr>
          <p:cNvSpPr/>
          <p:nvPr userDrawn="1"/>
        </p:nvSpPr>
        <p:spPr>
          <a:xfrm>
            <a:off x="7447202" y="7871614"/>
            <a:ext cx="896693" cy="896693"/>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56" name="Shape 2700">
            <a:extLst>
              <a:ext uri="{FF2B5EF4-FFF2-40B4-BE49-F238E27FC236}">
                <a16:creationId xmlns:a16="http://schemas.microsoft.com/office/drawing/2014/main" id="{A6D1E1B2-F50E-E047-9348-1329C7E8B80F}"/>
              </a:ext>
            </a:extLst>
          </p:cNvPr>
          <p:cNvSpPr/>
          <p:nvPr userDrawn="1"/>
        </p:nvSpPr>
        <p:spPr>
          <a:xfrm>
            <a:off x="9956303" y="7906647"/>
            <a:ext cx="896693" cy="896693"/>
          </a:xfrm>
          <a:custGeom>
            <a:avLst/>
            <a:gdLst/>
            <a:ahLst/>
            <a:cxnLst>
              <a:cxn ang="0">
                <a:pos x="wd2" y="hd2"/>
              </a:cxn>
              <a:cxn ang="5400000">
                <a:pos x="wd2" y="hd2"/>
              </a:cxn>
              <a:cxn ang="10800000">
                <a:pos x="wd2" y="hd2"/>
              </a:cxn>
              <a:cxn ang="16200000">
                <a:pos x="wd2" y="hd2"/>
              </a:cxn>
            </a:cxnLst>
            <a:rect l="0" t="0" r="r" b="b"/>
            <a:pathLst>
              <a:path w="21600" h="21600" extrusionOk="0">
                <a:moveTo>
                  <a:pt x="10804" y="20618"/>
                </a:moveTo>
                <a:lnTo>
                  <a:pt x="15069" y="13232"/>
                </a:lnTo>
                <a:lnTo>
                  <a:pt x="15063" y="13228"/>
                </a:lnTo>
                <a:cubicBezTo>
                  <a:pt x="15472" y="12512"/>
                  <a:pt x="15709" y="11684"/>
                  <a:pt x="15709" y="10800"/>
                </a:cubicBezTo>
                <a:cubicBezTo>
                  <a:pt x="15709" y="9192"/>
                  <a:pt x="14932" y="7768"/>
                  <a:pt x="13737" y="6873"/>
                </a:cubicBezTo>
                <a:lnTo>
                  <a:pt x="19796" y="6873"/>
                </a:lnTo>
                <a:cubicBezTo>
                  <a:pt x="20322" y="8076"/>
                  <a:pt x="20618" y="9403"/>
                  <a:pt x="20618" y="10800"/>
                </a:cubicBezTo>
                <a:cubicBezTo>
                  <a:pt x="20618" y="16221"/>
                  <a:pt x="16225" y="20615"/>
                  <a:pt x="10804" y="20618"/>
                </a:cubicBezTo>
                <a:moveTo>
                  <a:pt x="9708" y="20554"/>
                </a:moveTo>
                <a:cubicBezTo>
                  <a:pt x="4800" y="20010"/>
                  <a:pt x="982" y="15853"/>
                  <a:pt x="982" y="10800"/>
                </a:cubicBezTo>
                <a:cubicBezTo>
                  <a:pt x="982" y="9010"/>
                  <a:pt x="1468" y="7337"/>
                  <a:pt x="2305" y="5892"/>
                </a:cubicBezTo>
                <a:lnTo>
                  <a:pt x="6452" y="13076"/>
                </a:lnTo>
                <a:cubicBezTo>
                  <a:pt x="7273" y="14640"/>
                  <a:pt x="8911" y="15709"/>
                  <a:pt x="10800" y="15709"/>
                </a:cubicBezTo>
                <a:cubicBezTo>
                  <a:pt x="11487" y="15709"/>
                  <a:pt x="12141" y="15567"/>
                  <a:pt x="12734" y="15312"/>
                </a:cubicBezTo>
                <a:cubicBezTo>
                  <a:pt x="12734" y="15312"/>
                  <a:pt x="9708" y="20554"/>
                  <a:pt x="9708" y="20554"/>
                </a:cubicBezTo>
                <a:close/>
                <a:moveTo>
                  <a:pt x="7315" y="12607"/>
                </a:moveTo>
                <a:cubicBezTo>
                  <a:pt x="7034" y="12065"/>
                  <a:pt x="6873" y="11452"/>
                  <a:pt x="6873" y="10800"/>
                </a:cubicBezTo>
                <a:cubicBezTo>
                  <a:pt x="6873" y="8631"/>
                  <a:pt x="8631" y="6873"/>
                  <a:pt x="10800" y="6873"/>
                </a:cubicBezTo>
                <a:cubicBezTo>
                  <a:pt x="12969" y="6873"/>
                  <a:pt x="14727" y="8631"/>
                  <a:pt x="14727" y="10800"/>
                </a:cubicBezTo>
                <a:cubicBezTo>
                  <a:pt x="14727" y="12969"/>
                  <a:pt x="12969" y="14727"/>
                  <a:pt x="10800" y="14727"/>
                </a:cubicBezTo>
                <a:cubicBezTo>
                  <a:pt x="9318" y="14727"/>
                  <a:pt x="8029" y="13906"/>
                  <a:pt x="7360" y="12694"/>
                </a:cubicBezTo>
                <a:lnTo>
                  <a:pt x="7364" y="12691"/>
                </a:lnTo>
                <a:cubicBezTo>
                  <a:pt x="7364" y="12691"/>
                  <a:pt x="7315" y="12607"/>
                  <a:pt x="7315" y="12607"/>
                </a:cubicBezTo>
                <a:close/>
                <a:moveTo>
                  <a:pt x="10800" y="982"/>
                </a:moveTo>
                <a:cubicBezTo>
                  <a:pt x="14432" y="982"/>
                  <a:pt x="17596" y="2959"/>
                  <a:pt x="19294" y="5891"/>
                </a:cubicBezTo>
                <a:lnTo>
                  <a:pt x="10800" y="5891"/>
                </a:lnTo>
                <a:cubicBezTo>
                  <a:pt x="8290" y="5891"/>
                  <a:pt x="6223" y="7776"/>
                  <a:pt x="5930" y="10207"/>
                </a:cubicBezTo>
                <a:lnTo>
                  <a:pt x="2909" y="4975"/>
                </a:lnTo>
                <a:cubicBezTo>
                  <a:pt x="4697" y="2557"/>
                  <a:pt x="7561" y="982"/>
                  <a:pt x="10800" y="982"/>
                </a:cubicBezTo>
                <a:moveTo>
                  <a:pt x="10800" y="0"/>
                </a:moveTo>
                <a:cubicBezTo>
                  <a:pt x="4835" y="0"/>
                  <a:pt x="0" y="4836"/>
                  <a:pt x="0" y="10800"/>
                </a:cubicBezTo>
                <a:cubicBezTo>
                  <a:pt x="0" y="16765"/>
                  <a:pt x="4835" y="21600"/>
                  <a:pt x="10800" y="21600"/>
                </a:cubicBezTo>
                <a:cubicBezTo>
                  <a:pt x="16765" y="21600"/>
                  <a:pt x="21600" y="16765"/>
                  <a:pt x="21600" y="10800"/>
                </a:cubicBezTo>
                <a:cubicBezTo>
                  <a:pt x="21600" y="4836"/>
                  <a:pt x="16765" y="0"/>
                  <a:pt x="10800" y="0"/>
                </a:cubicBezTo>
              </a:path>
            </a:pathLst>
          </a:custGeom>
          <a:solidFill>
            <a:schemeClr val="bg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58" name="Rectangle 57">
            <a:extLst>
              <a:ext uri="{FF2B5EF4-FFF2-40B4-BE49-F238E27FC236}">
                <a16:creationId xmlns:a16="http://schemas.microsoft.com/office/drawing/2014/main" id="{BA0ABBB4-82F4-7D48-98F2-6D2359A020C1}"/>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60" name="Text Placeholder 2">
            <a:extLst>
              <a:ext uri="{FF2B5EF4-FFF2-40B4-BE49-F238E27FC236}">
                <a16:creationId xmlns:a16="http://schemas.microsoft.com/office/drawing/2014/main" id="{994F88AF-23F8-754C-90B9-F679767CC6E7}"/>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61" name="Text Placeholder 3">
            <a:extLst>
              <a:ext uri="{FF2B5EF4-FFF2-40B4-BE49-F238E27FC236}">
                <a16:creationId xmlns:a16="http://schemas.microsoft.com/office/drawing/2014/main" id="{A4ABF47B-9B76-2546-9332-FBA0A3C161D5}"/>
              </a:ext>
            </a:extLst>
          </p:cNvPr>
          <p:cNvSpPr>
            <a:spLocks noGrp="1"/>
          </p:cNvSpPr>
          <p:nvPr>
            <p:ph type="body" sz="quarter" idx="18" hasCustomPrompt="1"/>
          </p:nvPr>
        </p:nvSpPr>
        <p:spPr>
          <a:xfrm>
            <a:off x="1188824" y="5429331"/>
            <a:ext cx="4983375" cy="1590563"/>
          </a:xfrm>
        </p:spPr>
        <p:txBody>
          <a:bodyPr>
            <a:noAutofit/>
          </a:bodyPr>
          <a:lstStyle>
            <a:lvl1pPr marL="0" indent="0" algn="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62" name="Text Placeholder 3">
            <a:extLst>
              <a:ext uri="{FF2B5EF4-FFF2-40B4-BE49-F238E27FC236}">
                <a16:creationId xmlns:a16="http://schemas.microsoft.com/office/drawing/2014/main" id="{E901B2E5-0176-D34A-9B67-85CCE8CF3CEB}"/>
              </a:ext>
            </a:extLst>
          </p:cNvPr>
          <p:cNvSpPr>
            <a:spLocks noGrp="1"/>
          </p:cNvSpPr>
          <p:nvPr>
            <p:ph type="body" sz="quarter" idx="19" hasCustomPrompt="1"/>
          </p:nvPr>
        </p:nvSpPr>
        <p:spPr>
          <a:xfrm>
            <a:off x="1188824" y="4751804"/>
            <a:ext cx="4983375" cy="613084"/>
          </a:xfrm>
        </p:spPr>
        <p:txBody>
          <a:bodyPr>
            <a:noAutofit/>
          </a:bodyPr>
          <a:lstStyle>
            <a:lvl1pPr marL="0" indent="0" algn="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63" name="Text Placeholder 3">
            <a:extLst>
              <a:ext uri="{FF2B5EF4-FFF2-40B4-BE49-F238E27FC236}">
                <a16:creationId xmlns:a16="http://schemas.microsoft.com/office/drawing/2014/main" id="{46623D40-E6B7-444D-8E54-212B81CE15DA}"/>
              </a:ext>
            </a:extLst>
          </p:cNvPr>
          <p:cNvSpPr>
            <a:spLocks noGrp="1"/>
          </p:cNvSpPr>
          <p:nvPr>
            <p:ph type="body" sz="quarter" idx="20" hasCustomPrompt="1"/>
          </p:nvPr>
        </p:nvSpPr>
        <p:spPr>
          <a:xfrm>
            <a:off x="1188824" y="7911274"/>
            <a:ext cx="4983375" cy="1590563"/>
          </a:xfrm>
        </p:spPr>
        <p:txBody>
          <a:bodyPr>
            <a:noAutofit/>
          </a:bodyPr>
          <a:lstStyle>
            <a:lvl1pPr marL="0" indent="0" algn="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64" name="Text Placeholder 3">
            <a:extLst>
              <a:ext uri="{FF2B5EF4-FFF2-40B4-BE49-F238E27FC236}">
                <a16:creationId xmlns:a16="http://schemas.microsoft.com/office/drawing/2014/main" id="{F248F250-E974-0949-B164-545C1E135176}"/>
              </a:ext>
            </a:extLst>
          </p:cNvPr>
          <p:cNvSpPr>
            <a:spLocks noGrp="1"/>
          </p:cNvSpPr>
          <p:nvPr>
            <p:ph type="body" sz="quarter" idx="21" hasCustomPrompt="1"/>
          </p:nvPr>
        </p:nvSpPr>
        <p:spPr>
          <a:xfrm>
            <a:off x="1188824" y="7233747"/>
            <a:ext cx="4983375" cy="613084"/>
          </a:xfrm>
        </p:spPr>
        <p:txBody>
          <a:bodyPr>
            <a:noAutofit/>
          </a:bodyPr>
          <a:lstStyle>
            <a:lvl1pPr marL="0" indent="0" algn="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65" name="Text Placeholder 3">
            <a:extLst>
              <a:ext uri="{FF2B5EF4-FFF2-40B4-BE49-F238E27FC236}">
                <a16:creationId xmlns:a16="http://schemas.microsoft.com/office/drawing/2014/main" id="{3F60DCDA-E3D2-424E-AA6F-7BC1245F18B0}"/>
              </a:ext>
            </a:extLst>
          </p:cNvPr>
          <p:cNvSpPr>
            <a:spLocks noGrp="1"/>
          </p:cNvSpPr>
          <p:nvPr>
            <p:ph type="body" sz="quarter" idx="22" hasCustomPrompt="1"/>
          </p:nvPr>
        </p:nvSpPr>
        <p:spPr>
          <a:xfrm>
            <a:off x="12079981" y="5429331"/>
            <a:ext cx="4983375" cy="1590563"/>
          </a:xfrm>
        </p:spPr>
        <p:txBody>
          <a:bodyPr>
            <a:noAutofit/>
          </a:bodyPr>
          <a:lstStyle>
            <a:lvl1pPr marL="0" indent="0" algn="l">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66" name="Text Placeholder 3">
            <a:extLst>
              <a:ext uri="{FF2B5EF4-FFF2-40B4-BE49-F238E27FC236}">
                <a16:creationId xmlns:a16="http://schemas.microsoft.com/office/drawing/2014/main" id="{033C6F83-9970-BB4B-A499-2138AE1590E4}"/>
              </a:ext>
            </a:extLst>
          </p:cNvPr>
          <p:cNvSpPr>
            <a:spLocks noGrp="1"/>
          </p:cNvSpPr>
          <p:nvPr>
            <p:ph type="body" sz="quarter" idx="23" hasCustomPrompt="1"/>
          </p:nvPr>
        </p:nvSpPr>
        <p:spPr>
          <a:xfrm>
            <a:off x="12079981" y="4751804"/>
            <a:ext cx="4983375" cy="613084"/>
          </a:xfrm>
        </p:spPr>
        <p:txBody>
          <a:bodyPr>
            <a:noAutofit/>
          </a:bodyPr>
          <a:lstStyle>
            <a:lvl1pPr marL="0" indent="0" algn="l">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67" name="Text Placeholder 3">
            <a:extLst>
              <a:ext uri="{FF2B5EF4-FFF2-40B4-BE49-F238E27FC236}">
                <a16:creationId xmlns:a16="http://schemas.microsoft.com/office/drawing/2014/main" id="{DC9B58B2-7EA3-7648-9548-92A5D7DA0E14}"/>
              </a:ext>
            </a:extLst>
          </p:cNvPr>
          <p:cNvSpPr>
            <a:spLocks noGrp="1"/>
          </p:cNvSpPr>
          <p:nvPr>
            <p:ph type="body" sz="quarter" idx="24" hasCustomPrompt="1"/>
          </p:nvPr>
        </p:nvSpPr>
        <p:spPr>
          <a:xfrm>
            <a:off x="12079981" y="7911274"/>
            <a:ext cx="4983375" cy="1590563"/>
          </a:xfrm>
        </p:spPr>
        <p:txBody>
          <a:bodyPr>
            <a:noAutofit/>
          </a:bodyPr>
          <a:lstStyle>
            <a:lvl1pPr marL="0" indent="0" algn="l">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68" name="Text Placeholder 3">
            <a:extLst>
              <a:ext uri="{FF2B5EF4-FFF2-40B4-BE49-F238E27FC236}">
                <a16:creationId xmlns:a16="http://schemas.microsoft.com/office/drawing/2014/main" id="{9918672C-8FB4-174C-95B4-1FD036578AA4}"/>
              </a:ext>
            </a:extLst>
          </p:cNvPr>
          <p:cNvSpPr>
            <a:spLocks noGrp="1"/>
          </p:cNvSpPr>
          <p:nvPr>
            <p:ph type="body" sz="quarter" idx="25" hasCustomPrompt="1"/>
          </p:nvPr>
        </p:nvSpPr>
        <p:spPr>
          <a:xfrm>
            <a:off x="12079981" y="7233747"/>
            <a:ext cx="4983375" cy="613084"/>
          </a:xfrm>
        </p:spPr>
        <p:txBody>
          <a:bodyPr>
            <a:noAutofit/>
          </a:bodyPr>
          <a:lstStyle>
            <a:lvl1pPr marL="0" indent="0" algn="l">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Tree>
    <p:extLst>
      <p:ext uri="{BB962C8B-B14F-4D97-AF65-F5344CB8AC3E}">
        <p14:creationId xmlns:p14="http://schemas.microsoft.com/office/powerpoint/2010/main" val="34151397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Icons Grid">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cxnSp>
        <p:nvCxnSpPr>
          <p:cNvPr id="35" name="Straight Connector 34">
            <a:extLst>
              <a:ext uri="{FF2B5EF4-FFF2-40B4-BE49-F238E27FC236}">
                <a16:creationId xmlns:a16="http://schemas.microsoft.com/office/drawing/2014/main" id="{7677FAC8-CB9A-2240-B560-662A2FEBE0D6}"/>
              </a:ext>
            </a:extLst>
          </p:cNvPr>
          <p:cNvCxnSpPr/>
          <p:nvPr userDrawn="1"/>
        </p:nvCxnSpPr>
        <p:spPr>
          <a:xfrm flipV="1">
            <a:off x="1140915" y="6596895"/>
            <a:ext cx="15726709" cy="32941"/>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36" name="Shape 2605">
            <a:extLst>
              <a:ext uri="{FF2B5EF4-FFF2-40B4-BE49-F238E27FC236}">
                <a16:creationId xmlns:a16="http://schemas.microsoft.com/office/drawing/2014/main" id="{150138D8-385F-2349-8A1F-B4828CA166A5}"/>
              </a:ext>
            </a:extLst>
          </p:cNvPr>
          <p:cNvSpPr/>
          <p:nvPr userDrawn="1"/>
        </p:nvSpPr>
        <p:spPr>
          <a:xfrm>
            <a:off x="1415675" y="4069941"/>
            <a:ext cx="814978" cy="816315"/>
          </a:xfrm>
          <a:custGeom>
            <a:avLst/>
            <a:gdLst/>
            <a:ahLst/>
            <a:cxnLst>
              <a:cxn ang="0">
                <a:pos x="wd2" y="hd2"/>
              </a:cxn>
              <a:cxn ang="5400000">
                <a:pos x="wd2" y="hd2"/>
              </a:cxn>
              <a:cxn ang="10800000">
                <a:pos x="wd2" y="hd2"/>
              </a:cxn>
              <a:cxn ang="16200000">
                <a:pos x="wd2" y="hd2"/>
              </a:cxn>
            </a:cxnLst>
            <a:rect l="0" t="0" r="r" b="b"/>
            <a:pathLst>
              <a:path w="21410" h="21410" extrusionOk="0">
                <a:moveTo>
                  <a:pt x="20437" y="20437"/>
                </a:moveTo>
                <a:lnTo>
                  <a:pt x="17519" y="20437"/>
                </a:lnTo>
                <a:lnTo>
                  <a:pt x="17519" y="18978"/>
                </a:lnTo>
                <a:cubicBezTo>
                  <a:pt x="17519" y="18710"/>
                  <a:pt x="17301" y="18492"/>
                  <a:pt x="17033" y="18492"/>
                </a:cubicBezTo>
                <a:lnTo>
                  <a:pt x="15574" y="18492"/>
                </a:lnTo>
                <a:lnTo>
                  <a:pt x="15574" y="17033"/>
                </a:lnTo>
                <a:cubicBezTo>
                  <a:pt x="15574" y="16764"/>
                  <a:pt x="15356" y="16546"/>
                  <a:pt x="15087" y="16546"/>
                </a:cubicBezTo>
                <a:lnTo>
                  <a:pt x="13344" y="16546"/>
                </a:lnTo>
                <a:lnTo>
                  <a:pt x="10309" y="13497"/>
                </a:lnTo>
                <a:cubicBezTo>
                  <a:pt x="10221" y="13409"/>
                  <a:pt x="10100" y="13354"/>
                  <a:pt x="9965" y="13354"/>
                </a:cubicBezTo>
                <a:cubicBezTo>
                  <a:pt x="9819" y="13354"/>
                  <a:pt x="9693" y="13422"/>
                  <a:pt x="9604" y="13524"/>
                </a:cubicBezTo>
                <a:lnTo>
                  <a:pt x="8815" y="14312"/>
                </a:lnTo>
                <a:cubicBezTo>
                  <a:pt x="8435" y="14692"/>
                  <a:pt x="7820" y="14692"/>
                  <a:pt x="7441" y="14312"/>
                </a:cubicBezTo>
                <a:lnTo>
                  <a:pt x="1256" y="8128"/>
                </a:lnTo>
                <a:cubicBezTo>
                  <a:pt x="877" y="7748"/>
                  <a:pt x="877" y="7133"/>
                  <a:pt x="1256" y="6753"/>
                </a:cubicBezTo>
                <a:lnTo>
                  <a:pt x="6754" y="1255"/>
                </a:lnTo>
                <a:cubicBezTo>
                  <a:pt x="7133" y="876"/>
                  <a:pt x="7749" y="876"/>
                  <a:pt x="8128" y="1255"/>
                </a:cubicBezTo>
                <a:lnTo>
                  <a:pt x="14312" y="7440"/>
                </a:lnTo>
                <a:cubicBezTo>
                  <a:pt x="14691" y="7820"/>
                  <a:pt x="14691" y="8435"/>
                  <a:pt x="14312" y="8815"/>
                </a:cubicBezTo>
                <a:lnTo>
                  <a:pt x="13539" y="9588"/>
                </a:lnTo>
                <a:cubicBezTo>
                  <a:pt x="13437" y="9677"/>
                  <a:pt x="13370" y="9804"/>
                  <a:pt x="13370" y="9950"/>
                </a:cubicBezTo>
                <a:cubicBezTo>
                  <a:pt x="13370" y="10084"/>
                  <a:pt x="13424" y="10206"/>
                  <a:pt x="13513" y="10294"/>
                </a:cubicBezTo>
                <a:lnTo>
                  <a:pt x="20437" y="17234"/>
                </a:lnTo>
                <a:cubicBezTo>
                  <a:pt x="20437" y="17234"/>
                  <a:pt x="20437" y="20437"/>
                  <a:pt x="20437" y="20437"/>
                </a:cubicBezTo>
                <a:close/>
                <a:moveTo>
                  <a:pt x="21268" y="16689"/>
                </a:moveTo>
                <a:lnTo>
                  <a:pt x="14547" y="9954"/>
                </a:lnTo>
                <a:lnTo>
                  <a:pt x="14999" y="9502"/>
                </a:lnTo>
                <a:cubicBezTo>
                  <a:pt x="15758" y="8743"/>
                  <a:pt x="15758" y="7512"/>
                  <a:pt x="14999" y="6753"/>
                </a:cubicBezTo>
                <a:lnTo>
                  <a:pt x="8815" y="569"/>
                </a:lnTo>
                <a:cubicBezTo>
                  <a:pt x="8056" y="-190"/>
                  <a:pt x="6825" y="-190"/>
                  <a:pt x="6066" y="569"/>
                </a:cubicBezTo>
                <a:lnTo>
                  <a:pt x="569" y="6066"/>
                </a:lnTo>
                <a:cubicBezTo>
                  <a:pt x="-190" y="6825"/>
                  <a:pt x="-190" y="8056"/>
                  <a:pt x="569" y="8815"/>
                </a:cubicBezTo>
                <a:lnTo>
                  <a:pt x="6754" y="14999"/>
                </a:lnTo>
                <a:cubicBezTo>
                  <a:pt x="7513" y="15758"/>
                  <a:pt x="8743" y="15758"/>
                  <a:pt x="9502" y="14999"/>
                </a:cubicBezTo>
                <a:lnTo>
                  <a:pt x="9968" y="14533"/>
                </a:lnTo>
                <a:lnTo>
                  <a:pt x="12798" y="17376"/>
                </a:lnTo>
                <a:cubicBezTo>
                  <a:pt x="12886" y="17465"/>
                  <a:pt x="13008" y="17519"/>
                  <a:pt x="13142" y="17519"/>
                </a:cubicBezTo>
                <a:lnTo>
                  <a:pt x="14601" y="17519"/>
                </a:lnTo>
                <a:lnTo>
                  <a:pt x="14601" y="18978"/>
                </a:lnTo>
                <a:cubicBezTo>
                  <a:pt x="14601" y="19247"/>
                  <a:pt x="14819" y="19464"/>
                  <a:pt x="15087" y="19464"/>
                </a:cubicBezTo>
                <a:lnTo>
                  <a:pt x="16546" y="19464"/>
                </a:lnTo>
                <a:lnTo>
                  <a:pt x="16546" y="20924"/>
                </a:lnTo>
                <a:cubicBezTo>
                  <a:pt x="16546" y="21193"/>
                  <a:pt x="16764" y="21410"/>
                  <a:pt x="17033" y="21410"/>
                </a:cubicBezTo>
                <a:lnTo>
                  <a:pt x="20924" y="21410"/>
                </a:lnTo>
                <a:cubicBezTo>
                  <a:pt x="21192" y="21410"/>
                  <a:pt x="21410" y="21193"/>
                  <a:pt x="21410" y="20924"/>
                </a:cubicBezTo>
                <a:lnTo>
                  <a:pt x="21410" y="17033"/>
                </a:lnTo>
                <a:cubicBezTo>
                  <a:pt x="21410" y="16899"/>
                  <a:pt x="21356" y="16777"/>
                  <a:pt x="21268" y="16689"/>
                </a:cubicBezTo>
                <a:moveTo>
                  <a:pt x="6819" y="7791"/>
                </a:moveTo>
                <a:cubicBezTo>
                  <a:pt x="6282" y="7791"/>
                  <a:pt x="5846" y="7356"/>
                  <a:pt x="5846" y="6819"/>
                </a:cubicBezTo>
                <a:cubicBezTo>
                  <a:pt x="5846" y="6282"/>
                  <a:pt x="6282" y="5846"/>
                  <a:pt x="6819" y="5846"/>
                </a:cubicBezTo>
                <a:cubicBezTo>
                  <a:pt x="7356" y="5846"/>
                  <a:pt x="7792" y="6282"/>
                  <a:pt x="7792" y="6819"/>
                </a:cubicBezTo>
                <a:cubicBezTo>
                  <a:pt x="7792" y="7356"/>
                  <a:pt x="7356" y="7791"/>
                  <a:pt x="6819" y="7791"/>
                </a:cubicBezTo>
                <a:moveTo>
                  <a:pt x="6819" y="4873"/>
                </a:moveTo>
                <a:cubicBezTo>
                  <a:pt x="5745" y="4873"/>
                  <a:pt x="4874" y="5744"/>
                  <a:pt x="4874" y="6819"/>
                </a:cubicBezTo>
                <a:cubicBezTo>
                  <a:pt x="4874" y="7893"/>
                  <a:pt x="5745" y="8765"/>
                  <a:pt x="6819" y="8765"/>
                </a:cubicBezTo>
                <a:cubicBezTo>
                  <a:pt x="7893" y="8765"/>
                  <a:pt x="8765" y="7893"/>
                  <a:pt x="8765" y="6819"/>
                </a:cubicBezTo>
                <a:cubicBezTo>
                  <a:pt x="8765" y="5744"/>
                  <a:pt x="7893" y="4873"/>
                  <a:pt x="6819" y="4873"/>
                </a:cubicBezTo>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37" name="Shape 2628">
            <a:extLst>
              <a:ext uri="{FF2B5EF4-FFF2-40B4-BE49-F238E27FC236}">
                <a16:creationId xmlns:a16="http://schemas.microsoft.com/office/drawing/2014/main" id="{0E940559-3C75-464D-992E-B6550D17CAE8}"/>
              </a:ext>
            </a:extLst>
          </p:cNvPr>
          <p:cNvSpPr/>
          <p:nvPr userDrawn="1"/>
        </p:nvSpPr>
        <p:spPr>
          <a:xfrm>
            <a:off x="1423361" y="7170301"/>
            <a:ext cx="814591" cy="814590"/>
          </a:xfrm>
          <a:custGeom>
            <a:avLst/>
            <a:gdLst/>
            <a:ahLst/>
            <a:cxnLst>
              <a:cxn ang="0">
                <a:pos x="wd2" y="hd2"/>
              </a:cxn>
              <a:cxn ang="5400000">
                <a:pos x="wd2" y="hd2"/>
              </a:cxn>
              <a:cxn ang="10800000">
                <a:pos x="wd2" y="hd2"/>
              </a:cxn>
              <a:cxn ang="16200000">
                <a:pos x="wd2" y="hd2"/>
              </a:cxn>
            </a:cxnLst>
            <a:rect l="0" t="0" r="r" b="b"/>
            <a:pathLst>
              <a:path w="21600" h="21600" extrusionOk="0">
                <a:moveTo>
                  <a:pt x="16445" y="20618"/>
                </a:moveTo>
                <a:cubicBezTo>
                  <a:pt x="15830" y="20618"/>
                  <a:pt x="15230" y="20482"/>
                  <a:pt x="14664" y="20214"/>
                </a:cubicBezTo>
                <a:cubicBezTo>
                  <a:pt x="14611" y="20189"/>
                  <a:pt x="14556" y="20170"/>
                  <a:pt x="14501" y="20155"/>
                </a:cubicBezTo>
                <a:cubicBezTo>
                  <a:pt x="8920" y="17308"/>
                  <a:pt x="4296" y="12685"/>
                  <a:pt x="1448" y="7105"/>
                </a:cubicBezTo>
                <a:cubicBezTo>
                  <a:pt x="1432" y="7048"/>
                  <a:pt x="1412" y="6991"/>
                  <a:pt x="1386" y="6936"/>
                </a:cubicBezTo>
                <a:cubicBezTo>
                  <a:pt x="1118" y="6369"/>
                  <a:pt x="982" y="5770"/>
                  <a:pt x="982" y="5155"/>
                </a:cubicBezTo>
                <a:cubicBezTo>
                  <a:pt x="982" y="2774"/>
                  <a:pt x="3067" y="982"/>
                  <a:pt x="4418" y="982"/>
                </a:cubicBezTo>
                <a:cubicBezTo>
                  <a:pt x="4595" y="982"/>
                  <a:pt x="4712" y="1072"/>
                  <a:pt x="4765" y="1126"/>
                </a:cubicBezTo>
                <a:cubicBezTo>
                  <a:pt x="4777" y="1139"/>
                  <a:pt x="4800" y="1164"/>
                  <a:pt x="4832" y="1216"/>
                </a:cubicBezTo>
                <a:cubicBezTo>
                  <a:pt x="4849" y="1244"/>
                  <a:pt x="4868" y="1271"/>
                  <a:pt x="4888" y="1297"/>
                </a:cubicBezTo>
                <a:lnTo>
                  <a:pt x="8121" y="5453"/>
                </a:lnTo>
                <a:cubicBezTo>
                  <a:pt x="8146" y="5485"/>
                  <a:pt x="8173" y="5515"/>
                  <a:pt x="8202" y="5544"/>
                </a:cubicBezTo>
                <a:cubicBezTo>
                  <a:pt x="8255" y="5598"/>
                  <a:pt x="8345" y="5715"/>
                  <a:pt x="8345" y="5891"/>
                </a:cubicBezTo>
                <a:cubicBezTo>
                  <a:pt x="8345" y="5978"/>
                  <a:pt x="8321" y="6060"/>
                  <a:pt x="8274" y="6135"/>
                </a:cubicBezTo>
                <a:lnTo>
                  <a:pt x="7180" y="7221"/>
                </a:lnTo>
                <a:cubicBezTo>
                  <a:pt x="7175" y="7226"/>
                  <a:pt x="7170" y="7231"/>
                  <a:pt x="7165" y="7236"/>
                </a:cubicBezTo>
                <a:cubicBezTo>
                  <a:pt x="6769" y="7609"/>
                  <a:pt x="6543" y="8126"/>
                  <a:pt x="6543" y="8668"/>
                </a:cubicBezTo>
                <a:cubicBezTo>
                  <a:pt x="6543" y="9175"/>
                  <a:pt x="6740" y="9658"/>
                  <a:pt x="7082" y="10020"/>
                </a:cubicBezTo>
                <a:cubicBezTo>
                  <a:pt x="7094" y="10040"/>
                  <a:pt x="7107" y="10059"/>
                  <a:pt x="7121" y="10078"/>
                </a:cubicBezTo>
                <a:cubicBezTo>
                  <a:pt x="8327" y="11745"/>
                  <a:pt x="9810" y="13222"/>
                  <a:pt x="11528" y="14469"/>
                </a:cubicBezTo>
                <a:cubicBezTo>
                  <a:pt x="11541" y="14478"/>
                  <a:pt x="11555" y="14487"/>
                  <a:pt x="11568" y="14496"/>
                </a:cubicBezTo>
                <a:cubicBezTo>
                  <a:pt x="11931" y="14844"/>
                  <a:pt x="12418" y="15045"/>
                  <a:pt x="12928" y="15045"/>
                </a:cubicBezTo>
                <a:cubicBezTo>
                  <a:pt x="13440" y="15045"/>
                  <a:pt x="13934" y="14840"/>
                  <a:pt x="14301" y="14479"/>
                </a:cubicBezTo>
                <a:cubicBezTo>
                  <a:pt x="14320" y="14463"/>
                  <a:pt x="14338" y="14446"/>
                  <a:pt x="14356" y="14427"/>
                </a:cubicBezTo>
                <a:lnTo>
                  <a:pt x="15456" y="13320"/>
                </a:lnTo>
                <a:cubicBezTo>
                  <a:pt x="15533" y="13271"/>
                  <a:pt x="15615" y="13247"/>
                  <a:pt x="15701" y="13247"/>
                </a:cubicBezTo>
                <a:cubicBezTo>
                  <a:pt x="15878" y="13247"/>
                  <a:pt x="15995" y="13337"/>
                  <a:pt x="16048" y="13391"/>
                </a:cubicBezTo>
                <a:cubicBezTo>
                  <a:pt x="16077" y="13420"/>
                  <a:pt x="16108" y="13447"/>
                  <a:pt x="16140" y="13472"/>
                </a:cubicBezTo>
                <a:lnTo>
                  <a:pt x="20296" y="16704"/>
                </a:lnTo>
                <a:cubicBezTo>
                  <a:pt x="20323" y="16725"/>
                  <a:pt x="20351" y="16744"/>
                  <a:pt x="20379" y="16762"/>
                </a:cubicBezTo>
                <a:cubicBezTo>
                  <a:pt x="20431" y="16795"/>
                  <a:pt x="20455" y="16816"/>
                  <a:pt x="20466" y="16827"/>
                </a:cubicBezTo>
                <a:cubicBezTo>
                  <a:pt x="20520" y="16881"/>
                  <a:pt x="20610" y="16997"/>
                  <a:pt x="20610" y="17174"/>
                </a:cubicBezTo>
                <a:cubicBezTo>
                  <a:pt x="20610" y="17207"/>
                  <a:pt x="20612" y="17240"/>
                  <a:pt x="20616" y="17273"/>
                </a:cubicBezTo>
                <a:cubicBezTo>
                  <a:pt x="20539" y="18625"/>
                  <a:pt x="18774" y="20618"/>
                  <a:pt x="16445" y="20618"/>
                </a:cubicBezTo>
                <a:moveTo>
                  <a:pt x="21600" y="17174"/>
                </a:moveTo>
                <a:lnTo>
                  <a:pt x="21592" y="17174"/>
                </a:lnTo>
                <a:cubicBezTo>
                  <a:pt x="21592" y="16768"/>
                  <a:pt x="21427" y="16399"/>
                  <a:pt x="21161" y="16133"/>
                </a:cubicBezTo>
                <a:cubicBezTo>
                  <a:pt x="21082" y="16054"/>
                  <a:pt x="20994" y="15988"/>
                  <a:pt x="20899" y="15929"/>
                </a:cubicBezTo>
                <a:lnTo>
                  <a:pt x="16743" y="12697"/>
                </a:lnTo>
                <a:cubicBezTo>
                  <a:pt x="16476" y="12430"/>
                  <a:pt x="16108" y="12265"/>
                  <a:pt x="15701" y="12265"/>
                </a:cubicBezTo>
                <a:cubicBezTo>
                  <a:pt x="15368" y="12265"/>
                  <a:pt x="15065" y="12380"/>
                  <a:pt x="14819" y="12567"/>
                </a:cubicBezTo>
                <a:lnTo>
                  <a:pt x="13659" y="13736"/>
                </a:lnTo>
                <a:lnTo>
                  <a:pt x="13656" y="13733"/>
                </a:lnTo>
                <a:cubicBezTo>
                  <a:pt x="13477" y="13934"/>
                  <a:pt x="13218" y="14063"/>
                  <a:pt x="12928" y="14063"/>
                </a:cubicBezTo>
                <a:cubicBezTo>
                  <a:pt x="12595" y="14063"/>
                  <a:pt x="12303" y="13897"/>
                  <a:pt x="12125" y="13645"/>
                </a:cubicBezTo>
                <a:cubicBezTo>
                  <a:pt x="12119" y="13654"/>
                  <a:pt x="12111" y="13663"/>
                  <a:pt x="12104" y="13674"/>
                </a:cubicBezTo>
                <a:cubicBezTo>
                  <a:pt x="10500" y="12510"/>
                  <a:pt x="9078" y="11108"/>
                  <a:pt x="7916" y="9502"/>
                </a:cubicBezTo>
                <a:cubicBezTo>
                  <a:pt x="7927" y="9495"/>
                  <a:pt x="7937" y="9486"/>
                  <a:pt x="7949" y="9479"/>
                </a:cubicBezTo>
                <a:cubicBezTo>
                  <a:pt x="7693" y="9299"/>
                  <a:pt x="7525" y="9004"/>
                  <a:pt x="7525" y="8668"/>
                </a:cubicBezTo>
                <a:cubicBezTo>
                  <a:pt x="7525" y="8367"/>
                  <a:pt x="7662" y="8101"/>
                  <a:pt x="7873" y="7920"/>
                </a:cubicBezTo>
                <a:lnTo>
                  <a:pt x="7872" y="7918"/>
                </a:lnTo>
                <a:lnTo>
                  <a:pt x="9026" y="6773"/>
                </a:lnTo>
                <a:cubicBezTo>
                  <a:pt x="9213" y="6528"/>
                  <a:pt x="9327" y="6224"/>
                  <a:pt x="9327" y="5891"/>
                </a:cubicBezTo>
                <a:cubicBezTo>
                  <a:pt x="9327" y="5485"/>
                  <a:pt x="9162" y="5116"/>
                  <a:pt x="8896" y="4850"/>
                </a:cubicBezTo>
                <a:lnTo>
                  <a:pt x="5663" y="693"/>
                </a:lnTo>
                <a:cubicBezTo>
                  <a:pt x="5604" y="599"/>
                  <a:pt x="5538" y="510"/>
                  <a:pt x="5459" y="432"/>
                </a:cubicBezTo>
                <a:cubicBezTo>
                  <a:pt x="5193" y="165"/>
                  <a:pt x="4825" y="0"/>
                  <a:pt x="4418" y="0"/>
                </a:cubicBezTo>
                <a:cubicBezTo>
                  <a:pt x="2455" y="0"/>
                  <a:pt x="0" y="2308"/>
                  <a:pt x="0" y="5155"/>
                </a:cubicBezTo>
                <a:cubicBezTo>
                  <a:pt x="0" y="5943"/>
                  <a:pt x="183" y="6688"/>
                  <a:pt x="499" y="7356"/>
                </a:cubicBezTo>
                <a:lnTo>
                  <a:pt x="483" y="7373"/>
                </a:lnTo>
                <a:cubicBezTo>
                  <a:pt x="3436" y="13255"/>
                  <a:pt x="8345" y="18164"/>
                  <a:pt x="14228" y="21117"/>
                </a:cubicBezTo>
                <a:lnTo>
                  <a:pt x="14244" y="21101"/>
                </a:lnTo>
                <a:cubicBezTo>
                  <a:pt x="14912" y="21418"/>
                  <a:pt x="15657" y="21600"/>
                  <a:pt x="16445" y="21600"/>
                </a:cubicBezTo>
                <a:cubicBezTo>
                  <a:pt x="19292" y="21600"/>
                  <a:pt x="21600" y="19145"/>
                  <a:pt x="21600" y="17182"/>
                </a:cubicBezTo>
                <a:cubicBezTo>
                  <a:pt x="21600" y="17179"/>
                  <a:pt x="21600" y="17177"/>
                  <a:pt x="21600" y="17174"/>
                </a:cubicBezTo>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cxnSp>
        <p:nvCxnSpPr>
          <p:cNvPr id="42" name="Straight Connector 41">
            <a:extLst>
              <a:ext uri="{FF2B5EF4-FFF2-40B4-BE49-F238E27FC236}">
                <a16:creationId xmlns:a16="http://schemas.microsoft.com/office/drawing/2014/main" id="{8BA428EE-D3DA-B746-9E3B-304C79542836}"/>
              </a:ext>
            </a:extLst>
          </p:cNvPr>
          <p:cNvCxnSpPr>
            <a:cxnSpLocks/>
          </p:cNvCxnSpPr>
          <p:nvPr userDrawn="1"/>
        </p:nvCxnSpPr>
        <p:spPr>
          <a:xfrm>
            <a:off x="9379180" y="3282043"/>
            <a:ext cx="0" cy="7102928"/>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47" name="Shape 2618">
            <a:extLst>
              <a:ext uri="{FF2B5EF4-FFF2-40B4-BE49-F238E27FC236}">
                <a16:creationId xmlns:a16="http://schemas.microsoft.com/office/drawing/2014/main" id="{9660D9EB-614C-CA4C-91CE-DAAB2EE34F54}"/>
              </a:ext>
            </a:extLst>
          </p:cNvPr>
          <p:cNvSpPr>
            <a:spLocks noChangeAspect="1"/>
          </p:cNvSpPr>
          <p:nvPr userDrawn="1"/>
        </p:nvSpPr>
        <p:spPr>
          <a:xfrm>
            <a:off x="9831088" y="7170299"/>
            <a:ext cx="816199" cy="816316"/>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48" name="Shape 2626">
            <a:extLst>
              <a:ext uri="{FF2B5EF4-FFF2-40B4-BE49-F238E27FC236}">
                <a16:creationId xmlns:a16="http://schemas.microsoft.com/office/drawing/2014/main" id="{C33F788B-3D1F-E04D-96F5-D2B21CAFBA1E}"/>
              </a:ext>
            </a:extLst>
          </p:cNvPr>
          <p:cNvSpPr>
            <a:spLocks noChangeAspect="1"/>
          </p:cNvSpPr>
          <p:nvPr userDrawn="1"/>
        </p:nvSpPr>
        <p:spPr>
          <a:xfrm>
            <a:off x="9905239" y="4069940"/>
            <a:ext cx="667897" cy="816316"/>
          </a:xfrm>
          <a:custGeom>
            <a:avLst/>
            <a:gdLst/>
            <a:ahLst/>
            <a:cxnLst>
              <a:cxn ang="0">
                <a:pos x="wd2" y="hd2"/>
              </a:cxn>
              <a:cxn ang="5400000">
                <a:pos x="wd2" y="hd2"/>
              </a:cxn>
              <a:cxn ang="10800000">
                <a:pos x="wd2" y="hd2"/>
              </a:cxn>
              <a:cxn ang="16200000">
                <a:pos x="wd2" y="hd2"/>
              </a:cxn>
            </a:cxnLst>
            <a:rect l="0" t="0" r="r" b="b"/>
            <a:pathLst>
              <a:path w="21600" h="21600" extrusionOk="0">
                <a:moveTo>
                  <a:pt x="7222" y="18655"/>
                </a:moveTo>
                <a:cubicBezTo>
                  <a:pt x="7553" y="18644"/>
                  <a:pt x="7811" y="18417"/>
                  <a:pt x="7799" y="18146"/>
                </a:cubicBezTo>
                <a:lnTo>
                  <a:pt x="6916" y="6377"/>
                </a:lnTo>
                <a:cubicBezTo>
                  <a:pt x="6904" y="6106"/>
                  <a:pt x="6626" y="5895"/>
                  <a:pt x="6295" y="5904"/>
                </a:cubicBezTo>
                <a:cubicBezTo>
                  <a:pt x="5963" y="5915"/>
                  <a:pt x="5705" y="6142"/>
                  <a:pt x="5717" y="6413"/>
                </a:cubicBezTo>
                <a:lnTo>
                  <a:pt x="6601" y="18182"/>
                </a:lnTo>
                <a:cubicBezTo>
                  <a:pt x="6613" y="18453"/>
                  <a:pt x="6891" y="18664"/>
                  <a:pt x="7222" y="18655"/>
                </a:cubicBezTo>
                <a:moveTo>
                  <a:pt x="17400" y="19636"/>
                </a:moveTo>
                <a:cubicBezTo>
                  <a:pt x="17319" y="20154"/>
                  <a:pt x="16862" y="20618"/>
                  <a:pt x="16200" y="20618"/>
                </a:cubicBezTo>
                <a:lnTo>
                  <a:pt x="5400" y="20618"/>
                </a:lnTo>
                <a:cubicBezTo>
                  <a:pt x="4737" y="20618"/>
                  <a:pt x="4291" y="20160"/>
                  <a:pt x="4200" y="19636"/>
                </a:cubicBezTo>
                <a:lnTo>
                  <a:pt x="3000" y="3927"/>
                </a:lnTo>
                <a:lnTo>
                  <a:pt x="18600" y="3927"/>
                </a:lnTo>
                <a:cubicBezTo>
                  <a:pt x="18600" y="3927"/>
                  <a:pt x="17400" y="19636"/>
                  <a:pt x="17400" y="19636"/>
                </a:cubicBezTo>
                <a:close/>
                <a:moveTo>
                  <a:pt x="7800" y="983"/>
                </a:moveTo>
                <a:lnTo>
                  <a:pt x="13800" y="983"/>
                </a:lnTo>
                <a:lnTo>
                  <a:pt x="13800" y="2945"/>
                </a:lnTo>
                <a:lnTo>
                  <a:pt x="7800" y="2945"/>
                </a:lnTo>
                <a:cubicBezTo>
                  <a:pt x="7800" y="2945"/>
                  <a:pt x="7800" y="983"/>
                  <a:pt x="7800" y="983"/>
                </a:cubicBezTo>
                <a:close/>
                <a:moveTo>
                  <a:pt x="21000" y="2945"/>
                </a:moveTo>
                <a:lnTo>
                  <a:pt x="15000" y="2945"/>
                </a:lnTo>
                <a:lnTo>
                  <a:pt x="15000" y="983"/>
                </a:lnTo>
                <a:cubicBezTo>
                  <a:pt x="15000" y="440"/>
                  <a:pt x="14462" y="0"/>
                  <a:pt x="13800" y="0"/>
                </a:cubicBezTo>
                <a:lnTo>
                  <a:pt x="7800" y="0"/>
                </a:lnTo>
                <a:cubicBezTo>
                  <a:pt x="7137" y="0"/>
                  <a:pt x="6600" y="440"/>
                  <a:pt x="6600" y="983"/>
                </a:cubicBezTo>
                <a:lnTo>
                  <a:pt x="6600" y="2945"/>
                </a:lnTo>
                <a:lnTo>
                  <a:pt x="600" y="2945"/>
                </a:lnTo>
                <a:cubicBezTo>
                  <a:pt x="269" y="2945"/>
                  <a:pt x="0" y="3166"/>
                  <a:pt x="0" y="3437"/>
                </a:cubicBezTo>
                <a:cubicBezTo>
                  <a:pt x="0" y="3708"/>
                  <a:pt x="269" y="3927"/>
                  <a:pt x="600" y="3927"/>
                </a:cubicBezTo>
                <a:lnTo>
                  <a:pt x="1800" y="3927"/>
                </a:lnTo>
                <a:lnTo>
                  <a:pt x="3000" y="19636"/>
                </a:lnTo>
                <a:cubicBezTo>
                  <a:pt x="3193" y="20711"/>
                  <a:pt x="4075" y="21600"/>
                  <a:pt x="5400" y="21600"/>
                </a:cubicBezTo>
                <a:lnTo>
                  <a:pt x="16200" y="21600"/>
                </a:lnTo>
                <a:cubicBezTo>
                  <a:pt x="17525" y="21600"/>
                  <a:pt x="18374" y="20700"/>
                  <a:pt x="18600" y="19636"/>
                </a:cubicBezTo>
                <a:lnTo>
                  <a:pt x="19800" y="3927"/>
                </a:lnTo>
                <a:lnTo>
                  <a:pt x="21000" y="3927"/>
                </a:lnTo>
                <a:cubicBezTo>
                  <a:pt x="21331" y="3927"/>
                  <a:pt x="21600" y="3708"/>
                  <a:pt x="21600" y="3437"/>
                </a:cubicBezTo>
                <a:cubicBezTo>
                  <a:pt x="21600" y="3166"/>
                  <a:pt x="21331" y="2945"/>
                  <a:pt x="21000" y="2945"/>
                </a:cubicBezTo>
                <a:moveTo>
                  <a:pt x="14380" y="18654"/>
                </a:moveTo>
                <a:cubicBezTo>
                  <a:pt x="14711" y="18664"/>
                  <a:pt x="14989" y="18452"/>
                  <a:pt x="15001" y="18181"/>
                </a:cubicBezTo>
                <a:lnTo>
                  <a:pt x="15871" y="6413"/>
                </a:lnTo>
                <a:cubicBezTo>
                  <a:pt x="15883" y="6142"/>
                  <a:pt x="15625" y="5914"/>
                  <a:pt x="15294" y="5904"/>
                </a:cubicBezTo>
                <a:cubicBezTo>
                  <a:pt x="14962" y="5895"/>
                  <a:pt x="14684" y="6106"/>
                  <a:pt x="14672" y="6377"/>
                </a:cubicBezTo>
                <a:lnTo>
                  <a:pt x="13802" y="18146"/>
                </a:lnTo>
                <a:cubicBezTo>
                  <a:pt x="13790" y="18417"/>
                  <a:pt x="14049" y="18644"/>
                  <a:pt x="14380" y="18654"/>
                </a:cubicBezTo>
                <a:moveTo>
                  <a:pt x="10800" y="18655"/>
                </a:moveTo>
                <a:cubicBezTo>
                  <a:pt x="11131" y="18655"/>
                  <a:pt x="11400" y="18435"/>
                  <a:pt x="11400" y="18164"/>
                </a:cubicBezTo>
                <a:lnTo>
                  <a:pt x="11400" y="6382"/>
                </a:lnTo>
                <a:cubicBezTo>
                  <a:pt x="11400" y="6110"/>
                  <a:pt x="11131" y="5891"/>
                  <a:pt x="10800" y="5891"/>
                </a:cubicBezTo>
                <a:cubicBezTo>
                  <a:pt x="10469" y="5891"/>
                  <a:pt x="10200" y="6110"/>
                  <a:pt x="10200" y="6382"/>
                </a:cubicBezTo>
                <a:lnTo>
                  <a:pt x="10200" y="18164"/>
                </a:lnTo>
                <a:cubicBezTo>
                  <a:pt x="10200" y="18435"/>
                  <a:pt x="10469" y="18655"/>
                  <a:pt x="10800" y="18655"/>
                </a:cubicBezTo>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57" name="TextBox 56">
            <a:extLst>
              <a:ext uri="{FF2B5EF4-FFF2-40B4-BE49-F238E27FC236}">
                <a16:creationId xmlns:a16="http://schemas.microsoft.com/office/drawing/2014/main" id="{0A6DC622-ADCF-4340-9B30-8445B7295849}"/>
              </a:ext>
            </a:extLst>
          </p:cNvPr>
          <p:cNvSpPr txBox="1"/>
          <p:nvPr userDrawn="1"/>
        </p:nvSpPr>
        <p:spPr>
          <a:xfrm>
            <a:off x="11012266" y="7362819"/>
            <a:ext cx="184731" cy="507960"/>
          </a:xfrm>
          <a:prstGeom prst="rect">
            <a:avLst/>
          </a:prstGeom>
          <a:noFill/>
        </p:spPr>
        <p:txBody>
          <a:bodyPr wrap="none" rtlCol="0">
            <a:spAutoFit/>
          </a:bodyPr>
          <a:lstStyle/>
          <a:p>
            <a:endParaRPr lang="en-US" sz="2701"/>
          </a:p>
        </p:txBody>
      </p:sp>
      <p:sp>
        <p:nvSpPr>
          <p:cNvPr id="59" name="Rectangle 58">
            <a:extLst>
              <a:ext uri="{FF2B5EF4-FFF2-40B4-BE49-F238E27FC236}">
                <a16:creationId xmlns:a16="http://schemas.microsoft.com/office/drawing/2014/main" id="{3BBCE160-9227-EE4E-91EB-A94112483828}"/>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61" name="Text Placeholder 2">
            <a:extLst>
              <a:ext uri="{FF2B5EF4-FFF2-40B4-BE49-F238E27FC236}">
                <a16:creationId xmlns:a16="http://schemas.microsoft.com/office/drawing/2014/main" id="{E0296001-D62C-7449-8D21-58A7F1638D04}"/>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62" name="Text Placeholder 3">
            <a:extLst>
              <a:ext uri="{FF2B5EF4-FFF2-40B4-BE49-F238E27FC236}">
                <a16:creationId xmlns:a16="http://schemas.microsoft.com/office/drawing/2014/main" id="{292235EC-FB25-F44E-A725-473757AC0C03}"/>
              </a:ext>
            </a:extLst>
          </p:cNvPr>
          <p:cNvSpPr>
            <a:spLocks noGrp="1"/>
          </p:cNvSpPr>
          <p:nvPr>
            <p:ph type="body" sz="quarter" idx="18" hasCustomPrompt="1"/>
          </p:nvPr>
        </p:nvSpPr>
        <p:spPr>
          <a:xfrm>
            <a:off x="2656268" y="4295819"/>
            <a:ext cx="6012075" cy="1314515"/>
          </a:xfrm>
        </p:spPr>
        <p:txBody>
          <a:bodyPr>
            <a:noAutofit/>
          </a:bodyPr>
          <a:lstStyle>
            <a:lvl1pPr marL="0" indent="0" algn="l">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63" name="Text Placeholder 3">
            <a:extLst>
              <a:ext uri="{FF2B5EF4-FFF2-40B4-BE49-F238E27FC236}">
                <a16:creationId xmlns:a16="http://schemas.microsoft.com/office/drawing/2014/main" id="{57FCF246-34B6-6945-A43A-23E9EE036A85}"/>
              </a:ext>
            </a:extLst>
          </p:cNvPr>
          <p:cNvSpPr>
            <a:spLocks noGrp="1"/>
          </p:cNvSpPr>
          <p:nvPr>
            <p:ph type="body" sz="quarter" idx="19" hasCustomPrompt="1"/>
          </p:nvPr>
        </p:nvSpPr>
        <p:spPr>
          <a:xfrm>
            <a:off x="2656268" y="3594571"/>
            <a:ext cx="6012075" cy="613084"/>
          </a:xfrm>
        </p:spPr>
        <p:txBody>
          <a:bodyPr>
            <a:noAutofit/>
          </a:bodyPr>
          <a:lstStyle>
            <a:lvl1pPr marL="0" indent="0" algn="l">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64" name="Text Placeholder 3">
            <a:extLst>
              <a:ext uri="{FF2B5EF4-FFF2-40B4-BE49-F238E27FC236}">
                <a16:creationId xmlns:a16="http://schemas.microsoft.com/office/drawing/2014/main" id="{1A8C3ECA-B2E7-654B-877D-C593F82291F6}"/>
              </a:ext>
            </a:extLst>
          </p:cNvPr>
          <p:cNvSpPr>
            <a:spLocks noGrp="1"/>
          </p:cNvSpPr>
          <p:nvPr>
            <p:ph type="body" sz="quarter" idx="20" hasCustomPrompt="1"/>
          </p:nvPr>
        </p:nvSpPr>
        <p:spPr>
          <a:xfrm>
            <a:off x="11081813" y="4295819"/>
            <a:ext cx="6012075" cy="1314515"/>
          </a:xfrm>
        </p:spPr>
        <p:txBody>
          <a:bodyPr>
            <a:noAutofit/>
          </a:bodyPr>
          <a:lstStyle>
            <a:lvl1pPr marL="0" indent="0" algn="l">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65" name="Text Placeholder 3">
            <a:extLst>
              <a:ext uri="{FF2B5EF4-FFF2-40B4-BE49-F238E27FC236}">
                <a16:creationId xmlns:a16="http://schemas.microsoft.com/office/drawing/2014/main" id="{0B66F53A-B079-914E-9BBA-59F2416FA452}"/>
              </a:ext>
            </a:extLst>
          </p:cNvPr>
          <p:cNvSpPr>
            <a:spLocks noGrp="1"/>
          </p:cNvSpPr>
          <p:nvPr>
            <p:ph type="body" sz="quarter" idx="21" hasCustomPrompt="1"/>
          </p:nvPr>
        </p:nvSpPr>
        <p:spPr>
          <a:xfrm>
            <a:off x="11081813" y="3594571"/>
            <a:ext cx="6012075" cy="613084"/>
          </a:xfrm>
        </p:spPr>
        <p:txBody>
          <a:bodyPr>
            <a:noAutofit/>
          </a:bodyPr>
          <a:lstStyle>
            <a:lvl1pPr marL="0" indent="0" algn="l">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66" name="Text Placeholder 3">
            <a:extLst>
              <a:ext uri="{FF2B5EF4-FFF2-40B4-BE49-F238E27FC236}">
                <a16:creationId xmlns:a16="http://schemas.microsoft.com/office/drawing/2014/main" id="{4E850998-1D8B-8A46-AB5D-6C846C171CAE}"/>
              </a:ext>
            </a:extLst>
          </p:cNvPr>
          <p:cNvSpPr>
            <a:spLocks noGrp="1"/>
          </p:cNvSpPr>
          <p:nvPr>
            <p:ph type="body" sz="quarter" idx="22" hasCustomPrompt="1"/>
          </p:nvPr>
        </p:nvSpPr>
        <p:spPr>
          <a:xfrm>
            <a:off x="2656268" y="7577866"/>
            <a:ext cx="6012075" cy="1314515"/>
          </a:xfrm>
        </p:spPr>
        <p:txBody>
          <a:bodyPr>
            <a:noAutofit/>
          </a:bodyPr>
          <a:lstStyle>
            <a:lvl1pPr marL="0" indent="0" algn="l">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67" name="Text Placeholder 3">
            <a:extLst>
              <a:ext uri="{FF2B5EF4-FFF2-40B4-BE49-F238E27FC236}">
                <a16:creationId xmlns:a16="http://schemas.microsoft.com/office/drawing/2014/main" id="{C9CE490B-EFBE-1D40-8401-E70A644E8E56}"/>
              </a:ext>
            </a:extLst>
          </p:cNvPr>
          <p:cNvSpPr>
            <a:spLocks noGrp="1"/>
          </p:cNvSpPr>
          <p:nvPr>
            <p:ph type="body" sz="quarter" idx="23" hasCustomPrompt="1"/>
          </p:nvPr>
        </p:nvSpPr>
        <p:spPr>
          <a:xfrm>
            <a:off x="2656268" y="6876618"/>
            <a:ext cx="6012075" cy="613084"/>
          </a:xfrm>
        </p:spPr>
        <p:txBody>
          <a:bodyPr>
            <a:noAutofit/>
          </a:bodyPr>
          <a:lstStyle>
            <a:lvl1pPr marL="0" indent="0" algn="l">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68" name="Text Placeholder 3">
            <a:extLst>
              <a:ext uri="{FF2B5EF4-FFF2-40B4-BE49-F238E27FC236}">
                <a16:creationId xmlns:a16="http://schemas.microsoft.com/office/drawing/2014/main" id="{DA442BD3-DFE0-0A49-A564-94AACA8CBB5E}"/>
              </a:ext>
            </a:extLst>
          </p:cNvPr>
          <p:cNvSpPr>
            <a:spLocks noGrp="1"/>
          </p:cNvSpPr>
          <p:nvPr>
            <p:ph type="body" sz="quarter" idx="24" hasCustomPrompt="1"/>
          </p:nvPr>
        </p:nvSpPr>
        <p:spPr>
          <a:xfrm>
            <a:off x="11081813" y="7528877"/>
            <a:ext cx="6012075" cy="1314515"/>
          </a:xfrm>
        </p:spPr>
        <p:txBody>
          <a:bodyPr>
            <a:noAutofit/>
          </a:bodyPr>
          <a:lstStyle>
            <a:lvl1pPr marL="0" indent="0" algn="l">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69" name="Text Placeholder 3">
            <a:extLst>
              <a:ext uri="{FF2B5EF4-FFF2-40B4-BE49-F238E27FC236}">
                <a16:creationId xmlns:a16="http://schemas.microsoft.com/office/drawing/2014/main" id="{D97B07A8-9585-394D-B567-922A15DC025C}"/>
              </a:ext>
            </a:extLst>
          </p:cNvPr>
          <p:cNvSpPr>
            <a:spLocks noGrp="1"/>
          </p:cNvSpPr>
          <p:nvPr>
            <p:ph type="body" sz="quarter" idx="25" hasCustomPrompt="1"/>
          </p:nvPr>
        </p:nvSpPr>
        <p:spPr>
          <a:xfrm>
            <a:off x="11081813" y="6827629"/>
            <a:ext cx="6012075" cy="613084"/>
          </a:xfrm>
        </p:spPr>
        <p:txBody>
          <a:bodyPr>
            <a:noAutofit/>
          </a:bodyPr>
          <a:lstStyle>
            <a:lvl1pPr marL="0" indent="0" algn="l">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Tree>
    <p:extLst>
      <p:ext uri="{BB962C8B-B14F-4D97-AF65-F5344CB8AC3E}">
        <p14:creationId xmlns:p14="http://schemas.microsoft.com/office/powerpoint/2010/main" val="33814423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 Icon Categories">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37" name="Rectangle 36">
            <a:extLst>
              <a:ext uri="{FF2B5EF4-FFF2-40B4-BE49-F238E27FC236}">
                <a16:creationId xmlns:a16="http://schemas.microsoft.com/office/drawing/2014/main" id="{DC3ACCDB-92CF-9E4B-8A04-B8325DD38DC8}"/>
              </a:ext>
            </a:extLst>
          </p:cNvPr>
          <p:cNvSpPr/>
          <p:nvPr userDrawn="1"/>
        </p:nvSpPr>
        <p:spPr>
          <a:xfrm>
            <a:off x="1655400" y="4889960"/>
            <a:ext cx="3215525" cy="32155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8" name="Rectangle 37">
            <a:extLst>
              <a:ext uri="{FF2B5EF4-FFF2-40B4-BE49-F238E27FC236}">
                <a16:creationId xmlns:a16="http://schemas.microsoft.com/office/drawing/2014/main" id="{4860E99D-FAEC-FC4D-988C-DD69EFE7F599}"/>
              </a:ext>
            </a:extLst>
          </p:cNvPr>
          <p:cNvSpPr/>
          <p:nvPr userDrawn="1"/>
        </p:nvSpPr>
        <p:spPr>
          <a:xfrm>
            <a:off x="5578704" y="4889960"/>
            <a:ext cx="3215525" cy="32155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9" name="Rectangle 38">
            <a:extLst>
              <a:ext uri="{FF2B5EF4-FFF2-40B4-BE49-F238E27FC236}">
                <a16:creationId xmlns:a16="http://schemas.microsoft.com/office/drawing/2014/main" id="{0EC3A08F-3B79-5649-9EE1-7972B8726C70}"/>
              </a:ext>
            </a:extLst>
          </p:cNvPr>
          <p:cNvSpPr/>
          <p:nvPr userDrawn="1"/>
        </p:nvSpPr>
        <p:spPr>
          <a:xfrm>
            <a:off x="9502008" y="4889960"/>
            <a:ext cx="3215525" cy="32155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40" name="Rectangle 39">
            <a:extLst>
              <a:ext uri="{FF2B5EF4-FFF2-40B4-BE49-F238E27FC236}">
                <a16:creationId xmlns:a16="http://schemas.microsoft.com/office/drawing/2014/main" id="{48CE66F3-83E2-A741-8EC7-0B664EA024FF}"/>
              </a:ext>
            </a:extLst>
          </p:cNvPr>
          <p:cNvSpPr/>
          <p:nvPr userDrawn="1"/>
        </p:nvSpPr>
        <p:spPr>
          <a:xfrm>
            <a:off x="13425312" y="4889960"/>
            <a:ext cx="3215525" cy="32155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41" name="Rectangle 40">
            <a:extLst>
              <a:ext uri="{FF2B5EF4-FFF2-40B4-BE49-F238E27FC236}">
                <a16:creationId xmlns:a16="http://schemas.microsoft.com/office/drawing/2014/main" id="{5CF1B530-15E6-0E45-B629-B86A159EE592}"/>
              </a:ext>
            </a:extLst>
          </p:cNvPr>
          <p:cNvSpPr/>
          <p:nvPr userDrawn="1"/>
        </p:nvSpPr>
        <p:spPr>
          <a:xfrm>
            <a:off x="3708572" y="4165100"/>
            <a:ext cx="1162353" cy="531492"/>
          </a:xfrm>
          <a:prstGeom prst="rect">
            <a:avLst/>
          </a:prstGeom>
          <a:solidFill>
            <a:srgbClr val="326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42" name="Rectangle 41">
            <a:extLst>
              <a:ext uri="{FF2B5EF4-FFF2-40B4-BE49-F238E27FC236}">
                <a16:creationId xmlns:a16="http://schemas.microsoft.com/office/drawing/2014/main" id="{C40A34DA-8F71-1C4B-8A93-84086F5CCF2F}"/>
              </a:ext>
            </a:extLst>
          </p:cNvPr>
          <p:cNvSpPr/>
          <p:nvPr userDrawn="1"/>
        </p:nvSpPr>
        <p:spPr>
          <a:xfrm>
            <a:off x="7631876" y="4184176"/>
            <a:ext cx="1162353" cy="531492"/>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43" name="Rectangle 42">
            <a:extLst>
              <a:ext uri="{FF2B5EF4-FFF2-40B4-BE49-F238E27FC236}">
                <a16:creationId xmlns:a16="http://schemas.microsoft.com/office/drawing/2014/main" id="{5F87F13E-7011-B04B-A37A-060EB422056C}"/>
              </a:ext>
            </a:extLst>
          </p:cNvPr>
          <p:cNvSpPr/>
          <p:nvPr userDrawn="1"/>
        </p:nvSpPr>
        <p:spPr>
          <a:xfrm>
            <a:off x="11517798" y="4184176"/>
            <a:ext cx="1162353" cy="5314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44" name="Rectangle 43">
            <a:extLst>
              <a:ext uri="{FF2B5EF4-FFF2-40B4-BE49-F238E27FC236}">
                <a16:creationId xmlns:a16="http://schemas.microsoft.com/office/drawing/2014/main" id="{BF5440F4-2D82-E441-B1F2-61D83F482564}"/>
              </a:ext>
            </a:extLst>
          </p:cNvPr>
          <p:cNvSpPr/>
          <p:nvPr userDrawn="1"/>
        </p:nvSpPr>
        <p:spPr>
          <a:xfrm>
            <a:off x="15403555" y="4184176"/>
            <a:ext cx="1162353" cy="531492"/>
          </a:xfrm>
          <a:prstGeom prst="rect">
            <a:avLst/>
          </a:prstGeom>
          <a:solidFill>
            <a:srgbClr val="4EAE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71" name="Shape 2605">
            <a:extLst>
              <a:ext uri="{FF2B5EF4-FFF2-40B4-BE49-F238E27FC236}">
                <a16:creationId xmlns:a16="http://schemas.microsoft.com/office/drawing/2014/main" id="{6AC7AFB0-AD63-3F40-BBD1-ACBB5F7B4BE5}"/>
              </a:ext>
            </a:extLst>
          </p:cNvPr>
          <p:cNvSpPr/>
          <p:nvPr userDrawn="1"/>
        </p:nvSpPr>
        <p:spPr>
          <a:xfrm>
            <a:off x="2698370" y="5893191"/>
            <a:ext cx="1151290" cy="1151260"/>
          </a:xfrm>
          <a:custGeom>
            <a:avLst/>
            <a:gdLst/>
            <a:ahLst/>
            <a:cxnLst>
              <a:cxn ang="0">
                <a:pos x="wd2" y="hd2"/>
              </a:cxn>
              <a:cxn ang="5400000">
                <a:pos x="wd2" y="hd2"/>
              </a:cxn>
              <a:cxn ang="10800000">
                <a:pos x="wd2" y="hd2"/>
              </a:cxn>
              <a:cxn ang="16200000">
                <a:pos x="wd2" y="hd2"/>
              </a:cxn>
            </a:cxnLst>
            <a:rect l="0" t="0" r="r" b="b"/>
            <a:pathLst>
              <a:path w="21410" h="21410" extrusionOk="0">
                <a:moveTo>
                  <a:pt x="20437" y="20437"/>
                </a:moveTo>
                <a:lnTo>
                  <a:pt x="17519" y="20437"/>
                </a:lnTo>
                <a:lnTo>
                  <a:pt x="17519" y="18978"/>
                </a:lnTo>
                <a:cubicBezTo>
                  <a:pt x="17519" y="18710"/>
                  <a:pt x="17301" y="18492"/>
                  <a:pt x="17033" y="18492"/>
                </a:cubicBezTo>
                <a:lnTo>
                  <a:pt x="15574" y="18492"/>
                </a:lnTo>
                <a:lnTo>
                  <a:pt x="15574" y="17033"/>
                </a:lnTo>
                <a:cubicBezTo>
                  <a:pt x="15574" y="16764"/>
                  <a:pt x="15356" y="16546"/>
                  <a:pt x="15087" y="16546"/>
                </a:cubicBezTo>
                <a:lnTo>
                  <a:pt x="13344" y="16546"/>
                </a:lnTo>
                <a:lnTo>
                  <a:pt x="10309" y="13497"/>
                </a:lnTo>
                <a:cubicBezTo>
                  <a:pt x="10221" y="13409"/>
                  <a:pt x="10100" y="13354"/>
                  <a:pt x="9965" y="13354"/>
                </a:cubicBezTo>
                <a:cubicBezTo>
                  <a:pt x="9819" y="13354"/>
                  <a:pt x="9693" y="13422"/>
                  <a:pt x="9604" y="13524"/>
                </a:cubicBezTo>
                <a:lnTo>
                  <a:pt x="8815" y="14312"/>
                </a:lnTo>
                <a:cubicBezTo>
                  <a:pt x="8435" y="14692"/>
                  <a:pt x="7820" y="14692"/>
                  <a:pt x="7441" y="14312"/>
                </a:cubicBezTo>
                <a:lnTo>
                  <a:pt x="1256" y="8128"/>
                </a:lnTo>
                <a:cubicBezTo>
                  <a:pt x="877" y="7748"/>
                  <a:pt x="877" y="7133"/>
                  <a:pt x="1256" y="6753"/>
                </a:cubicBezTo>
                <a:lnTo>
                  <a:pt x="6754" y="1255"/>
                </a:lnTo>
                <a:cubicBezTo>
                  <a:pt x="7133" y="876"/>
                  <a:pt x="7749" y="876"/>
                  <a:pt x="8128" y="1255"/>
                </a:cubicBezTo>
                <a:lnTo>
                  <a:pt x="14312" y="7440"/>
                </a:lnTo>
                <a:cubicBezTo>
                  <a:pt x="14691" y="7820"/>
                  <a:pt x="14691" y="8435"/>
                  <a:pt x="14312" y="8815"/>
                </a:cubicBezTo>
                <a:lnTo>
                  <a:pt x="13539" y="9588"/>
                </a:lnTo>
                <a:cubicBezTo>
                  <a:pt x="13437" y="9677"/>
                  <a:pt x="13370" y="9804"/>
                  <a:pt x="13370" y="9950"/>
                </a:cubicBezTo>
                <a:cubicBezTo>
                  <a:pt x="13370" y="10084"/>
                  <a:pt x="13424" y="10206"/>
                  <a:pt x="13513" y="10294"/>
                </a:cubicBezTo>
                <a:lnTo>
                  <a:pt x="20437" y="17234"/>
                </a:lnTo>
                <a:cubicBezTo>
                  <a:pt x="20437" y="17234"/>
                  <a:pt x="20437" y="20437"/>
                  <a:pt x="20437" y="20437"/>
                </a:cubicBezTo>
                <a:close/>
                <a:moveTo>
                  <a:pt x="21268" y="16689"/>
                </a:moveTo>
                <a:lnTo>
                  <a:pt x="14547" y="9954"/>
                </a:lnTo>
                <a:lnTo>
                  <a:pt x="14999" y="9502"/>
                </a:lnTo>
                <a:cubicBezTo>
                  <a:pt x="15758" y="8743"/>
                  <a:pt x="15758" y="7512"/>
                  <a:pt x="14999" y="6753"/>
                </a:cubicBezTo>
                <a:lnTo>
                  <a:pt x="8815" y="569"/>
                </a:lnTo>
                <a:cubicBezTo>
                  <a:pt x="8056" y="-190"/>
                  <a:pt x="6825" y="-190"/>
                  <a:pt x="6066" y="569"/>
                </a:cubicBezTo>
                <a:lnTo>
                  <a:pt x="569" y="6066"/>
                </a:lnTo>
                <a:cubicBezTo>
                  <a:pt x="-190" y="6825"/>
                  <a:pt x="-190" y="8056"/>
                  <a:pt x="569" y="8815"/>
                </a:cubicBezTo>
                <a:lnTo>
                  <a:pt x="6754" y="14999"/>
                </a:lnTo>
                <a:cubicBezTo>
                  <a:pt x="7513" y="15758"/>
                  <a:pt x="8743" y="15758"/>
                  <a:pt x="9502" y="14999"/>
                </a:cubicBezTo>
                <a:lnTo>
                  <a:pt x="9968" y="14533"/>
                </a:lnTo>
                <a:lnTo>
                  <a:pt x="12798" y="17376"/>
                </a:lnTo>
                <a:cubicBezTo>
                  <a:pt x="12886" y="17465"/>
                  <a:pt x="13008" y="17519"/>
                  <a:pt x="13142" y="17519"/>
                </a:cubicBezTo>
                <a:lnTo>
                  <a:pt x="14601" y="17519"/>
                </a:lnTo>
                <a:lnTo>
                  <a:pt x="14601" y="18978"/>
                </a:lnTo>
                <a:cubicBezTo>
                  <a:pt x="14601" y="19247"/>
                  <a:pt x="14819" y="19464"/>
                  <a:pt x="15087" y="19464"/>
                </a:cubicBezTo>
                <a:lnTo>
                  <a:pt x="16546" y="19464"/>
                </a:lnTo>
                <a:lnTo>
                  <a:pt x="16546" y="20924"/>
                </a:lnTo>
                <a:cubicBezTo>
                  <a:pt x="16546" y="21193"/>
                  <a:pt x="16764" y="21410"/>
                  <a:pt x="17033" y="21410"/>
                </a:cubicBezTo>
                <a:lnTo>
                  <a:pt x="20924" y="21410"/>
                </a:lnTo>
                <a:cubicBezTo>
                  <a:pt x="21192" y="21410"/>
                  <a:pt x="21410" y="21193"/>
                  <a:pt x="21410" y="20924"/>
                </a:cubicBezTo>
                <a:lnTo>
                  <a:pt x="21410" y="17033"/>
                </a:lnTo>
                <a:cubicBezTo>
                  <a:pt x="21410" y="16899"/>
                  <a:pt x="21356" y="16777"/>
                  <a:pt x="21268" y="16689"/>
                </a:cubicBezTo>
                <a:moveTo>
                  <a:pt x="6819" y="7791"/>
                </a:moveTo>
                <a:cubicBezTo>
                  <a:pt x="6282" y="7791"/>
                  <a:pt x="5846" y="7356"/>
                  <a:pt x="5846" y="6819"/>
                </a:cubicBezTo>
                <a:cubicBezTo>
                  <a:pt x="5846" y="6282"/>
                  <a:pt x="6282" y="5846"/>
                  <a:pt x="6819" y="5846"/>
                </a:cubicBezTo>
                <a:cubicBezTo>
                  <a:pt x="7356" y="5846"/>
                  <a:pt x="7792" y="6282"/>
                  <a:pt x="7792" y="6819"/>
                </a:cubicBezTo>
                <a:cubicBezTo>
                  <a:pt x="7792" y="7356"/>
                  <a:pt x="7356" y="7791"/>
                  <a:pt x="6819" y="7791"/>
                </a:cubicBezTo>
                <a:moveTo>
                  <a:pt x="6819" y="4873"/>
                </a:moveTo>
                <a:cubicBezTo>
                  <a:pt x="5745" y="4873"/>
                  <a:pt x="4874" y="5744"/>
                  <a:pt x="4874" y="6819"/>
                </a:cubicBezTo>
                <a:cubicBezTo>
                  <a:pt x="4874" y="7893"/>
                  <a:pt x="5745" y="8765"/>
                  <a:pt x="6819" y="8765"/>
                </a:cubicBezTo>
                <a:cubicBezTo>
                  <a:pt x="7893" y="8765"/>
                  <a:pt x="8765" y="7893"/>
                  <a:pt x="8765" y="6819"/>
                </a:cubicBezTo>
                <a:cubicBezTo>
                  <a:pt x="8765" y="5744"/>
                  <a:pt x="7893" y="4873"/>
                  <a:pt x="6819" y="4873"/>
                </a:cubicBezTo>
              </a:path>
            </a:pathLst>
          </a:custGeom>
          <a:solidFill>
            <a:srgbClr val="545454"/>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72" name="Shape 2618">
            <a:extLst>
              <a:ext uri="{FF2B5EF4-FFF2-40B4-BE49-F238E27FC236}">
                <a16:creationId xmlns:a16="http://schemas.microsoft.com/office/drawing/2014/main" id="{21D43E17-3D4A-7340-B1A8-3FA922404E31}"/>
              </a:ext>
            </a:extLst>
          </p:cNvPr>
          <p:cNvSpPr/>
          <p:nvPr userDrawn="1"/>
        </p:nvSpPr>
        <p:spPr>
          <a:xfrm>
            <a:off x="14457757" y="5833124"/>
            <a:ext cx="1150635" cy="1150798"/>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rgbClr val="545454"/>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73" name="Shape 2626">
            <a:extLst>
              <a:ext uri="{FF2B5EF4-FFF2-40B4-BE49-F238E27FC236}">
                <a16:creationId xmlns:a16="http://schemas.microsoft.com/office/drawing/2014/main" id="{678227D9-7B95-5342-829F-93CCE619EA4B}"/>
              </a:ext>
            </a:extLst>
          </p:cNvPr>
          <p:cNvSpPr/>
          <p:nvPr userDrawn="1"/>
        </p:nvSpPr>
        <p:spPr>
          <a:xfrm>
            <a:off x="6742916" y="5893708"/>
            <a:ext cx="941520" cy="1150743"/>
          </a:xfrm>
          <a:custGeom>
            <a:avLst/>
            <a:gdLst/>
            <a:ahLst/>
            <a:cxnLst>
              <a:cxn ang="0">
                <a:pos x="wd2" y="hd2"/>
              </a:cxn>
              <a:cxn ang="5400000">
                <a:pos x="wd2" y="hd2"/>
              </a:cxn>
              <a:cxn ang="10800000">
                <a:pos x="wd2" y="hd2"/>
              </a:cxn>
              <a:cxn ang="16200000">
                <a:pos x="wd2" y="hd2"/>
              </a:cxn>
            </a:cxnLst>
            <a:rect l="0" t="0" r="r" b="b"/>
            <a:pathLst>
              <a:path w="21600" h="21600" extrusionOk="0">
                <a:moveTo>
                  <a:pt x="7222" y="18655"/>
                </a:moveTo>
                <a:cubicBezTo>
                  <a:pt x="7553" y="18644"/>
                  <a:pt x="7811" y="18417"/>
                  <a:pt x="7799" y="18146"/>
                </a:cubicBezTo>
                <a:lnTo>
                  <a:pt x="6916" y="6377"/>
                </a:lnTo>
                <a:cubicBezTo>
                  <a:pt x="6904" y="6106"/>
                  <a:pt x="6626" y="5895"/>
                  <a:pt x="6295" y="5904"/>
                </a:cubicBezTo>
                <a:cubicBezTo>
                  <a:pt x="5963" y="5915"/>
                  <a:pt x="5705" y="6142"/>
                  <a:pt x="5717" y="6413"/>
                </a:cubicBezTo>
                <a:lnTo>
                  <a:pt x="6601" y="18182"/>
                </a:lnTo>
                <a:cubicBezTo>
                  <a:pt x="6613" y="18453"/>
                  <a:pt x="6891" y="18664"/>
                  <a:pt x="7222" y="18655"/>
                </a:cubicBezTo>
                <a:moveTo>
                  <a:pt x="17400" y="19636"/>
                </a:moveTo>
                <a:cubicBezTo>
                  <a:pt x="17319" y="20154"/>
                  <a:pt x="16862" y="20618"/>
                  <a:pt x="16200" y="20618"/>
                </a:cubicBezTo>
                <a:lnTo>
                  <a:pt x="5400" y="20618"/>
                </a:lnTo>
                <a:cubicBezTo>
                  <a:pt x="4737" y="20618"/>
                  <a:pt x="4291" y="20160"/>
                  <a:pt x="4200" y="19636"/>
                </a:cubicBezTo>
                <a:lnTo>
                  <a:pt x="3000" y="3927"/>
                </a:lnTo>
                <a:lnTo>
                  <a:pt x="18600" y="3927"/>
                </a:lnTo>
                <a:cubicBezTo>
                  <a:pt x="18600" y="3927"/>
                  <a:pt x="17400" y="19636"/>
                  <a:pt x="17400" y="19636"/>
                </a:cubicBezTo>
                <a:close/>
                <a:moveTo>
                  <a:pt x="7800" y="983"/>
                </a:moveTo>
                <a:lnTo>
                  <a:pt x="13800" y="983"/>
                </a:lnTo>
                <a:lnTo>
                  <a:pt x="13800" y="2945"/>
                </a:lnTo>
                <a:lnTo>
                  <a:pt x="7800" y="2945"/>
                </a:lnTo>
                <a:cubicBezTo>
                  <a:pt x="7800" y="2945"/>
                  <a:pt x="7800" y="983"/>
                  <a:pt x="7800" y="983"/>
                </a:cubicBezTo>
                <a:close/>
                <a:moveTo>
                  <a:pt x="21000" y="2945"/>
                </a:moveTo>
                <a:lnTo>
                  <a:pt x="15000" y="2945"/>
                </a:lnTo>
                <a:lnTo>
                  <a:pt x="15000" y="983"/>
                </a:lnTo>
                <a:cubicBezTo>
                  <a:pt x="15000" y="440"/>
                  <a:pt x="14462" y="0"/>
                  <a:pt x="13800" y="0"/>
                </a:cubicBezTo>
                <a:lnTo>
                  <a:pt x="7800" y="0"/>
                </a:lnTo>
                <a:cubicBezTo>
                  <a:pt x="7137" y="0"/>
                  <a:pt x="6600" y="440"/>
                  <a:pt x="6600" y="983"/>
                </a:cubicBezTo>
                <a:lnTo>
                  <a:pt x="6600" y="2945"/>
                </a:lnTo>
                <a:lnTo>
                  <a:pt x="600" y="2945"/>
                </a:lnTo>
                <a:cubicBezTo>
                  <a:pt x="269" y="2945"/>
                  <a:pt x="0" y="3166"/>
                  <a:pt x="0" y="3437"/>
                </a:cubicBezTo>
                <a:cubicBezTo>
                  <a:pt x="0" y="3708"/>
                  <a:pt x="269" y="3927"/>
                  <a:pt x="600" y="3927"/>
                </a:cubicBezTo>
                <a:lnTo>
                  <a:pt x="1800" y="3927"/>
                </a:lnTo>
                <a:lnTo>
                  <a:pt x="3000" y="19636"/>
                </a:lnTo>
                <a:cubicBezTo>
                  <a:pt x="3193" y="20711"/>
                  <a:pt x="4075" y="21600"/>
                  <a:pt x="5400" y="21600"/>
                </a:cubicBezTo>
                <a:lnTo>
                  <a:pt x="16200" y="21600"/>
                </a:lnTo>
                <a:cubicBezTo>
                  <a:pt x="17525" y="21600"/>
                  <a:pt x="18374" y="20700"/>
                  <a:pt x="18600" y="19636"/>
                </a:cubicBezTo>
                <a:lnTo>
                  <a:pt x="19800" y="3927"/>
                </a:lnTo>
                <a:lnTo>
                  <a:pt x="21000" y="3927"/>
                </a:lnTo>
                <a:cubicBezTo>
                  <a:pt x="21331" y="3927"/>
                  <a:pt x="21600" y="3708"/>
                  <a:pt x="21600" y="3437"/>
                </a:cubicBezTo>
                <a:cubicBezTo>
                  <a:pt x="21600" y="3166"/>
                  <a:pt x="21331" y="2945"/>
                  <a:pt x="21000" y="2945"/>
                </a:cubicBezTo>
                <a:moveTo>
                  <a:pt x="14380" y="18654"/>
                </a:moveTo>
                <a:cubicBezTo>
                  <a:pt x="14711" y="18664"/>
                  <a:pt x="14989" y="18452"/>
                  <a:pt x="15001" y="18181"/>
                </a:cubicBezTo>
                <a:lnTo>
                  <a:pt x="15871" y="6413"/>
                </a:lnTo>
                <a:cubicBezTo>
                  <a:pt x="15883" y="6142"/>
                  <a:pt x="15625" y="5914"/>
                  <a:pt x="15294" y="5904"/>
                </a:cubicBezTo>
                <a:cubicBezTo>
                  <a:pt x="14962" y="5895"/>
                  <a:pt x="14684" y="6106"/>
                  <a:pt x="14672" y="6377"/>
                </a:cubicBezTo>
                <a:lnTo>
                  <a:pt x="13802" y="18146"/>
                </a:lnTo>
                <a:cubicBezTo>
                  <a:pt x="13790" y="18417"/>
                  <a:pt x="14049" y="18644"/>
                  <a:pt x="14380" y="18654"/>
                </a:cubicBezTo>
                <a:moveTo>
                  <a:pt x="10800" y="18655"/>
                </a:moveTo>
                <a:cubicBezTo>
                  <a:pt x="11131" y="18655"/>
                  <a:pt x="11400" y="18435"/>
                  <a:pt x="11400" y="18164"/>
                </a:cubicBezTo>
                <a:lnTo>
                  <a:pt x="11400" y="6382"/>
                </a:lnTo>
                <a:cubicBezTo>
                  <a:pt x="11400" y="6110"/>
                  <a:pt x="11131" y="5891"/>
                  <a:pt x="10800" y="5891"/>
                </a:cubicBezTo>
                <a:cubicBezTo>
                  <a:pt x="10469" y="5891"/>
                  <a:pt x="10200" y="6110"/>
                  <a:pt x="10200" y="6382"/>
                </a:cubicBezTo>
                <a:lnTo>
                  <a:pt x="10200" y="18164"/>
                </a:lnTo>
                <a:cubicBezTo>
                  <a:pt x="10200" y="18435"/>
                  <a:pt x="10469" y="18655"/>
                  <a:pt x="10800" y="18655"/>
                </a:cubicBezTo>
              </a:path>
            </a:pathLst>
          </a:custGeom>
          <a:solidFill>
            <a:srgbClr val="545454"/>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74" name="Shape 2628">
            <a:extLst>
              <a:ext uri="{FF2B5EF4-FFF2-40B4-BE49-F238E27FC236}">
                <a16:creationId xmlns:a16="http://schemas.microsoft.com/office/drawing/2014/main" id="{3F87EFD7-8F29-A64A-8596-C4206C68276A}"/>
              </a:ext>
            </a:extLst>
          </p:cNvPr>
          <p:cNvSpPr/>
          <p:nvPr userDrawn="1"/>
        </p:nvSpPr>
        <p:spPr>
          <a:xfrm>
            <a:off x="10581880" y="5893708"/>
            <a:ext cx="1150743" cy="1150743"/>
          </a:xfrm>
          <a:custGeom>
            <a:avLst/>
            <a:gdLst/>
            <a:ahLst/>
            <a:cxnLst>
              <a:cxn ang="0">
                <a:pos x="wd2" y="hd2"/>
              </a:cxn>
              <a:cxn ang="5400000">
                <a:pos x="wd2" y="hd2"/>
              </a:cxn>
              <a:cxn ang="10800000">
                <a:pos x="wd2" y="hd2"/>
              </a:cxn>
              <a:cxn ang="16200000">
                <a:pos x="wd2" y="hd2"/>
              </a:cxn>
            </a:cxnLst>
            <a:rect l="0" t="0" r="r" b="b"/>
            <a:pathLst>
              <a:path w="21600" h="21600" extrusionOk="0">
                <a:moveTo>
                  <a:pt x="16445" y="20618"/>
                </a:moveTo>
                <a:cubicBezTo>
                  <a:pt x="15830" y="20618"/>
                  <a:pt x="15230" y="20482"/>
                  <a:pt x="14664" y="20214"/>
                </a:cubicBezTo>
                <a:cubicBezTo>
                  <a:pt x="14611" y="20189"/>
                  <a:pt x="14556" y="20170"/>
                  <a:pt x="14501" y="20155"/>
                </a:cubicBezTo>
                <a:cubicBezTo>
                  <a:pt x="8920" y="17308"/>
                  <a:pt x="4296" y="12685"/>
                  <a:pt x="1448" y="7105"/>
                </a:cubicBezTo>
                <a:cubicBezTo>
                  <a:pt x="1432" y="7048"/>
                  <a:pt x="1412" y="6991"/>
                  <a:pt x="1386" y="6936"/>
                </a:cubicBezTo>
                <a:cubicBezTo>
                  <a:pt x="1118" y="6369"/>
                  <a:pt x="982" y="5770"/>
                  <a:pt x="982" y="5155"/>
                </a:cubicBezTo>
                <a:cubicBezTo>
                  <a:pt x="982" y="2774"/>
                  <a:pt x="3067" y="982"/>
                  <a:pt x="4418" y="982"/>
                </a:cubicBezTo>
                <a:cubicBezTo>
                  <a:pt x="4595" y="982"/>
                  <a:pt x="4712" y="1072"/>
                  <a:pt x="4765" y="1126"/>
                </a:cubicBezTo>
                <a:cubicBezTo>
                  <a:pt x="4777" y="1139"/>
                  <a:pt x="4800" y="1164"/>
                  <a:pt x="4832" y="1216"/>
                </a:cubicBezTo>
                <a:cubicBezTo>
                  <a:pt x="4849" y="1244"/>
                  <a:pt x="4868" y="1271"/>
                  <a:pt x="4888" y="1297"/>
                </a:cubicBezTo>
                <a:lnTo>
                  <a:pt x="8121" y="5453"/>
                </a:lnTo>
                <a:cubicBezTo>
                  <a:pt x="8146" y="5485"/>
                  <a:pt x="8173" y="5515"/>
                  <a:pt x="8202" y="5544"/>
                </a:cubicBezTo>
                <a:cubicBezTo>
                  <a:pt x="8255" y="5598"/>
                  <a:pt x="8345" y="5715"/>
                  <a:pt x="8345" y="5891"/>
                </a:cubicBezTo>
                <a:cubicBezTo>
                  <a:pt x="8345" y="5978"/>
                  <a:pt x="8321" y="6060"/>
                  <a:pt x="8274" y="6135"/>
                </a:cubicBezTo>
                <a:lnTo>
                  <a:pt x="7180" y="7221"/>
                </a:lnTo>
                <a:cubicBezTo>
                  <a:pt x="7175" y="7226"/>
                  <a:pt x="7170" y="7231"/>
                  <a:pt x="7165" y="7236"/>
                </a:cubicBezTo>
                <a:cubicBezTo>
                  <a:pt x="6769" y="7609"/>
                  <a:pt x="6543" y="8126"/>
                  <a:pt x="6543" y="8668"/>
                </a:cubicBezTo>
                <a:cubicBezTo>
                  <a:pt x="6543" y="9175"/>
                  <a:pt x="6740" y="9658"/>
                  <a:pt x="7082" y="10020"/>
                </a:cubicBezTo>
                <a:cubicBezTo>
                  <a:pt x="7094" y="10040"/>
                  <a:pt x="7107" y="10059"/>
                  <a:pt x="7121" y="10078"/>
                </a:cubicBezTo>
                <a:cubicBezTo>
                  <a:pt x="8327" y="11745"/>
                  <a:pt x="9810" y="13222"/>
                  <a:pt x="11528" y="14469"/>
                </a:cubicBezTo>
                <a:cubicBezTo>
                  <a:pt x="11541" y="14478"/>
                  <a:pt x="11555" y="14487"/>
                  <a:pt x="11568" y="14496"/>
                </a:cubicBezTo>
                <a:cubicBezTo>
                  <a:pt x="11931" y="14844"/>
                  <a:pt x="12418" y="15045"/>
                  <a:pt x="12928" y="15045"/>
                </a:cubicBezTo>
                <a:cubicBezTo>
                  <a:pt x="13440" y="15045"/>
                  <a:pt x="13934" y="14840"/>
                  <a:pt x="14301" y="14479"/>
                </a:cubicBezTo>
                <a:cubicBezTo>
                  <a:pt x="14320" y="14463"/>
                  <a:pt x="14338" y="14446"/>
                  <a:pt x="14356" y="14427"/>
                </a:cubicBezTo>
                <a:lnTo>
                  <a:pt x="15456" y="13320"/>
                </a:lnTo>
                <a:cubicBezTo>
                  <a:pt x="15533" y="13271"/>
                  <a:pt x="15615" y="13247"/>
                  <a:pt x="15701" y="13247"/>
                </a:cubicBezTo>
                <a:cubicBezTo>
                  <a:pt x="15878" y="13247"/>
                  <a:pt x="15995" y="13337"/>
                  <a:pt x="16048" y="13391"/>
                </a:cubicBezTo>
                <a:cubicBezTo>
                  <a:pt x="16077" y="13420"/>
                  <a:pt x="16108" y="13447"/>
                  <a:pt x="16140" y="13472"/>
                </a:cubicBezTo>
                <a:lnTo>
                  <a:pt x="20296" y="16704"/>
                </a:lnTo>
                <a:cubicBezTo>
                  <a:pt x="20323" y="16725"/>
                  <a:pt x="20351" y="16744"/>
                  <a:pt x="20379" y="16762"/>
                </a:cubicBezTo>
                <a:cubicBezTo>
                  <a:pt x="20431" y="16795"/>
                  <a:pt x="20455" y="16816"/>
                  <a:pt x="20466" y="16827"/>
                </a:cubicBezTo>
                <a:cubicBezTo>
                  <a:pt x="20520" y="16881"/>
                  <a:pt x="20610" y="16997"/>
                  <a:pt x="20610" y="17174"/>
                </a:cubicBezTo>
                <a:cubicBezTo>
                  <a:pt x="20610" y="17207"/>
                  <a:pt x="20612" y="17240"/>
                  <a:pt x="20616" y="17273"/>
                </a:cubicBezTo>
                <a:cubicBezTo>
                  <a:pt x="20539" y="18625"/>
                  <a:pt x="18774" y="20618"/>
                  <a:pt x="16445" y="20618"/>
                </a:cubicBezTo>
                <a:moveTo>
                  <a:pt x="21600" y="17174"/>
                </a:moveTo>
                <a:lnTo>
                  <a:pt x="21592" y="17174"/>
                </a:lnTo>
                <a:cubicBezTo>
                  <a:pt x="21592" y="16768"/>
                  <a:pt x="21427" y="16399"/>
                  <a:pt x="21161" y="16133"/>
                </a:cubicBezTo>
                <a:cubicBezTo>
                  <a:pt x="21082" y="16054"/>
                  <a:pt x="20994" y="15988"/>
                  <a:pt x="20899" y="15929"/>
                </a:cubicBezTo>
                <a:lnTo>
                  <a:pt x="16743" y="12697"/>
                </a:lnTo>
                <a:cubicBezTo>
                  <a:pt x="16476" y="12430"/>
                  <a:pt x="16108" y="12265"/>
                  <a:pt x="15701" y="12265"/>
                </a:cubicBezTo>
                <a:cubicBezTo>
                  <a:pt x="15368" y="12265"/>
                  <a:pt x="15065" y="12380"/>
                  <a:pt x="14819" y="12567"/>
                </a:cubicBezTo>
                <a:lnTo>
                  <a:pt x="13659" y="13736"/>
                </a:lnTo>
                <a:lnTo>
                  <a:pt x="13656" y="13733"/>
                </a:lnTo>
                <a:cubicBezTo>
                  <a:pt x="13477" y="13934"/>
                  <a:pt x="13218" y="14063"/>
                  <a:pt x="12928" y="14063"/>
                </a:cubicBezTo>
                <a:cubicBezTo>
                  <a:pt x="12595" y="14063"/>
                  <a:pt x="12303" y="13897"/>
                  <a:pt x="12125" y="13645"/>
                </a:cubicBezTo>
                <a:cubicBezTo>
                  <a:pt x="12119" y="13654"/>
                  <a:pt x="12111" y="13663"/>
                  <a:pt x="12104" y="13674"/>
                </a:cubicBezTo>
                <a:cubicBezTo>
                  <a:pt x="10500" y="12510"/>
                  <a:pt x="9078" y="11108"/>
                  <a:pt x="7916" y="9502"/>
                </a:cubicBezTo>
                <a:cubicBezTo>
                  <a:pt x="7927" y="9495"/>
                  <a:pt x="7937" y="9486"/>
                  <a:pt x="7949" y="9479"/>
                </a:cubicBezTo>
                <a:cubicBezTo>
                  <a:pt x="7693" y="9299"/>
                  <a:pt x="7525" y="9004"/>
                  <a:pt x="7525" y="8668"/>
                </a:cubicBezTo>
                <a:cubicBezTo>
                  <a:pt x="7525" y="8367"/>
                  <a:pt x="7662" y="8101"/>
                  <a:pt x="7873" y="7920"/>
                </a:cubicBezTo>
                <a:lnTo>
                  <a:pt x="7872" y="7918"/>
                </a:lnTo>
                <a:lnTo>
                  <a:pt x="9026" y="6773"/>
                </a:lnTo>
                <a:cubicBezTo>
                  <a:pt x="9213" y="6528"/>
                  <a:pt x="9327" y="6224"/>
                  <a:pt x="9327" y="5891"/>
                </a:cubicBezTo>
                <a:cubicBezTo>
                  <a:pt x="9327" y="5485"/>
                  <a:pt x="9162" y="5116"/>
                  <a:pt x="8896" y="4850"/>
                </a:cubicBezTo>
                <a:lnTo>
                  <a:pt x="5663" y="693"/>
                </a:lnTo>
                <a:cubicBezTo>
                  <a:pt x="5604" y="599"/>
                  <a:pt x="5538" y="510"/>
                  <a:pt x="5459" y="432"/>
                </a:cubicBezTo>
                <a:cubicBezTo>
                  <a:pt x="5193" y="165"/>
                  <a:pt x="4825" y="0"/>
                  <a:pt x="4418" y="0"/>
                </a:cubicBezTo>
                <a:cubicBezTo>
                  <a:pt x="2455" y="0"/>
                  <a:pt x="0" y="2308"/>
                  <a:pt x="0" y="5155"/>
                </a:cubicBezTo>
                <a:cubicBezTo>
                  <a:pt x="0" y="5943"/>
                  <a:pt x="183" y="6688"/>
                  <a:pt x="499" y="7356"/>
                </a:cubicBezTo>
                <a:lnTo>
                  <a:pt x="483" y="7373"/>
                </a:lnTo>
                <a:cubicBezTo>
                  <a:pt x="3436" y="13255"/>
                  <a:pt x="8345" y="18164"/>
                  <a:pt x="14228" y="21117"/>
                </a:cubicBezTo>
                <a:lnTo>
                  <a:pt x="14244" y="21101"/>
                </a:lnTo>
                <a:cubicBezTo>
                  <a:pt x="14912" y="21418"/>
                  <a:pt x="15657" y="21600"/>
                  <a:pt x="16445" y="21600"/>
                </a:cubicBezTo>
                <a:cubicBezTo>
                  <a:pt x="19292" y="21600"/>
                  <a:pt x="21600" y="19145"/>
                  <a:pt x="21600" y="17182"/>
                </a:cubicBezTo>
                <a:cubicBezTo>
                  <a:pt x="21600" y="17179"/>
                  <a:pt x="21600" y="17177"/>
                  <a:pt x="21600" y="17174"/>
                </a:cubicBezTo>
              </a:path>
            </a:pathLst>
          </a:custGeom>
          <a:solidFill>
            <a:srgbClr val="545454"/>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80" name="Rectangle 79">
            <a:extLst>
              <a:ext uri="{FF2B5EF4-FFF2-40B4-BE49-F238E27FC236}">
                <a16:creationId xmlns:a16="http://schemas.microsoft.com/office/drawing/2014/main" id="{F2D3DFB1-6B77-1841-932A-83771EC702CA}"/>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82" name="Text Placeholder 2">
            <a:extLst>
              <a:ext uri="{FF2B5EF4-FFF2-40B4-BE49-F238E27FC236}">
                <a16:creationId xmlns:a16="http://schemas.microsoft.com/office/drawing/2014/main" id="{D5429A3A-5AB5-FE42-978C-C570E27960FE}"/>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83" name="Text Placeholder 3">
            <a:extLst>
              <a:ext uri="{FF2B5EF4-FFF2-40B4-BE49-F238E27FC236}">
                <a16:creationId xmlns:a16="http://schemas.microsoft.com/office/drawing/2014/main" id="{53B08281-E49A-2E46-837F-863AE5281FC4}"/>
              </a:ext>
            </a:extLst>
          </p:cNvPr>
          <p:cNvSpPr>
            <a:spLocks noGrp="1"/>
          </p:cNvSpPr>
          <p:nvPr>
            <p:ph type="body" sz="quarter" idx="18" hasCustomPrompt="1"/>
          </p:nvPr>
        </p:nvSpPr>
        <p:spPr>
          <a:xfrm>
            <a:off x="1708823" y="8976380"/>
            <a:ext cx="309428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84" name="Text Placeholder 3">
            <a:extLst>
              <a:ext uri="{FF2B5EF4-FFF2-40B4-BE49-F238E27FC236}">
                <a16:creationId xmlns:a16="http://schemas.microsoft.com/office/drawing/2014/main" id="{80777CB0-2F83-A64F-BBA8-232B508B8D19}"/>
              </a:ext>
            </a:extLst>
          </p:cNvPr>
          <p:cNvSpPr>
            <a:spLocks noGrp="1"/>
          </p:cNvSpPr>
          <p:nvPr>
            <p:ph type="body" sz="quarter" idx="19" hasCustomPrompt="1"/>
          </p:nvPr>
        </p:nvSpPr>
        <p:spPr>
          <a:xfrm>
            <a:off x="1708823" y="8298853"/>
            <a:ext cx="309428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85" name="Text Placeholder 3">
            <a:extLst>
              <a:ext uri="{FF2B5EF4-FFF2-40B4-BE49-F238E27FC236}">
                <a16:creationId xmlns:a16="http://schemas.microsoft.com/office/drawing/2014/main" id="{D2DC3157-BBC2-5A40-B879-5923363B3667}"/>
              </a:ext>
            </a:extLst>
          </p:cNvPr>
          <p:cNvSpPr>
            <a:spLocks noGrp="1"/>
          </p:cNvSpPr>
          <p:nvPr>
            <p:ph type="body" sz="quarter" idx="20" hasCustomPrompt="1"/>
          </p:nvPr>
        </p:nvSpPr>
        <p:spPr>
          <a:xfrm>
            <a:off x="5627680" y="8976380"/>
            <a:ext cx="309428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86" name="Text Placeholder 3">
            <a:extLst>
              <a:ext uri="{FF2B5EF4-FFF2-40B4-BE49-F238E27FC236}">
                <a16:creationId xmlns:a16="http://schemas.microsoft.com/office/drawing/2014/main" id="{C26C6BDE-3482-C14D-BFCE-B126082F9495}"/>
              </a:ext>
            </a:extLst>
          </p:cNvPr>
          <p:cNvSpPr>
            <a:spLocks noGrp="1"/>
          </p:cNvSpPr>
          <p:nvPr>
            <p:ph type="body" sz="quarter" idx="21" hasCustomPrompt="1"/>
          </p:nvPr>
        </p:nvSpPr>
        <p:spPr>
          <a:xfrm>
            <a:off x="5627680" y="8298853"/>
            <a:ext cx="309428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87" name="Text Placeholder 3">
            <a:extLst>
              <a:ext uri="{FF2B5EF4-FFF2-40B4-BE49-F238E27FC236}">
                <a16:creationId xmlns:a16="http://schemas.microsoft.com/office/drawing/2014/main" id="{92A0B017-6612-7B44-94AE-BE130FCFC7D9}"/>
              </a:ext>
            </a:extLst>
          </p:cNvPr>
          <p:cNvSpPr>
            <a:spLocks noGrp="1"/>
          </p:cNvSpPr>
          <p:nvPr>
            <p:ph type="body" sz="quarter" idx="22" hasCustomPrompt="1"/>
          </p:nvPr>
        </p:nvSpPr>
        <p:spPr>
          <a:xfrm>
            <a:off x="9562867" y="8976380"/>
            <a:ext cx="309428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88" name="Text Placeholder 3">
            <a:extLst>
              <a:ext uri="{FF2B5EF4-FFF2-40B4-BE49-F238E27FC236}">
                <a16:creationId xmlns:a16="http://schemas.microsoft.com/office/drawing/2014/main" id="{40947634-D103-274C-B3DB-F5312EAFE2FD}"/>
              </a:ext>
            </a:extLst>
          </p:cNvPr>
          <p:cNvSpPr>
            <a:spLocks noGrp="1"/>
          </p:cNvSpPr>
          <p:nvPr>
            <p:ph type="body" sz="quarter" idx="23" hasCustomPrompt="1"/>
          </p:nvPr>
        </p:nvSpPr>
        <p:spPr>
          <a:xfrm>
            <a:off x="9562867" y="8298853"/>
            <a:ext cx="309428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89" name="Text Placeholder 3">
            <a:extLst>
              <a:ext uri="{FF2B5EF4-FFF2-40B4-BE49-F238E27FC236}">
                <a16:creationId xmlns:a16="http://schemas.microsoft.com/office/drawing/2014/main" id="{1FC1D5C1-7457-5441-8B74-8CF55BBAEAA5}"/>
              </a:ext>
            </a:extLst>
          </p:cNvPr>
          <p:cNvSpPr>
            <a:spLocks noGrp="1"/>
          </p:cNvSpPr>
          <p:nvPr>
            <p:ph type="body" sz="quarter" idx="24" hasCustomPrompt="1"/>
          </p:nvPr>
        </p:nvSpPr>
        <p:spPr>
          <a:xfrm>
            <a:off x="13481723" y="8976380"/>
            <a:ext cx="309428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Description here</a:t>
            </a:r>
          </a:p>
        </p:txBody>
      </p:sp>
      <p:sp>
        <p:nvSpPr>
          <p:cNvPr id="90" name="Text Placeholder 3">
            <a:extLst>
              <a:ext uri="{FF2B5EF4-FFF2-40B4-BE49-F238E27FC236}">
                <a16:creationId xmlns:a16="http://schemas.microsoft.com/office/drawing/2014/main" id="{BD24BACA-28BD-2C43-845D-B1717713AF2D}"/>
              </a:ext>
            </a:extLst>
          </p:cNvPr>
          <p:cNvSpPr>
            <a:spLocks noGrp="1"/>
          </p:cNvSpPr>
          <p:nvPr>
            <p:ph type="body" sz="quarter" idx="25" hasCustomPrompt="1"/>
          </p:nvPr>
        </p:nvSpPr>
        <p:spPr>
          <a:xfrm>
            <a:off x="13481723" y="8298853"/>
            <a:ext cx="309428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29" name="Text Placeholder 3">
            <a:extLst>
              <a:ext uri="{FF2B5EF4-FFF2-40B4-BE49-F238E27FC236}">
                <a16:creationId xmlns:a16="http://schemas.microsoft.com/office/drawing/2014/main" id="{489495E0-566E-B94A-BA00-95F913F3B77F}"/>
              </a:ext>
            </a:extLst>
          </p:cNvPr>
          <p:cNvSpPr>
            <a:spLocks noGrp="1"/>
          </p:cNvSpPr>
          <p:nvPr>
            <p:ph type="body" sz="quarter" idx="26" hasCustomPrompt="1"/>
          </p:nvPr>
        </p:nvSpPr>
        <p:spPr>
          <a:xfrm>
            <a:off x="3708572" y="4217204"/>
            <a:ext cx="1162353" cy="452953"/>
          </a:xfrm>
        </p:spPr>
        <p:txBody>
          <a:bodyPr>
            <a:noAutofit/>
          </a:bodyPr>
          <a:lstStyle>
            <a:lvl1pPr marL="0" indent="0" algn="ctr">
              <a:lnSpc>
                <a:spcPct val="100000"/>
              </a:lnSpc>
              <a:buNone/>
              <a:defRPr sz="2000" b="1">
                <a:solidFill>
                  <a:schemeClr val="bg1"/>
                </a:solidFill>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Side A</a:t>
            </a:r>
          </a:p>
        </p:txBody>
      </p:sp>
      <p:sp>
        <p:nvSpPr>
          <p:cNvPr id="30" name="Text Placeholder 3">
            <a:extLst>
              <a:ext uri="{FF2B5EF4-FFF2-40B4-BE49-F238E27FC236}">
                <a16:creationId xmlns:a16="http://schemas.microsoft.com/office/drawing/2014/main" id="{D077FECD-F318-1241-B1E2-94EA0EC19ECC}"/>
              </a:ext>
            </a:extLst>
          </p:cNvPr>
          <p:cNvSpPr>
            <a:spLocks noGrp="1"/>
          </p:cNvSpPr>
          <p:nvPr>
            <p:ph type="body" sz="quarter" idx="27" hasCustomPrompt="1"/>
          </p:nvPr>
        </p:nvSpPr>
        <p:spPr>
          <a:xfrm>
            <a:off x="7611101" y="4217204"/>
            <a:ext cx="1162353" cy="452953"/>
          </a:xfrm>
        </p:spPr>
        <p:txBody>
          <a:bodyPr>
            <a:noAutofit/>
          </a:bodyPr>
          <a:lstStyle>
            <a:lvl1pPr marL="0" indent="0" algn="ctr">
              <a:lnSpc>
                <a:spcPct val="100000"/>
              </a:lnSpc>
              <a:buNone/>
              <a:defRPr sz="2000" b="1">
                <a:solidFill>
                  <a:schemeClr val="bg1"/>
                </a:solidFill>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Side B</a:t>
            </a:r>
          </a:p>
        </p:txBody>
      </p:sp>
      <p:sp>
        <p:nvSpPr>
          <p:cNvPr id="31" name="Text Placeholder 3">
            <a:extLst>
              <a:ext uri="{FF2B5EF4-FFF2-40B4-BE49-F238E27FC236}">
                <a16:creationId xmlns:a16="http://schemas.microsoft.com/office/drawing/2014/main" id="{BA7F583C-00BB-F940-8D8F-A62D851CCB1D}"/>
              </a:ext>
            </a:extLst>
          </p:cNvPr>
          <p:cNvSpPr>
            <a:spLocks noGrp="1"/>
          </p:cNvSpPr>
          <p:nvPr>
            <p:ph type="body" sz="quarter" idx="28" hasCustomPrompt="1"/>
          </p:nvPr>
        </p:nvSpPr>
        <p:spPr>
          <a:xfrm>
            <a:off x="11497301" y="4217204"/>
            <a:ext cx="1162353" cy="452953"/>
          </a:xfrm>
        </p:spPr>
        <p:txBody>
          <a:bodyPr>
            <a:noAutofit/>
          </a:bodyPr>
          <a:lstStyle>
            <a:lvl1pPr marL="0" indent="0" algn="ctr">
              <a:lnSpc>
                <a:spcPct val="100000"/>
              </a:lnSpc>
              <a:buNone/>
              <a:defRPr sz="2000" b="1">
                <a:solidFill>
                  <a:schemeClr val="bg1"/>
                </a:solidFill>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Side C</a:t>
            </a:r>
          </a:p>
        </p:txBody>
      </p:sp>
      <p:sp>
        <p:nvSpPr>
          <p:cNvPr id="32" name="Text Placeholder 3">
            <a:extLst>
              <a:ext uri="{FF2B5EF4-FFF2-40B4-BE49-F238E27FC236}">
                <a16:creationId xmlns:a16="http://schemas.microsoft.com/office/drawing/2014/main" id="{16643075-6F8C-FC4B-963D-FA355139E9FE}"/>
              </a:ext>
            </a:extLst>
          </p:cNvPr>
          <p:cNvSpPr>
            <a:spLocks noGrp="1"/>
          </p:cNvSpPr>
          <p:nvPr>
            <p:ph type="body" sz="quarter" idx="29" hasCustomPrompt="1"/>
          </p:nvPr>
        </p:nvSpPr>
        <p:spPr>
          <a:xfrm>
            <a:off x="15399829" y="4217204"/>
            <a:ext cx="1162353" cy="452953"/>
          </a:xfrm>
        </p:spPr>
        <p:txBody>
          <a:bodyPr>
            <a:noAutofit/>
          </a:bodyPr>
          <a:lstStyle>
            <a:lvl1pPr marL="0" indent="0" algn="ctr">
              <a:lnSpc>
                <a:spcPct val="100000"/>
              </a:lnSpc>
              <a:buNone/>
              <a:defRPr sz="2000" b="1">
                <a:solidFill>
                  <a:schemeClr val="bg1"/>
                </a:solidFill>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Side D</a:t>
            </a:r>
          </a:p>
        </p:txBody>
      </p:sp>
    </p:spTree>
    <p:extLst>
      <p:ext uri="{BB962C8B-B14F-4D97-AF65-F5344CB8AC3E}">
        <p14:creationId xmlns:p14="http://schemas.microsoft.com/office/powerpoint/2010/main" val="21695710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58" name="Rectangle 57">
            <a:extLst>
              <a:ext uri="{FF2B5EF4-FFF2-40B4-BE49-F238E27FC236}">
                <a16:creationId xmlns:a16="http://schemas.microsoft.com/office/drawing/2014/main" id="{8AAF105E-4CF1-344A-B7DA-E2C53BFF2CF0}"/>
              </a:ext>
            </a:extLst>
          </p:cNvPr>
          <p:cNvSpPr/>
          <p:nvPr userDrawn="1"/>
        </p:nvSpPr>
        <p:spPr>
          <a:xfrm>
            <a:off x="7064366" y="3964042"/>
            <a:ext cx="4245030" cy="106006"/>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60" name="Text Placeholder 4">
            <a:extLst>
              <a:ext uri="{FF2B5EF4-FFF2-40B4-BE49-F238E27FC236}">
                <a16:creationId xmlns:a16="http://schemas.microsoft.com/office/drawing/2014/main" id="{5F8DD325-B5AD-764E-8B31-7B8A88F45BA2}"/>
              </a:ext>
            </a:extLst>
          </p:cNvPr>
          <p:cNvSpPr>
            <a:spLocks noGrp="1"/>
          </p:cNvSpPr>
          <p:nvPr>
            <p:ph type="body" sz="quarter" idx="11" hasCustomPrompt="1"/>
          </p:nvPr>
        </p:nvSpPr>
        <p:spPr>
          <a:xfrm>
            <a:off x="2792426" y="4981032"/>
            <a:ext cx="12817475" cy="1257754"/>
          </a:xfrm>
        </p:spPr>
        <p:txBody>
          <a:bodyPr>
            <a:normAutofit/>
          </a:bodyPr>
          <a:lstStyle>
            <a:lvl1pPr marL="0" indent="0" algn="ctr">
              <a:buNone/>
              <a:defRPr sz="9000" b="1">
                <a:latin typeface="Century Gothic" panose="020B0502020202020204" pitchFamily="34" charset="0"/>
              </a:defRPr>
            </a:lvl1pPr>
          </a:lstStyle>
          <a:p>
            <a:pPr lvl="0"/>
            <a:r>
              <a:rPr lang="en-US" dirty="0"/>
              <a:t>Get in touch.</a:t>
            </a:r>
          </a:p>
        </p:txBody>
      </p:sp>
      <p:sp>
        <p:nvSpPr>
          <p:cNvPr id="61" name="Text Placeholder 6">
            <a:extLst>
              <a:ext uri="{FF2B5EF4-FFF2-40B4-BE49-F238E27FC236}">
                <a16:creationId xmlns:a16="http://schemas.microsoft.com/office/drawing/2014/main" id="{C130E1F9-C43B-2441-A81D-11B5F3736044}"/>
              </a:ext>
            </a:extLst>
          </p:cNvPr>
          <p:cNvSpPr>
            <a:spLocks noGrp="1"/>
          </p:cNvSpPr>
          <p:nvPr>
            <p:ph type="body" sz="quarter" idx="12" hasCustomPrompt="1"/>
          </p:nvPr>
        </p:nvSpPr>
        <p:spPr>
          <a:xfrm>
            <a:off x="4433107" y="4415807"/>
            <a:ext cx="9536112" cy="308202"/>
          </a:xfrm>
        </p:spPr>
        <p:txBody>
          <a:bodyPr>
            <a:normAutofit/>
          </a:bodyPr>
          <a:lstStyle>
            <a:lvl1pPr marL="0" indent="0" algn="ctr">
              <a:buNone/>
              <a:defRPr sz="1800" b="1" spc="300">
                <a:latin typeface="Arial" panose="020B0604020202020204" pitchFamily="34" charset="0"/>
                <a:ea typeface="Tahoma" panose="020B0604030504040204" pitchFamily="34" charset="0"/>
                <a:cs typeface="Arial" panose="020B0604020202020204" pitchFamily="34" charset="0"/>
              </a:defRPr>
            </a:lvl1pPr>
          </a:lstStyle>
          <a:p>
            <a:pPr lvl="0"/>
            <a:r>
              <a:rPr lang="en-US" dirty="0"/>
              <a:t>SUPPORTING CONTENT CAN GO HERE IF NEEDED</a:t>
            </a:r>
          </a:p>
        </p:txBody>
      </p:sp>
      <p:sp>
        <p:nvSpPr>
          <p:cNvPr id="62" name="Text Placeholder 3">
            <a:extLst>
              <a:ext uri="{FF2B5EF4-FFF2-40B4-BE49-F238E27FC236}">
                <a16:creationId xmlns:a16="http://schemas.microsoft.com/office/drawing/2014/main" id="{4E354FCF-3752-5B4B-89D4-A7F6F516E379}"/>
              </a:ext>
            </a:extLst>
          </p:cNvPr>
          <p:cNvSpPr>
            <a:spLocks noGrp="1"/>
          </p:cNvSpPr>
          <p:nvPr>
            <p:ph type="body" sz="quarter" idx="22" hasCustomPrompt="1"/>
          </p:nvPr>
        </p:nvSpPr>
        <p:spPr>
          <a:xfrm>
            <a:off x="6195125" y="6649749"/>
            <a:ext cx="6012075" cy="131451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Contact info here</a:t>
            </a:r>
          </a:p>
        </p:txBody>
      </p:sp>
    </p:spTree>
    <p:extLst>
      <p:ext uri="{BB962C8B-B14F-4D97-AF65-F5344CB8AC3E}">
        <p14:creationId xmlns:p14="http://schemas.microsoft.com/office/powerpoint/2010/main" val="36698614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19" name="Rectangle 18">
            <a:extLst>
              <a:ext uri="{FF2B5EF4-FFF2-40B4-BE49-F238E27FC236}">
                <a16:creationId xmlns:a16="http://schemas.microsoft.com/office/drawing/2014/main" id="{B6948F08-3B6D-774C-B53F-9871340A49B3}"/>
              </a:ext>
            </a:extLst>
          </p:cNvPr>
          <p:cNvSpPr/>
          <p:nvPr userDrawn="1"/>
        </p:nvSpPr>
        <p:spPr>
          <a:xfrm>
            <a:off x="1441257" y="8155855"/>
            <a:ext cx="17732548" cy="106006"/>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22" name="Shape 2557">
            <a:extLst>
              <a:ext uri="{FF2B5EF4-FFF2-40B4-BE49-F238E27FC236}">
                <a16:creationId xmlns:a16="http://schemas.microsoft.com/office/drawing/2014/main" id="{CEDF1673-13BC-7941-8A05-1E8EF021BECC}"/>
              </a:ext>
            </a:extLst>
          </p:cNvPr>
          <p:cNvSpPr/>
          <p:nvPr userDrawn="1"/>
        </p:nvSpPr>
        <p:spPr>
          <a:xfrm>
            <a:off x="1441257" y="3596691"/>
            <a:ext cx="2897679" cy="2897679"/>
          </a:xfrm>
          <a:custGeom>
            <a:avLst/>
            <a:gdLst/>
            <a:ahLst/>
            <a:cxnLst>
              <a:cxn ang="0">
                <a:pos x="wd2" y="hd2"/>
              </a:cxn>
              <a:cxn ang="5400000">
                <a:pos x="wd2" y="hd2"/>
              </a:cxn>
              <a:cxn ang="10800000">
                <a:pos x="wd2" y="hd2"/>
              </a:cxn>
              <a:cxn ang="16200000">
                <a:pos x="wd2" y="hd2"/>
              </a:cxn>
            </a:cxnLst>
            <a:rect l="0" t="0" r="r" b="b"/>
            <a:pathLst>
              <a:path w="21600" h="21600" extrusionOk="0">
                <a:moveTo>
                  <a:pt x="12991" y="6559"/>
                </a:moveTo>
                <a:cubicBezTo>
                  <a:pt x="12727" y="6341"/>
                  <a:pt x="12420" y="6172"/>
                  <a:pt x="12078" y="6058"/>
                </a:cubicBezTo>
                <a:cubicBezTo>
                  <a:pt x="11737" y="5946"/>
                  <a:pt x="11367" y="5889"/>
                  <a:pt x="10978" y="5889"/>
                </a:cubicBezTo>
                <a:cubicBezTo>
                  <a:pt x="10477" y="5889"/>
                  <a:pt x="10025" y="5967"/>
                  <a:pt x="9633" y="6120"/>
                </a:cubicBezTo>
                <a:cubicBezTo>
                  <a:pt x="9239" y="6275"/>
                  <a:pt x="8900" y="6494"/>
                  <a:pt x="8623" y="6771"/>
                </a:cubicBezTo>
                <a:cubicBezTo>
                  <a:pt x="8346" y="7049"/>
                  <a:pt x="8133" y="7392"/>
                  <a:pt x="7992" y="7788"/>
                </a:cubicBezTo>
                <a:cubicBezTo>
                  <a:pt x="7853" y="8180"/>
                  <a:pt x="7782" y="8620"/>
                  <a:pt x="7782" y="9096"/>
                </a:cubicBezTo>
                <a:lnTo>
                  <a:pt x="7782" y="9217"/>
                </a:lnTo>
                <a:lnTo>
                  <a:pt x="8880" y="9217"/>
                </a:lnTo>
                <a:lnTo>
                  <a:pt x="8877" y="9093"/>
                </a:lnTo>
                <a:cubicBezTo>
                  <a:pt x="8868" y="8767"/>
                  <a:pt x="8908" y="8461"/>
                  <a:pt x="8993" y="8187"/>
                </a:cubicBezTo>
                <a:cubicBezTo>
                  <a:pt x="9079" y="7914"/>
                  <a:pt x="9207" y="7675"/>
                  <a:pt x="9377" y="7473"/>
                </a:cubicBezTo>
                <a:cubicBezTo>
                  <a:pt x="9545" y="7274"/>
                  <a:pt x="9762" y="7115"/>
                  <a:pt x="10024" y="7000"/>
                </a:cubicBezTo>
                <a:cubicBezTo>
                  <a:pt x="10287" y="6884"/>
                  <a:pt x="10594" y="6827"/>
                  <a:pt x="10937" y="6827"/>
                </a:cubicBezTo>
                <a:cubicBezTo>
                  <a:pt x="11182" y="6827"/>
                  <a:pt x="11418" y="6868"/>
                  <a:pt x="11639" y="6950"/>
                </a:cubicBezTo>
                <a:cubicBezTo>
                  <a:pt x="11858" y="7032"/>
                  <a:pt x="12053" y="7146"/>
                  <a:pt x="12218" y="7289"/>
                </a:cubicBezTo>
                <a:cubicBezTo>
                  <a:pt x="12381" y="7431"/>
                  <a:pt x="12512" y="7605"/>
                  <a:pt x="12609" y="7808"/>
                </a:cubicBezTo>
                <a:cubicBezTo>
                  <a:pt x="12704" y="8011"/>
                  <a:pt x="12752" y="8236"/>
                  <a:pt x="12752" y="8478"/>
                </a:cubicBezTo>
                <a:cubicBezTo>
                  <a:pt x="12752" y="8797"/>
                  <a:pt x="12674" y="9089"/>
                  <a:pt x="12519" y="9350"/>
                </a:cubicBezTo>
                <a:cubicBezTo>
                  <a:pt x="12359" y="9618"/>
                  <a:pt x="12154" y="9865"/>
                  <a:pt x="11913" y="10082"/>
                </a:cubicBezTo>
                <a:cubicBezTo>
                  <a:pt x="11624" y="10337"/>
                  <a:pt x="11374" y="10568"/>
                  <a:pt x="11170" y="10771"/>
                </a:cubicBezTo>
                <a:cubicBezTo>
                  <a:pt x="10959" y="10979"/>
                  <a:pt x="10789" y="11200"/>
                  <a:pt x="10662" y="11428"/>
                </a:cubicBezTo>
                <a:cubicBezTo>
                  <a:pt x="10534" y="11657"/>
                  <a:pt x="10441" y="11916"/>
                  <a:pt x="10385" y="12199"/>
                </a:cubicBezTo>
                <a:cubicBezTo>
                  <a:pt x="10329" y="12478"/>
                  <a:pt x="10305" y="12827"/>
                  <a:pt x="10315" y="13237"/>
                </a:cubicBezTo>
                <a:lnTo>
                  <a:pt x="10318" y="13355"/>
                </a:lnTo>
                <a:lnTo>
                  <a:pt x="11407" y="13355"/>
                </a:lnTo>
                <a:lnTo>
                  <a:pt x="11410" y="13237"/>
                </a:lnTo>
                <a:cubicBezTo>
                  <a:pt x="11418" y="12838"/>
                  <a:pt x="11436" y="12531"/>
                  <a:pt x="11463" y="12322"/>
                </a:cubicBezTo>
                <a:cubicBezTo>
                  <a:pt x="11488" y="12125"/>
                  <a:pt x="11538" y="11956"/>
                  <a:pt x="11611" y="11821"/>
                </a:cubicBezTo>
                <a:cubicBezTo>
                  <a:pt x="11687" y="11684"/>
                  <a:pt x="11803" y="11541"/>
                  <a:pt x="11959" y="11399"/>
                </a:cubicBezTo>
                <a:cubicBezTo>
                  <a:pt x="12127" y="11245"/>
                  <a:pt x="12351" y="11031"/>
                  <a:pt x="12630" y="10762"/>
                </a:cubicBezTo>
                <a:cubicBezTo>
                  <a:pt x="12979" y="10441"/>
                  <a:pt x="13270" y="10102"/>
                  <a:pt x="13495" y="9753"/>
                </a:cubicBezTo>
                <a:cubicBezTo>
                  <a:pt x="13729" y="9393"/>
                  <a:pt x="13847" y="8952"/>
                  <a:pt x="13847" y="8439"/>
                </a:cubicBezTo>
                <a:cubicBezTo>
                  <a:pt x="13847" y="8038"/>
                  <a:pt x="13770" y="7675"/>
                  <a:pt x="13618" y="7362"/>
                </a:cubicBezTo>
                <a:cubicBezTo>
                  <a:pt x="13467" y="7050"/>
                  <a:pt x="13256" y="6780"/>
                  <a:pt x="12991" y="6559"/>
                </a:cubicBezTo>
                <a:moveTo>
                  <a:pt x="10179" y="15706"/>
                </a:moveTo>
                <a:lnTo>
                  <a:pt x="11558" y="15706"/>
                </a:lnTo>
                <a:lnTo>
                  <a:pt x="11558" y="14072"/>
                </a:lnTo>
                <a:lnTo>
                  <a:pt x="10179" y="14072"/>
                </a:lnTo>
                <a:cubicBezTo>
                  <a:pt x="10179" y="14072"/>
                  <a:pt x="10179" y="15706"/>
                  <a:pt x="10179" y="15706"/>
                </a:cubicBezTo>
                <a:close/>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5" y="0"/>
                  <a:pt x="0" y="4836"/>
                  <a:pt x="0" y="10800"/>
                </a:cubicBezTo>
                <a:cubicBezTo>
                  <a:pt x="0" y="16764"/>
                  <a:pt x="4835" y="21600"/>
                  <a:pt x="10800" y="21600"/>
                </a:cubicBezTo>
                <a:cubicBezTo>
                  <a:pt x="16764" y="21600"/>
                  <a:pt x="21600" y="16764"/>
                  <a:pt x="21600" y="10800"/>
                </a:cubicBezTo>
                <a:cubicBezTo>
                  <a:pt x="21600" y="4836"/>
                  <a:pt x="16764" y="0"/>
                  <a:pt x="10800" y="0"/>
                </a:cubicBezTo>
              </a:path>
            </a:pathLst>
          </a:custGeom>
          <a:solidFill>
            <a:srgbClr val="4EAEAF"/>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23" name="Text Placeholder 4">
            <a:extLst>
              <a:ext uri="{FF2B5EF4-FFF2-40B4-BE49-F238E27FC236}">
                <a16:creationId xmlns:a16="http://schemas.microsoft.com/office/drawing/2014/main" id="{90A3066E-ADEC-D646-9E2E-FBC88B51B594}"/>
              </a:ext>
            </a:extLst>
          </p:cNvPr>
          <p:cNvSpPr>
            <a:spLocks noGrp="1"/>
          </p:cNvSpPr>
          <p:nvPr>
            <p:ph type="body" sz="quarter" idx="11" hasCustomPrompt="1"/>
          </p:nvPr>
        </p:nvSpPr>
        <p:spPr>
          <a:xfrm>
            <a:off x="1441257" y="8555397"/>
            <a:ext cx="12817475" cy="1257754"/>
          </a:xfrm>
        </p:spPr>
        <p:txBody>
          <a:bodyPr>
            <a:normAutofit/>
          </a:bodyPr>
          <a:lstStyle>
            <a:lvl1pPr marL="0" indent="0">
              <a:buNone/>
              <a:defRPr sz="9000" b="1">
                <a:latin typeface="Century Gothic" panose="020B0502020202020204" pitchFamily="34" charset="0"/>
              </a:defRPr>
            </a:lvl1pPr>
          </a:lstStyle>
          <a:p>
            <a:pPr lvl="0"/>
            <a:r>
              <a:rPr lang="en-US" dirty="0"/>
              <a:t>QUESTIONS?</a:t>
            </a:r>
          </a:p>
        </p:txBody>
      </p:sp>
      <p:sp>
        <p:nvSpPr>
          <p:cNvPr id="24" name="Text Placeholder 6">
            <a:extLst>
              <a:ext uri="{FF2B5EF4-FFF2-40B4-BE49-F238E27FC236}">
                <a16:creationId xmlns:a16="http://schemas.microsoft.com/office/drawing/2014/main" id="{20238A38-DEEB-A74C-A90C-A98B9B3E520F}"/>
              </a:ext>
            </a:extLst>
          </p:cNvPr>
          <p:cNvSpPr>
            <a:spLocks noGrp="1"/>
          </p:cNvSpPr>
          <p:nvPr>
            <p:ph type="body" sz="quarter" idx="12" hasCustomPrompt="1"/>
          </p:nvPr>
        </p:nvSpPr>
        <p:spPr>
          <a:xfrm>
            <a:off x="1441257" y="10240057"/>
            <a:ext cx="9536112" cy="308202"/>
          </a:xfrm>
        </p:spPr>
        <p:txBody>
          <a:bodyPr>
            <a:normAutofit/>
          </a:bodyPr>
          <a:lstStyle>
            <a:lvl1pPr marL="0" indent="0">
              <a:buNone/>
              <a:defRPr sz="1800" b="1" spc="300">
                <a:latin typeface="Arial" panose="020B0604020202020204" pitchFamily="34" charset="0"/>
                <a:ea typeface="Tahoma" panose="020B0604030504040204" pitchFamily="34" charset="0"/>
                <a:cs typeface="Arial" panose="020B0604020202020204" pitchFamily="34" charset="0"/>
              </a:defRPr>
            </a:lvl1pPr>
          </a:lstStyle>
          <a:p>
            <a:pPr lvl="0"/>
            <a:r>
              <a:rPr lang="en-US" dirty="0"/>
              <a:t>SUPPORTING CONTENT CAN GO HERE IF NEEDED</a:t>
            </a:r>
          </a:p>
        </p:txBody>
      </p:sp>
    </p:spTree>
    <p:extLst>
      <p:ext uri="{BB962C8B-B14F-4D97-AF65-F5344CB8AC3E}">
        <p14:creationId xmlns:p14="http://schemas.microsoft.com/office/powerpoint/2010/main" val="1558736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11" name="Rectangle 10">
            <a:extLst>
              <a:ext uri="{FF2B5EF4-FFF2-40B4-BE49-F238E27FC236}">
                <a16:creationId xmlns:a16="http://schemas.microsoft.com/office/drawing/2014/main" id="{4454543F-848A-2C43-A44F-344E1ACBAEA9}"/>
              </a:ext>
            </a:extLst>
          </p:cNvPr>
          <p:cNvSpPr/>
          <p:nvPr userDrawn="1"/>
        </p:nvSpPr>
        <p:spPr>
          <a:xfrm>
            <a:off x="1441257" y="8155855"/>
            <a:ext cx="17732548" cy="106006"/>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3" name="Text Placeholder 2">
            <a:extLst>
              <a:ext uri="{FF2B5EF4-FFF2-40B4-BE49-F238E27FC236}">
                <a16:creationId xmlns:a16="http://schemas.microsoft.com/office/drawing/2014/main" id="{C2DBA9CA-EEC1-474E-A8AE-8E9BC59B956E}"/>
              </a:ext>
            </a:extLst>
          </p:cNvPr>
          <p:cNvSpPr>
            <a:spLocks noGrp="1"/>
          </p:cNvSpPr>
          <p:nvPr>
            <p:ph type="body" sz="quarter" idx="10" hasCustomPrompt="1"/>
          </p:nvPr>
        </p:nvSpPr>
        <p:spPr>
          <a:xfrm>
            <a:off x="1441450" y="7164384"/>
            <a:ext cx="9531350" cy="881062"/>
          </a:xfrm>
        </p:spPr>
        <p:txBody>
          <a:bodyPr/>
          <a:lstStyle>
            <a:lvl1pPr marL="0" indent="0">
              <a:buNone/>
              <a:defRPr b="1">
                <a:solidFill>
                  <a:srgbClr val="DF5C40"/>
                </a:solidFill>
                <a:latin typeface="Century Gothic" panose="020B0502020202020204" pitchFamily="34" charset="0"/>
              </a:defRPr>
            </a:lvl1pPr>
          </a:lstStyle>
          <a:p>
            <a:pPr lvl="0"/>
            <a:r>
              <a:rPr lang="en-US" dirty="0"/>
              <a:t>Section name</a:t>
            </a:r>
          </a:p>
        </p:txBody>
      </p:sp>
      <p:sp>
        <p:nvSpPr>
          <p:cNvPr id="5" name="Text Placeholder 4">
            <a:extLst>
              <a:ext uri="{FF2B5EF4-FFF2-40B4-BE49-F238E27FC236}">
                <a16:creationId xmlns:a16="http://schemas.microsoft.com/office/drawing/2014/main" id="{DEF8A0D1-3997-9343-B2BB-70DDE3B7526E}"/>
              </a:ext>
            </a:extLst>
          </p:cNvPr>
          <p:cNvSpPr>
            <a:spLocks noGrp="1"/>
          </p:cNvSpPr>
          <p:nvPr>
            <p:ph type="body" sz="quarter" idx="11" hasCustomPrompt="1"/>
          </p:nvPr>
        </p:nvSpPr>
        <p:spPr>
          <a:xfrm>
            <a:off x="1441257" y="8555397"/>
            <a:ext cx="12817475" cy="1257754"/>
          </a:xfrm>
        </p:spPr>
        <p:txBody>
          <a:bodyPr>
            <a:normAutofit/>
          </a:bodyPr>
          <a:lstStyle>
            <a:lvl1pPr marL="0" indent="0">
              <a:buNone/>
              <a:defRPr sz="9000" b="1">
                <a:latin typeface="Century Gothic" panose="020B0502020202020204" pitchFamily="34" charset="0"/>
              </a:defRPr>
            </a:lvl1pPr>
          </a:lstStyle>
          <a:p>
            <a:pPr lvl="0"/>
            <a:r>
              <a:rPr lang="en-US" dirty="0"/>
              <a:t>SECTION TITLE </a:t>
            </a:r>
          </a:p>
        </p:txBody>
      </p:sp>
      <p:sp>
        <p:nvSpPr>
          <p:cNvPr id="7" name="Text Placeholder 6">
            <a:extLst>
              <a:ext uri="{FF2B5EF4-FFF2-40B4-BE49-F238E27FC236}">
                <a16:creationId xmlns:a16="http://schemas.microsoft.com/office/drawing/2014/main" id="{A6C2BD2A-0132-244F-AD16-9AD4CF4E398F}"/>
              </a:ext>
            </a:extLst>
          </p:cNvPr>
          <p:cNvSpPr>
            <a:spLocks noGrp="1"/>
          </p:cNvSpPr>
          <p:nvPr>
            <p:ph type="body" sz="quarter" idx="12" hasCustomPrompt="1"/>
          </p:nvPr>
        </p:nvSpPr>
        <p:spPr>
          <a:xfrm>
            <a:off x="1441257" y="10240057"/>
            <a:ext cx="9536112" cy="308202"/>
          </a:xfrm>
        </p:spPr>
        <p:txBody>
          <a:bodyPr>
            <a:normAutofit/>
          </a:bodyPr>
          <a:lstStyle>
            <a:lvl1pPr marL="0" indent="0">
              <a:buNone/>
              <a:defRPr sz="1800" b="1" spc="300">
                <a:latin typeface="Arial" panose="020B0604020202020204" pitchFamily="34" charset="0"/>
                <a:ea typeface="Tahoma" panose="020B0604030504040204" pitchFamily="34" charset="0"/>
                <a:cs typeface="Arial" panose="020B0604020202020204" pitchFamily="34" charset="0"/>
              </a:defRPr>
            </a:lvl1pPr>
          </a:lstStyle>
          <a:p>
            <a:pPr lvl="0"/>
            <a:r>
              <a:rPr lang="en-US" dirty="0"/>
              <a:t>SUPPORTING CONTENT CAN GO HERE IF NEEDED</a:t>
            </a:r>
          </a:p>
        </p:txBody>
      </p:sp>
    </p:spTree>
    <p:extLst>
      <p:ext uri="{BB962C8B-B14F-4D97-AF65-F5344CB8AC3E}">
        <p14:creationId xmlns:p14="http://schemas.microsoft.com/office/powerpoint/2010/main" val="37625877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545D8FC-6950-CC48-8CEF-9B571CF37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Tree>
    <p:extLst>
      <p:ext uri="{BB962C8B-B14F-4D97-AF65-F5344CB8AC3E}">
        <p14:creationId xmlns:p14="http://schemas.microsoft.com/office/powerpoint/2010/main" val="761657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at top">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14" name="Picture Placeholder 1">
            <a:extLst>
              <a:ext uri="{FF2B5EF4-FFF2-40B4-BE49-F238E27FC236}">
                <a16:creationId xmlns:a16="http://schemas.microsoft.com/office/drawing/2014/main" id="{1FF281BB-AE92-E740-A77E-D04143DBB275}"/>
              </a:ext>
            </a:extLst>
          </p:cNvPr>
          <p:cNvSpPr>
            <a:spLocks noGrp="1"/>
          </p:cNvSpPr>
          <p:nvPr>
            <p:ph type="pic" sz="quarter" idx="13" hasCustomPrompt="1"/>
          </p:nvPr>
        </p:nvSpPr>
        <p:spPr>
          <a:xfrm>
            <a:off x="0" y="0"/>
            <a:ext cx="18288000" cy="6433457"/>
          </a:xfrm>
          <a:solidFill>
            <a:schemeClr val="bg1">
              <a:lumMod val="95000"/>
            </a:schemeClr>
          </a:solidFill>
        </p:spPr>
        <p:txBody>
          <a:bodyPr anchor="ctr">
            <a:normAutofit/>
          </a:bodyPr>
          <a:lstStyle>
            <a:lvl1pPr marL="0" indent="0" algn="ctr">
              <a:buNone/>
              <a:defRPr sz="2000"/>
            </a:lvl1pPr>
          </a:lstStyle>
          <a:p>
            <a:r>
              <a:rPr lang="en-US" dirty="0"/>
              <a:t>Click here to insert image</a:t>
            </a:r>
          </a:p>
        </p:txBody>
      </p:sp>
      <p:sp>
        <p:nvSpPr>
          <p:cNvPr id="16" name="Rectangle 15">
            <a:extLst>
              <a:ext uri="{FF2B5EF4-FFF2-40B4-BE49-F238E27FC236}">
                <a16:creationId xmlns:a16="http://schemas.microsoft.com/office/drawing/2014/main" id="{FE847CAF-ABAE-2D4D-89E6-F1EC545C3C52}"/>
              </a:ext>
            </a:extLst>
          </p:cNvPr>
          <p:cNvSpPr/>
          <p:nvPr userDrawn="1"/>
        </p:nvSpPr>
        <p:spPr>
          <a:xfrm>
            <a:off x="-532203" y="8631740"/>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19" name="Text Placeholder 2">
            <a:extLst>
              <a:ext uri="{FF2B5EF4-FFF2-40B4-BE49-F238E27FC236}">
                <a16:creationId xmlns:a16="http://schemas.microsoft.com/office/drawing/2014/main" id="{0C9CB4E7-73BB-DE4F-B48F-9BAE3B7DA9DE}"/>
              </a:ext>
            </a:extLst>
          </p:cNvPr>
          <p:cNvSpPr>
            <a:spLocks noGrp="1"/>
          </p:cNvSpPr>
          <p:nvPr>
            <p:ph type="body" sz="quarter" idx="10" hasCustomPrompt="1"/>
          </p:nvPr>
        </p:nvSpPr>
        <p:spPr>
          <a:xfrm>
            <a:off x="1140915" y="7742068"/>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4" name="Text Placeholder 3">
            <a:extLst>
              <a:ext uri="{FF2B5EF4-FFF2-40B4-BE49-F238E27FC236}">
                <a16:creationId xmlns:a16="http://schemas.microsoft.com/office/drawing/2014/main" id="{70423914-0AF6-7D42-AE7F-73B480235DCB}"/>
              </a:ext>
            </a:extLst>
          </p:cNvPr>
          <p:cNvSpPr>
            <a:spLocks noGrp="1"/>
          </p:cNvSpPr>
          <p:nvPr>
            <p:ph type="body" sz="quarter" idx="14" hasCustomPrompt="1"/>
          </p:nvPr>
        </p:nvSpPr>
        <p:spPr>
          <a:xfrm>
            <a:off x="1140706" y="9079139"/>
            <a:ext cx="7521575" cy="2089150"/>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text here. This is for longer descriptions that need a lot of text to provide information.</a:t>
            </a:r>
          </a:p>
        </p:txBody>
      </p:sp>
      <p:sp>
        <p:nvSpPr>
          <p:cNvPr id="20" name="Text Placeholder 3">
            <a:extLst>
              <a:ext uri="{FF2B5EF4-FFF2-40B4-BE49-F238E27FC236}">
                <a16:creationId xmlns:a16="http://schemas.microsoft.com/office/drawing/2014/main" id="{11F2B4BF-04B6-1C41-9B81-F289BFB4F341}"/>
              </a:ext>
            </a:extLst>
          </p:cNvPr>
          <p:cNvSpPr>
            <a:spLocks noGrp="1"/>
          </p:cNvSpPr>
          <p:nvPr>
            <p:ph type="body" sz="quarter" idx="15" hasCustomPrompt="1"/>
          </p:nvPr>
        </p:nvSpPr>
        <p:spPr>
          <a:xfrm>
            <a:off x="10039777" y="9079139"/>
            <a:ext cx="7521575" cy="2089150"/>
          </a:xfrm>
        </p:spPr>
        <p:txBody>
          <a:bodyPr>
            <a:noAutofit/>
          </a:bodyPr>
          <a:lstStyle>
            <a:lvl1pPr marL="342900" indent="-342900">
              <a:lnSpc>
                <a:spcPct val="100000"/>
              </a:lnSpc>
              <a:buFont typeface="Arial" panose="020B0604020202020204" pitchFamily="34" charset="0"/>
              <a:buChar char="•"/>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Bullet 1</a:t>
            </a:r>
          </a:p>
          <a:p>
            <a:pPr lvl="0"/>
            <a:r>
              <a:rPr lang="en-US" dirty="0"/>
              <a:t>Bullet 2</a:t>
            </a:r>
          </a:p>
          <a:p>
            <a:pPr lvl="0"/>
            <a:r>
              <a:rPr lang="en-US" dirty="0"/>
              <a:t>Bullet 3</a:t>
            </a:r>
          </a:p>
        </p:txBody>
      </p:sp>
    </p:spTree>
    <p:extLst>
      <p:ext uri="{BB962C8B-B14F-4D97-AF65-F5344CB8AC3E}">
        <p14:creationId xmlns:p14="http://schemas.microsoft.com/office/powerpoint/2010/main" val="2813610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Icon Layout">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36" name="Shape 2525">
            <a:extLst>
              <a:ext uri="{FF2B5EF4-FFF2-40B4-BE49-F238E27FC236}">
                <a16:creationId xmlns:a16="http://schemas.microsoft.com/office/drawing/2014/main" id="{7377D7BB-C131-9243-90A3-0AFC404D6E16}"/>
              </a:ext>
            </a:extLst>
          </p:cNvPr>
          <p:cNvSpPr/>
          <p:nvPr userDrawn="1"/>
        </p:nvSpPr>
        <p:spPr>
          <a:xfrm>
            <a:off x="8738070" y="4862252"/>
            <a:ext cx="671150" cy="671150"/>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rgbClr val="545454"/>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solidFill>
                <a:srgbClr val="545454"/>
              </a:solidFill>
            </a:endParaRPr>
          </a:p>
        </p:txBody>
      </p:sp>
      <p:sp>
        <p:nvSpPr>
          <p:cNvPr id="41" name="Shape 2579">
            <a:extLst>
              <a:ext uri="{FF2B5EF4-FFF2-40B4-BE49-F238E27FC236}">
                <a16:creationId xmlns:a16="http://schemas.microsoft.com/office/drawing/2014/main" id="{0FD3577F-8C7D-4D48-A2E4-5FFCAB0E43FB}"/>
              </a:ext>
            </a:extLst>
          </p:cNvPr>
          <p:cNvSpPr/>
          <p:nvPr userDrawn="1"/>
        </p:nvSpPr>
        <p:spPr>
          <a:xfrm>
            <a:off x="3162294" y="4862252"/>
            <a:ext cx="671150" cy="671150"/>
          </a:xfrm>
          <a:custGeom>
            <a:avLst/>
            <a:gdLst/>
            <a:ahLst/>
            <a:cxnLst>
              <a:cxn ang="0">
                <a:pos x="wd2" y="hd2"/>
              </a:cxn>
              <a:cxn ang="5400000">
                <a:pos x="wd2" y="hd2"/>
              </a:cxn>
              <a:cxn ang="10800000">
                <a:pos x="wd2" y="hd2"/>
              </a:cxn>
              <a:cxn ang="16200000">
                <a:pos x="wd2" y="hd2"/>
              </a:cxn>
            </a:cxnLst>
            <a:rect l="0" t="0" r="r" b="b"/>
            <a:pathLst>
              <a:path w="21600" h="21600" extrusionOk="0">
                <a:moveTo>
                  <a:pt x="16257" y="18984"/>
                </a:moveTo>
                <a:lnTo>
                  <a:pt x="11380" y="15408"/>
                </a:lnTo>
                <a:lnTo>
                  <a:pt x="10800" y="14983"/>
                </a:lnTo>
                <a:lnTo>
                  <a:pt x="10219" y="15408"/>
                </a:lnTo>
                <a:lnTo>
                  <a:pt x="5343" y="18984"/>
                </a:lnTo>
                <a:lnTo>
                  <a:pt x="7313" y="13075"/>
                </a:lnTo>
                <a:lnTo>
                  <a:pt x="7534" y="12411"/>
                </a:lnTo>
                <a:lnTo>
                  <a:pt x="6980" y="11985"/>
                </a:lnTo>
                <a:lnTo>
                  <a:pt x="2887" y="8836"/>
                </a:lnTo>
                <a:lnTo>
                  <a:pt x="8535" y="8836"/>
                </a:lnTo>
                <a:lnTo>
                  <a:pt x="8774" y="8199"/>
                </a:lnTo>
                <a:lnTo>
                  <a:pt x="10800" y="2796"/>
                </a:lnTo>
                <a:lnTo>
                  <a:pt x="12826" y="8199"/>
                </a:lnTo>
                <a:lnTo>
                  <a:pt x="13065" y="8836"/>
                </a:lnTo>
                <a:lnTo>
                  <a:pt x="18714" y="8836"/>
                </a:lnTo>
                <a:lnTo>
                  <a:pt x="14619" y="11985"/>
                </a:lnTo>
                <a:lnTo>
                  <a:pt x="14066" y="12411"/>
                </a:lnTo>
                <a:cubicBezTo>
                  <a:pt x="14066" y="12411"/>
                  <a:pt x="16257" y="18984"/>
                  <a:pt x="16257" y="18984"/>
                </a:cubicBezTo>
                <a:close/>
                <a:moveTo>
                  <a:pt x="21600" y="7855"/>
                </a:moveTo>
                <a:lnTo>
                  <a:pt x="13745" y="7855"/>
                </a:lnTo>
                <a:lnTo>
                  <a:pt x="10800" y="0"/>
                </a:lnTo>
                <a:lnTo>
                  <a:pt x="7855" y="7855"/>
                </a:lnTo>
                <a:lnTo>
                  <a:pt x="0" y="7855"/>
                </a:lnTo>
                <a:lnTo>
                  <a:pt x="6382" y="12764"/>
                </a:lnTo>
                <a:lnTo>
                  <a:pt x="3436" y="21600"/>
                </a:lnTo>
                <a:lnTo>
                  <a:pt x="10800" y="16200"/>
                </a:lnTo>
                <a:lnTo>
                  <a:pt x="18164" y="21600"/>
                </a:lnTo>
                <a:lnTo>
                  <a:pt x="15218" y="12764"/>
                </a:lnTo>
                <a:cubicBezTo>
                  <a:pt x="15218" y="12764"/>
                  <a:pt x="21600" y="7855"/>
                  <a:pt x="21600" y="7855"/>
                </a:cubicBezTo>
                <a:close/>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42" name="Shape 2624">
            <a:extLst>
              <a:ext uri="{FF2B5EF4-FFF2-40B4-BE49-F238E27FC236}">
                <a16:creationId xmlns:a16="http://schemas.microsoft.com/office/drawing/2014/main" id="{60928A1B-4190-9143-B2AB-3EEE90C2B690}"/>
              </a:ext>
            </a:extLst>
          </p:cNvPr>
          <p:cNvSpPr/>
          <p:nvPr userDrawn="1"/>
        </p:nvSpPr>
        <p:spPr>
          <a:xfrm>
            <a:off x="14253764" y="4862252"/>
            <a:ext cx="671150" cy="671150"/>
          </a:xfrm>
          <a:custGeom>
            <a:avLst/>
            <a:gdLst/>
            <a:ahLst/>
            <a:cxnLst>
              <a:cxn ang="0">
                <a:pos x="wd2" y="hd2"/>
              </a:cxn>
              <a:cxn ang="5400000">
                <a:pos x="wd2" y="hd2"/>
              </a:cxn>
              <a:cxn ang="10800000">
                <a:pos x="wd2" y="hd2"/>
              </a:cxn>
              <a:cxn ang="16200000">
                <a:pos x="wd2" y="hd2"/>
              </a:cxn>
            </a:cxnLst>
            <a:rect l="0" t="0" r="r" b="b"/>
            <a:pathLst>
              <a:path w="21600" h="21600" extrusionOk="0">
                <a:moveTo>
                  <a:pt x="982" y="6873"/>
                </a:moveTo>
                <a:lnTo>
                  <a:pt x="20618" y="6873"/>
                </a:lnTo>
                <a:lnTo>
                  <a:pt x="20618" y="7855"/>
                </a:lnTo>
                <a:lnTo>
                  <a:pt x="982" y="7855"/>
                </a:lnTo>
                <a:cubicBezTo>
                  <a:pt x="982" y="7855"/>
                  <a:pt x="982" y="6873"/>
                  <a:pt x="982" y="6873"/>
                </a:cubicBezTo>
                <a:close/>
                <a:moveTo>
                  <a:pt x="16691" y="8836"/>
                </a:moveTo>
                <a:lnTo>
                  <a:pt x="18655" y="8836"/>
                </a:lnTo>
                <a:lnTo>
                  <a:pt x="18655" y="17673"/>
                </a:lnTo>
                <a:lnTo>
                  <a:pt x="16691" y="17673"/>
                </a:lnTo>
                <a:cubicBezTo>
                  <a:pt x="16691" y="17673"/>
                  <a:pt x="16691" y="8836"/>
                  <a:pt x="16691" y="8836"/>
                </a:cubicBezTo>
                <a:close/>
                <a:moveTo>
                  <a:pt x="13745" y="8836"/>
                </a:moveTo>
                <a:lnTo>
                  <a:pt x="15709" y="8836"/>
                </a:lnTo>
                <a:lnTo>
                  <a:pt x="15709" y="17673"/>
                </a:lnTo>
                <a:lnTo>
                  <a:pt x="13745" y="17673"/>
                </a:lnTo>
                <a:cubicBezTo>
                  <a:pt x="13745" y="17673"/>
                  <a:pt x="13745" y="8836"/>
                  <a:pt x="13745" y="8836"/>
                </a:cubicBezTo>
                <a:close/>
                <a:moveTo>
                  <a:pt x="8836" y="8836"/>
                </a:moveTo>
                <a:lnTo>
                  <a:pt x="12764" y="8836"/>
                </a:lnTo>
                <a:lnTo>
                  <a:pt x="12764" y="17673"/>
                </a:lnTo>
                <a:lnTo>
                  <a:pt x="8836" y="17673"/>
                </a:lnTo>
                <a:cubicBezTo>
                  <a:pt x="8836" y="17673"/>
                  <a:pt x="8836" y="8836"/>
                  <a:pt x="8836" y="8836"/>
                </a:cubicBezTo>
                <a:close/>
                <a:moveTo>
                  <a:pt x="5891" y="8836"/>
                </a:moveTo>
                <a:lnTo>
                  <a:pt x="7855" y="8836"/>
                </a:lnTo>
                <a:lnTo>
                  <a:pt x="7855" y="17673"/>
                </a:lnTo>
                <a:lnTo>
                  <a:pt x="5891" y="17673"/>
                </a:lnTo>
                <a:cubicBezTo>
                  <a:pt x="5891" y="17673"/>
                  <a:pt x="5891" y="8836"/>
                  <a:pt x="5891" y="8836"/>
                </a:cubicBezTo>
                <a:close/>
                <a:moveTo>
                  <a:pt x="2945" y="8836"/>
                </a:moveTo>
                <a:lnTo>
                  <a:pt x="4909" y="8836"/>
                </a:lnTo>
                <a:lnTo>
                  <a:pt x="4909" y="17673"/>
                </a:lnTo>
                <a:lnTo>
                  <a:pt x="2945" y="17673"/>
                </a:lnTo>
                <a:cubicBezTo>
                  <a:pt x="2945" y="17673"/>
                  <a:pt x="2945" y="8836"/>
                  <a:pt x="2945" y="8836"/>
                </a:cubicBezTo>
                <a:close/>
                <a:moveTo>
                  <a:pt x="19773" y="18655"/>
                </a:moveTo>
                <a:lnTo>
                  <a:pt x="20428" y="20618"/>
                </a:lnTo>
                <a:lnTo>
                  <a:pt x="1172" y="20618"/>
                </a:lnTo>
                <a:lnTo>
                  <a:pt x="1827" y="18655"/>
                </a:lnTo>
                <a:cubicBezTo>
                  <a:pt x="1827" y="18655"/>
                  <a:pt x="19773" y="18655"/>
                  <a:pt x="19773" y="18655"/>
                </a:cubicBezTo>
                <a:close/>
                <a:moveTo>
                  <a:pt x="10800" y="1056"/>
                </a:moveTo>
                <a:lnTo>
                  <a:pt x="19261" y="5891"/>
                </a:lnTo>
                <a:lnTo>
                  <a:pt x="2339" y="5891"/>
                </a:lnTo>
                <a:cubicBezTo>
                  <a:pt x="2339" y="5891"/>
                  <a:pt x="10800" y="1056"/>
                  <a:pt x="10800" y="1056"/>
                </a:cubicBezTo>
                <a:close/>
                <a:moveTo>
                  <a:pt x="21109" y="8836"/>
                </a:moveTo>
                <a:cubicBezTo>
                  <a:pt x="21380" y="8836"/>
                  <a:pt x="21600" y="8617"/>
                  <a:pt x="21600" y="8345"/>
                </a:cubicBezTo>
                <a:lnTo>
                  <a:pt x="21600" y="6382"/>
                </a:lnTo>
                <a:cubicBezTo>
                  <a:pt x="21600" y="6200"/>
                  <a:pt x="21496" y="6047"/>
                  <a:pt x="21349" y="5963"/>
                </a:cubicBezTo>
                <a:lnTo>
                  <a:pt x="21353" y="5956"/>
                </a:lnTo>
                <a:lnTo>
                  <a:pt x="11044" y="65"/>
                </a:lnTo>
                <a:lnTo>
                  <a:pt x="11040" y="72"/>
                </a:lnTo>
                <a:cubicBezTo>
                  <a:pt x="10968" y="30"/>
                  <a:pt x="10889" y="0"/>
                  <a:pt x="10800" y="0"/>
                </a:cubicBezTo>
                <a:cubicBezTo>
                  <a:pt x="10711" y="0"/>
                  <a:pt x="10632" y="30"/>
                  <a:pt x="10560" y="72"/>
                </a:cubicBezTo>
                <a:lnTo>
                  <a:pt x="10556" y="65"/>
                </a:lnTo>
                <a:lnTo>
                  <a:pt x="247" y="5956"/>
                </a:lnTo>
                <a:lnTo>
                  <a:pt x="251" y="5963"/>
                </a:lnTo>
                <a:cubicBezTo>
                  <a:pt x="104" y="6047"/>
                  <a:pt x="0" y="6200"/>
                  <a:pt x="0" y="6382"/>
                </a:cubicBezTo>
                <a:lnTo>
                  <a:pt x="0" y="8345"/>
                </a:lnTo>
                <a:cubicBezTo>
                  <a:pt x="0" y="8617"/>
                  <a:pt x="220" y="8836"/>
                  <a:pt x="491" y="8836"/>
                </a:cubicBezTo>
                <a:lnTo>
                  <a:pt x="1964" y="8836"/>
                </a:lnTo>
                <a:lnTo>
                  <a:pt x="1964" y="17673"/>
                </a:lnTo>
                <a:lnTo>
                  <a:pt x="1473" y="17673"/>
                </a:lnTo>
                <a:cubicBezTo>
                  <a:pt x="1256" y="17673"/>
                  <a:pt x="1078" y="17816"/>
                  <a:pt x="1013" y="18010"/>
                </a:cubicBezTo>
                <a:lnTo>
                  <a:pt x="1007" y="18009"/>
                </a:lnTo>
                <a:lnTo>
                  <a:pt x="25" y="20954"/>
                </a:lnTo>
                <a:lnTo>
                  <a:pt x="31" y="20955"/>
                </a:lnTo>
                <a:cubicBezTo>
                  <a:pt x="14" y="21005"/>
                  <a:pt x="0" y="21055"/>
                  <a:pt x="0" y="21109"/>
                </a:cubicBezTo>
                <a:cubicBezTo>
                  <a:pt x="0" y="21381"/>
                  <a:pt x="220" y="21600"/>
                  <a:pt x="491" y="21600"/>
                </a:cubicBezTo>
                <a:lnTo>
                  <a:pt x="21109" y="21600"/>
                </a:lnTo>
                <a:cubicBezTo>
                  <a:pt x="21380" y="21600"/>
                  <a:pt x="21600" y="21381"/>
                  <a:pt x="21600" y="21109"/>
                </a:cubicBezTo>
                <a:cubicBezTo>
                  <a:pt x="21600" y="21055"/>
                  <a:pt x="21586" y="21005"/>
                  <a:pt x="21569" y="20955"/>
                </a:cubicBezTo>
                <a:lnTo>
                  <a:pt x="21575" y="20954"/>
                </a:lnTo>
                <a:lnTo>
                  <a:pt x="20593" y="18009"/>
                </a:lnTo>
                <a:lnTo>
                  <a:pt x="20587" y="18010"/>
                </a:lnTo>
                <a:cubicBezTo>
                  <a:pt x="20522" y="17816"/>
                  <a:pt x="20344" y="17673"/>
                  <a:pt x="20127" y="17673"/>
                </a:cubicBezTo>
                <a:lnTo>
                  <a:pt x="19636" y="17673"/>
                </a:lnTo>
                <a:lnTo>
                  <a:pt x="19636" y="8836"/>
                </a:lnTo>
                <a:cubicBezTo>
                  <a:pt x="19636" y="8836"/>
                  <a:pt x="21109" y="8836"/>
                  <a:pt x="21109" y="8836"/>
                </a:cubicBezTo>
                <a:close/>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47" name="Rectangle 46">
            <a:extLst>
              <a:ext uri="{FF2B5EF4-FFF2-40B4-BE49-F238E27FC236}">
                <a16:creationId xmlns:a16="http://schemas.microsoft.com/office/drawing/2014/main" id="{F42D5567-EF0E-024E-BC4A-FFBFE69B7B8C}"/>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49" name="Text Placeholder 2">
            <a:extLst>
              <a:ext uri="{FF2B5EF4-FFF2-40B4-BE49-F238E27FC236}">
                <a16:creationId xmlns:a16="http://schemas.microsoft.com/office/drawing/2014/main" id="{31878B03-8ED2-C24A-B0DD-7A563E799AAE}"/>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50" name="Text Placeholder 3">
            <a:extLst>
              <a:ext uri="{FF2B5EF4-FFF2-40B4-BE49-F238E27FC236}">
                <a16:creationId xmlns:a16="http://schemas.microsoft.com/office/drawing/2014/main" id="{576F7035-7DD4-8A42-948C-067D055863D3}"/>
              </a:ext>
            </a:extLst>
          </p:cNvPr>
          <p:cNvSpPr>
            <a:spLocks noGrp="1"/>
          </p:cNvSpPr>
          <p:nvPr>
            <p:ph type="body" sz="quarter" idx="14" hasCustomPrompt="1"/>
          </p:nvPr>
        </p:nvSpPr>
        <p:spPr>
          <a:xfrm>
            <a:off x="1017150" y="6608718"/>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51" name="Text Placeholder 3">
            <a:extLst>
              <a:ext uri="{FF2B5EF4-FFF2-40B4-BE49-F238E27FC236}">
                <a16:creationId xmlns:a16="http://schemas.microsoft.com/office/drawing/2014/main" id="{EF2222FD-D7B7-4440-A6DA-BEBA75F65206}"/>
              </a:ext>
            </a:extLst>
          </p:cNvPr>
          <p:cNvSpPr>
            <a:spLocks noGrp="1"/>
          </p:cNvSpPr>
          <p:nvPr>
            <p:ph type="body" sz="quarter" idx="15" hasCustomPrompt="1"/>
          </p:nvPr>
        </p:nvSpPr>
        <p:spPr>
          <a:xfrm>
            <a:off x="1017150" y="5931191"/>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52" name="Text Placeholder 3">
            <a:extLst>
              <a:ext uri="{FF2B5EF4-FFF2-40B4-BE49-F238E27FC236}">
                <a16:creationId xmlns:a16="http://schemas.microsoft.com/office/drawing/2014/main" id="{EEAFE24E-DF69-6343-9CA6-4CB6FCF5D037}"/>
              </a:ext>
            </a:extLst>
          </p:cNvPr>
          <p:cNvSpPr>
            <a:spLocks noGrp="1"/>
          </p:cNvSpPr>
          <p:nvPr>
            <p:ph type="body" sz="quarter" idx="16" hasCustomPrompt="1"/>
          </p:nvPr>
        </p:nvSpPr>
        <p:spPr>
          <a:xfrm>
            <a:off x="6650507" y="6608718"/>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53" name="Text Placeholder 3">
            <a:extLst>
              <a:ext uri="{FF2B5EF4-FFF2-40B4-BE49-F238E27FC236}">
                <a16:creationId xmlns:a16="http://schemas.microsoft.com/office/drawing/2014/main" id="{AD38AC49-7905-2144-A890-7A5717DEEE4F}"/>
              </a:ext>
            </a:extLst>
          </p:cNvPr>
          <p:cNvSpPr>
            <a:spLocks noGrp="1"/>
          </p:cNvSpPr>
          <p:nvPr>
            <p:ph type="body" sz="quarter" idx="17" hasCustomPrompt="1"/>
          </p:nvPr>
        </p:nvSpPr>
        <p:spPr>
          <a:xfrm>
            <a:off x="6650507" y="5931191"/>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54" name="Text Placeholder 3">
            <a:extLst>
              <a:ext uri="{FF2B5EF4-FFF2-40B4-BE49-F238E27FC236}">
                <a16:creationId xmlns:a16="http://schemas.microsoft.com/office/drawing/2014/main" id="{888FBE17-2241-D14C-9B0E-F2483EF1A842}"/>
              </a:ext>
            </a:extLst>
          </p:cNvPr>
          <p:cNvSpPr>
            <a:spLocks noGrp="1"/>
          </p:cNvSpPr>
          <p:nvPr>
            <p:ph type="body" sz="quarter" idx="18" hasCustomPrompt="1"/>
          </p:nvPr>
        </p:nvSpPr>
        <p:spPr>
          <a:xfrm>
            <a:off x="12120578" y="6608718"/>
            <a:ext cx="4983375" cy="1834105"/>
          </a:xfrm>
        </p:spPr>
        <p:txBody>
          <a:bodyPr>
            <a:noAutofit/>
          </a:bodyPr>
          <a:lstStyle>
            <a:lvl1pPr marL="0" indent="0" algn="ctr">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55" name="Text Placeholder 3">
            <a:extLst>
              <a:ext uri="{FF2B5EF4-FFF2-40B4-BE49-F238E27FC236}">
                <a16:creationId xmlns:a16="http://schemas.microsoft.com/office/drawing/2014/main" id="{D8E2D2BD-099B-8749-8E75-DABB417F50DD}"/>
              </a:ext>
            </a:extLst>
          </p:cNvPr>
          <p:cNvSpPr>
            <a:spLocks noGrp="1"/>
          </p:cNvSpPr>
          <p:nvPr>
            <p:ph type="body" sz="quarter" idx="19" hasCustomPrompt="1"/>
          </p:nvPr>
        </p:nvSpPr>
        <p:spPr>
          <a:xfrm>
            <a:off x="12120578" y="5931191"/>
            <a:ext cx="4983375" cy="613084"/>
          </a:xfrm>
        </p:spPr>
        <p:txBody>
          <a:bodyPr>
            <a:noAutofit/>
          </a:bodyPr>
          <a:lstStyle>
            <a:lvl1pPr marL="0" indent="0" algn="ctr">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Tree>
    <p:extLst>
      <p:ext uri="{BB962C8B-B14F-4D97-AF65-F5344CB8AC3E}">
        <p14:creationId xmlns:p14="http://schemas.microsoft.com/office/powerpoint/2010/main" val="49802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Icon Layout">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16" name="Rectangle 15">
            <a:extLst>
              <a:ext uri="{FF2B5EF4-FFF2-40B4-BE49-F238E27FC236}">
                <a16:creationId xmlns:a16="http://schemas.microsoft.com/office/drawing/2014/main" id="{5CFFFE54-AA9B-DB4D-8F02-ADF4E9A4BAF2}"/>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26" name="Shape 2525">
            <a:extLst>
              <a:ext uri="{FF2B5EF4-FFF2-40B4-BE49-F238E27FC236}">
                <a16:creationId xmlns:a16="http://schemas.microsoft.com/office/drawing/2014/main" id="{E250BCE0-52BE-9444-8176-D4A6E0E59296}"/>
              </a:ext>
            </a:extLst>
          </p:cNvPr>
          <p:cNvSpPr/>
          <p:nvPr userDrawn="1"/>
        </p:nvSpPr>
        <p:spPr>
          <a:xfrm>
            <a:off x="2091777" y="4072182"/>
            <a:ext cx="671150" cy="671150"/>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27" name="Shape 2579">
            <a:extLst>
              <a:ext uri="{FF2B5EF4-FFF2-40B4-BE49-F238E27FC236}">
                <a16:creationId xmlns:a16="http://schemas.microsoft.com/office/drawing/2014/main" id="{5F140095-7412-0B47-9B2C-B27D4593762D}"/>
              </a:ext>
            </a:extLst>
          </p:cNvPr>
          <p:cNvSpPr/>
          <p:nvPr userDrawn="1"/>
        </p:nvSpPr>
        <p:spPr>
          <a:xfrm>
            <a:off x="2091777" y="8017381"/>
            <a:ext cx="671150" cy="671150"/>
          </a:xfrm>
          <a:custGeom>
            <a:avLst/>
            <a:gdLst/>
            <a:ahLst/>
            <a:cxnLst>
              <a:cxn ang="0">
                <a:pos x="wd2" y="hd2"/>
              </a:cxn>
              <a:cxn ang="5400000">
                <a:pos x="wd2" y="hd2"/>
              </a:cxn>
              <a:cxn ang="10800000">
                <a:pos x="wd2" y="hd2"/>
              </a:cxn>
              <a:cxn ang="16200000">
                <a:pos x="wd2" y="hd2"/>
              </a:cxn>
            </a:cxnLst>
            <a:rect l="0" t="0" r="r" b="b"/>
            <a:pathLst>
              <a:path w="21600" h="21600" extrusionOk="0">
                <a:moveTo>
                  <a:pt x="16257" y="18984"/>
                </a:moveTo>
                <a:lnTo>
                  <a:pt x="11380" y="15408"/>
                </a:lnTo>
                <a:lnTo>
                  <a:pt x="10800" y="14983"/>
                </a:lnTo>
                <a:lnTo>
                  <a:pt x="10219" y="15408"/>
                </a:lnTo>
                <a:lnTo>
                  <a:pt x="5343" y="18984"/>
                </a:lnTo>
                <a:lnTo>
                  <a:pt x="7313" y="13075"/>
                </a:lnTo>
                <a:lnTo>
                  <a:pt x="7534" y="12411"/>
                </a:lnTo>
                <a:lnTo>
                  <a:pt x="6980" y="11985"/>
                </a:lnTo>
                <a:lnTo>
                  <a:pt x="2887" y="8836"/>
                </a:lnTo>
                <a:lnTo>
                  <a:pt x="8535" y="8836"/>
                </a:lnTo>
                <a:lnTo>
                  <a:pt x="8774" y="8199"/>
                </a:lnTo>
                <a:lnTo>
                  <a:pt x="10800" y="2796"/>
                </a:lnTo>
                <a:lnTo>
                  <a:pt x="12826" y="8199"/>
                </a:lnTo>
                <a:lnTo>
                  <a:pt x="13065" y="8836"/>
                </a:lnTo>
                <a:lnTo>
                  <a:pt x="18714" y="8836"/>
                </a:lnTo>
                <a:lnTo>
                  <a:pt x="14619" y="11985"/>
                </a:lnTo>
                <a:lnTo>
                  <a:pt x="14066" y="12411"/>
                </a:lnTo>
                <a:cubicBezTo>
                  <a:pt x="14066" y="12411"/>
                  <a:pt x="16257" y="18984"/>
                  <a:pt x="16257" y="18984"/>
                </a:cubicBezTo>
                <a:close/>
                <a:moveTo>
                  <a:pt x="21600" y="7855"/>
                </a:moveTo>
                <a:lnTo>
                  <a:pt x="13745" y="7855"/>
                </a:lnTo>
                <a:lnTo>
                  <a:pt x="10800" y="0"/>
                </a:lnTo>
                <a:lnTo>
                  <a:pt x="7855" y="7855"/>
                </a:lnTo>
                <a:lnTo>
                  <a:pt x="0" y="7855"/>
                </a:lnTo>
                <a:lnTo>
                  <a:pt x="6382" y="12764"/>
                </a:lnTo>
                <a:lnTo>
                  <a:pt x="3436" y="21600"/>
                </a:lnTo>
                <a:lnTo>
                  <a:pt x="10800" y="16200"/>
                </a:lnTo>
                <a:lnTo>
                  <a:pt x="18164" y="21600"/>
                </a:lnTo>
                <a:lnTo>
                  <a:pt x="15218" y="12764"/>
                </a:lnTo>
                <a:cubicBezTo>
                  <a:pt x="15218" y="12764"/>
                  <a:pt x="21600" y="7855"/>
                  <a:pt x="21600" y="7855"/>
                </a:cubicBezTo>
                <a:close/>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28" name="Shape 2624">
            <a:extLst>
              <a:ext uri="{FF2B5EF4-FFF2-40B4-BE49-F238E27FC236}">
                <a16:creationId xmlns:a16="http://schemas.microsoft.com/office/drawing/2014/main" id="{F482ECFA-B007-4544-AC6C-7D569D0164F9}"/>
              </a:ext>
            </a:extLst>
          </p:cNvPr>
          <p:cNvSpPr/>
          <p:nvPr userDrawn="1"/>
        </p:nvSpPr>
        <p:spPr>
          <a:xfrm>
            <a:off x="10154639" y="4056502"/>
            <a:ext cx="671150" cy="671150"/>
          </a:xfrm>
          <a:custGeom>
            <a:avLst/>
            <a:gdLst/>
            <a:ahLst/>
            <a:cxnLst>
              <a:cxn ang="0">
                <a:pos x="wd2" y="hd2"/>
              </a:cxn>
              <a:cxn ang="5400000">
                <a:pos x="wd2" y="hd2"/>
              </a:cxn>
              <a:cxn ang="10800000">
                <a:pos x="wd2" y="hd2"/>
              </a:cxn>
              <a:cxn ang="16200000">
                <a:pos x="wd2" y="hd2"/>
              </a:cxn>
            </a:cxnLst>
            <a:rect l="0" t="0" r="r" b="b"/>
            <a:pathLst>
              <a:path w="21600" h="21600" extrusionOk="0">
                <a:moveTo>
                  <a:pt x="982" y="6873"/>
                </a:moveTo>
                <a:lnTo>
                  <a:pt x="20618" y="6873"/>
                </a:lnTo>
                <a:lnTo>
                  <a:pt x="20618" y="7855"/>
                </a:lnTo>
                <a:lnTo>
                  <a:pt x="982" y="7855"/>
                </a:lnTo>
                <a:cubicBezTo>
                  <a:pt x="982" y="7855"/>
                  <a:pt x="982" y="6873"/>
                  <a:pt x="982" y="6873"/>
                </a:cubicBezTo>
                <a:close/>
                <a:moveTo>
                  <a:pt x="16691" y="8836"/>
                </a:moveTo>
                <a:lnTo>
                  <a:pt x="18655" y="8836"/>
                </a:lnTo>
                <a:lnTo>
                  <a:pt x="18655" y="17673"/>
                </a:lnTo>
                <a:lnTo>
                  <a:pt x="16691" y="17673"/>
                </a:lnTo>
                <a:cubicBezTo>
                  <a:pt x="16691" y="17673"/>
                  <a:pt x="16691" y="8836"/>
                  <a:pt x="16691" y="8836"/>
                </a:cubicBezTo>
                <a:close/>
                <a:moveTo>
                  <a:pt x="13745" y="8836"/>
                </a:moveTo>
                <a:lnTo>
                  <a:pt x="15709" y="8836"/>
                </a:lnTo>
                <a:lnTo>
                  <a:pt x="15709" y="17673"/>
                </a:lnTo>
                <a:lnTo>
                  <a:pt x="13745" y="17673"/>
                </a:lnTo>
                <a:cubicBezTo>
                  <a:pt x="13745" y="17673"/>
                  <a:pt x="13745" y="8836"/>
                  <a:pt x="13745" y="8836"/>
                </a:cubicBezTo>
                <a:close/>
                <a:moveTo>
                  <a:pt x="8836" y="8836"/>
                </a:moveTo>
                <a:lnTo>
                  <a:pt x="12764" y="8836"/>
                </a:lnTo>
                <a:lnTo>
                  <a:pt x="12764" y="17673"/>
                </a:lnTo>
                <a:lnTo>
                  <a:pt x="8836" y="17673"/>
                </a:lnTo>
                <a:cubicBezTo>
                  <a:pt x="8836" y="17673"/>
                  <a:pt x="8836" y="8836"/>
                  <a:pt x="8836" y="8836"/>
                </a:cubicBezTo>
                <a:close/>
                <a:moveTo>
                  <a:pt x="5891" y="8836"/>
                </a:moveTo>
                <a:lnTo>
                  <a:pt x="7855" y="8836"/>
                </a:lnTo>
                <a:lnTo>
                  <a:pt x="7855" y="17673"/>
                </a:lnTo>
                <a:lnTo>
                  <a:pt x="5891" y="17673"/>
                </a:lnTo>
                <a:cubicBezTo>
                  <a:pt x="5891" y="17673"/>
                  <a:pt x="5891" y="8836"/>
                  <a:pt x="5891" y="8836"/>
                </a:cubicBezTo>
                <a:close/>
                <a:moveTo>
                  <a:pt x="2945" y="8836"/>
                </a:moveTo>
                <a:lnTo>
                  <a:pt x="4909" y="8836"/>
                </a:lnTo>
                <a:lnTo>
                  <a:pt x="4909" y="17673"/>
                </a:lnTo>
                <a:lnTo>
                  <a:pt x="2945" y="17673"/>
                </a:lnTo>
                <a:cubicBezTo>
                  <a:pt x="2945" y="17673"/>
                  <a:pt x="2945" y="8836"/>
                  <a:pt x="2945" y="8836"/>
                </a:cubicBezTo>
                <a:close/>
                <a:moveTo>
                  <a:pt x="19773" y="18655"/>
                </a:moveTo>
                <a:lnTo>
                  <a:pt x="20428" y="20618"/>
                </a:lnTo>
                <a:lnTo>
                  <a:pt x="1172" y="20618"/>
                </a:lnTo>
                <a:lnTo>
                  <a:pt x="1827" y="18655"/>
                </a:lnTo>
                <a:cubicBezTo>
                  <a:pt x="1827" y="18655"/>
                  <a:pt x="19773" y="18655"/>
                  <a:pt x="19773" y="18655"/>
                </a:cubicBezTo>
                <a:close/>
                <a:moveTo>
                  <a:pt x="10800" y="1056"/>
                </a:moveTo>
                <a:lnTo>
                  <a:pt x="19261" y="5891"/>
                </a:lnTo>
                <a:lnTo>
                  <a:pt x="2339" y="5891"/>
                </a:lnTo>
                <a:cubicBezTo>
                  <a:pt x="2339" y="5891"/>
                  <a:pt x="10800" y="1056"/>
                  <a:pt x="10800" y="1056"/>
                </a:cubicBezTo>
                <a:close/>
                <a:moveTo>
                  <a:pt x="21109" y="8836"/>
                </a:moveTo>
                <a:cubicBezTo>
                  <a:pt x="21380" y="8836"/>
                  <a:pt x="21600" y="8617"/>
                  <a:pt x="21600" y="8345"/>
                </a:cubicBezTo>
                <a:lnTo>
                  <a:pt x="21600" y="6382"/>
                </a:lnTo>
                <a:cubicBezTo>
                  <a:pt x="21600" y="6200"/>
                  <a:pt x="21496" y="6047"/>
                  <a:pt x="21349" y="5963"/>
                </a:cubicBezTo>
                <a:lnTo>
                  <a:pt x="21353" y="5956"/>
                </a:lnTo>
                <a:lnTo>
                  <a:pt x="11044" y="65"/>
                </a:lnTo>
                <a:lnTo>
                  <a:pt x="11040" y="72"/>
                </a:lnTo>
                <a:cubicBezTo>
                  <a:pt x="10968" y="30"/>
                  <a:pt x="10889" y="0"/>
                  <a:pt x="10800" y="0"/>
                </a:cubicBezTo>
                <a:cubicBezTo>
                  <a:pt x="10711" y="0"/>
                  <a:pt x="10632" y="30"/>
                  <a:pt x="10560" y="72"/>
                </a:cubicBezTo>
                <a:lnTo>
                  <a:pt x="10556" y="65"/>
                </a:lnTo>
                <a:lnTo>
                  <a:pt x="247" y="5956"/>
                </a:lnTo>
                <a:lnTo>
                  <a:pt x="251" y="5963"/>
                </a:lnTo>
                <a:cubicBezTo>
                  <a:pt x="104" y="6047"/>
                  <a:pt x="0" y="6200"/>
                  <a:pt x="0" y="6382"/>
                </a:cubicBezTo>
                <a:lnTo>
                  <a:pt x="0" y="8345"/>
                </a:lnTo>
                <a:cubicBezTo>
                  <a:pt x="0" y="8617"/>
                  <a:pt x="220" y="8836"/>
                  <a:pt x="491" y="8836"/>
                </a:cubicBezTo>
                <a:lnTo>
                  <a:pt x="1964" y="8836"/>
                </a:lnTo>
                <a:lnTo>
                  <a:pt x="1964" y="17673"/>
                </a:lnTo>
                <a:lnTo>
                  <a:pt x="1473" y="17673"/>
                </a:lnTo>
                <a:cubicBezTo>
                  <a:pt x="1256" y="17673"/>
                  <a:pt x="1078" y="17816"/>
                  <a:pt x="1013" y="18010"/>
                </a:cubicBezTo>
                <a:lnTo>
                  <a:pt x="1007" y="18009"/>
                </a:lnTo>
                <a:lnTo>
                  <a:pt x="25" y="20954"/>
                </a:lnTo>
                <a:lnTo>
                  <a:pt x="31" y="20955"/>
                </a:lnTo>
                <a:cubicBezTo>
                  <a:pt x="14" y="21005"/>
                  <a:pt x="0" y="21055"/>
                  <a:pt x="0" y="21109"/>
                </a:cubicBezTo>
                <a:cubicBezTo>
                  <a:pt x="0" y="21381"/>
                  <a:pt x="220" y="21600"/>
                  <a:pt x="491" y="21600"/>
                </a:cubicBezTo>
                <a:lnTo>
                  <a:pt x="21109" y="21600"/>
                </a:lnTo>
                <a:cubicBezTo>
                  <a:pt x="21380" y="21600"/>
                  <a:pt x="21600" y="21381"/>
                  <a:pt x="21600" y="21109"/>
                </a:cubicBezTo>
                <a:cubicBezTo>
                  <a:pt x="21600" y="21055"/>
                  <a:pt x="21586" y="21005"/>
                  <a:pt x="21569" y="20955"/>
                </a:cubicBezTo>
                <a:lnTo>
                  <a:pt x="21575" y="20954"/>
                </a:lnTo>
                <a:lnTo>
                  <a:pt x="20593" y="18009"/>
                </a:lnTo>
                <a:lnTo>
                  <a:pt x="20587" y="18010"/>
                </a:lnTo>
                <a:cubicBezTo>
                  <a:pt x="20522" y="17816"/>
                  <a:pt x="20344" y="17673"/>
                  <a:pt x="20127" y="17673"/>
                </a:cubicBezTo>
                <a:lnTo>
                  <a:pt x="19636" y="17673"/>
                </a:lnTo>
                <a:lnTo>
                  <a:pt x="19636" y="8836"/>
                </a:lnTo>
                <a:cubicBezTo>
                  <a:pt x="19636" y="8836"/>
                  <a:pt x="21109" y="8836"/>
                  <a:pt x="21109" y="8836"/>
                </a:cubicBezTo>
                <a:close/>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29" name="Shape 2633">
            <a:extLst>
              <a:ext uri="{FF2B5EF4-FFF2-40B4-BE49-F238E27FC236}">
                <a16:creationId xmlns:a16="http://schemas.microsoft.com/office/drawing/2014/main" id="{8C7CDC42-24E5-C443-ACF9-D7F2F18D7A5C}"/>
              </a:ext>
            </a:extLst>
          </p:cNvPr>
          <p:cNvSpPr/>
          <p:nvPr userDrawn="1"/>
        </p:nvSpPr>
        <p:spPr>
          <a:xfrm>
            <a:off x="10154639" y="8017381"/>
            <a:ext cx="671150" cy="671150"/>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32" name="Text Placeholder 2">
            <a:extLst>
              <a:ext uri="{FF2B5EF4-FFF2-40B4-BE49-F238E27FC236}">
                <a16:creationId xmlns:a16="http://schemas.microsoft.com/office/drawing/2014/main" id="{4E5FBE98-95DD-1847-B110-5A37E9351CFF}"/>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33" name="Text Placeholder 3">
            <a:extLst>
              <a:ext uri="{FF2B5EF4-FFF2-40B4-BE49-F238E27FC236}">
                <a16:creationId xmlns:a16="http://schemas.microsoft.com/office/drawing/2014/main" id="{353CE53C-5FD4-E049-9E94-6F33AF194EE5}"/>
              </a:ext>
            </a:extLst>
          </p:cNvPr>
          <p:cNvSpPr>
            <a:spLocks noGrp="1"/>
          </p:cNvSpPr>
          <p:nvPr>
            <p:ph type="body" sz="quarter" idx="14" hasCustomPrompt="1"/>
          </p:nvPr>
        </p:nvSpPr>
        <p:spPr>
          <a:xfrm>
            <a:off x="2970809" y="4938631"/>
            <a:ext cx="4983375"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35" name="Text Placeholder 3">
            <a:extLst>
              <a:ext uri="{FF2B5EF4-FFF2-40B4-BE49-F238E27FC236}">
                <a16:creationId xmlns:a16="http://schemas.microsoft.com/office/drawing/2014/main" id="{236ECC2A-DCEE-EC48-9558-10D9CB8D2B3E}"/>
              </a:ext>
            </a:extLst>
          </p:cNvPr>
          <p:cNvSpPr>
            <a:spLocks noGrp="1"/>
          </p:cNvSpPr>
          <p:nvPr>
            <p:ph type="body" sz="quarter" idx="15" hasCustomPrompt="1"/>
          </p:nvPr>
        </p:nvSpPr>
        <p:spPr>
          <a:xfrm>
            <a:off x="2970809" y="4180973"/>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36" name="Text Placeholder 3">
            <a:extLst>
              <a:ext uri="{FF2B5EF4-FFF2-40B4-BE49-F238E27FC236}">
                <a16:creationId xmlns:a16="http://schemas.microsoft.com/office/drawing/2014/main" id="{AAA8AAC3-F683-9B4C-B6DD-167536CFADD3}"/>
              </a:ext>
            </a:extLst>
          </p:cNvPr>
          <p:cNvSpPr>
            <a:spLocks noGrp="1"/>
          </p:cNvSpPr>
          <p:nvPr>
            <p:ph type="body" sz="quarter" idx="16" hasCustomPrompt="1"/>
          </p:nvPr>
        </p:nvSpPr>
        <p:spPr>
          <a:xfrm>
            <a:off x="11135094" y="4938631"/>
            <a:ext cx="4983375"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37" name="Text Placeholder 3">
            <a:extLst>
              <a:ext uri="{FF2B5EF4-FFF2-40B4-BE49-F238E27FC236}">
                <a16:creationId xmlns:a16="http://schemas.microsoft.com/office/drawing/2014/main" id="{CADE14A2-9205-DB40-8A8C-CFBE3563A284}"/>
              </a:ext>
            </a:extLst>
          </p:cNvPr>
          <p:cNvSpPr>
            <a:spLocks noGrp="1"/>
          </p:cNvSpPr>
          <p:nvPr>
            <p:ph type="body" sz="quarter" idx="17" hasCustomPrompt="1"/>
          </p:nvPr>
        </p:nvSpPr>
        <p:spPr>
          <a:xfrm>
            <a:off x="11135094" y="4180973"/>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38" name="Text Placeholder 3">
            <a:extLst>
              <a:ext uri="{FF2B5EF4-FFF2-40B4-BE49-F238E27FC236}">
                <a16:creationId xmlns:a16="http://schemas.microsoft.com/office/drawing/2014/main" id="{37C18C78-F0C4-C24B-BD4D-C29AD800E3EA}"/>
              </a:ext>
            </a:extLst>
          </p:cNvPr>
          <p:cNvSpPr>
            <a:spLocks noGrp="1"/>
          </p:cNvSpPr>
          <p:nvPr>
            <p:ph type="body" sz="quarter" idx="18" hasCustomPrompt="1"/>
          </p:nvPr>
        </p:nvSpPr>
        <p:spPr>
          <a:xfrm>
            <a:off x="2970809" y="8857488"/>
            <a:ext cx="4983375"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39" name="Text Placeholder 3">
            <a:extLst>
              <a:ext uri="{FF2B5EF4-FFF2-40B4-BE49-F238E27FC236}">
                <a16:creationId xmlns:a16="http://schemas.microsoft.com/office/drawing/2014/main" id="{0A40E6F8-3B4D-AF44-8A82-BA74624A36E8}"/>
              </a:ext>
            </a:extLst>
          </p:cNvPr>
          <p:cNvSpPr>
            <a:spLocks noGrp="1"/>
          </p:cNvSpPr>
          <p:nvPr>
            <p:ph type="body" sz="quarter" idx="19" hasCustomPrompt="1"/>
          </p:nvPr>
        </p:nvSpPr>
        <p:spPr>
          <a:xfrm>
            <a:off x="2970809" y="8099830"/>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40" name="Text Placeholder 3">
            <a:extLst>
              <a:ext uri="{FF2B5EF4-FFF2-40B4-BE49-F238E27FC236}">
                <a16:creationId xmlns:a16="http://schemas.microsoft.com/office/drawing/2014/main" id="{49A875C6-9A71-324B-8663-CEA0FBAB2369}"/>
              </a:ext>
            </a:extLst>
          </p:cNvPr>
          <p:cNvSpPr>
            <a:spLocks noGrp="1"/>
          </p:cNvSpPr>
          <p:nvPr>
            <p:ph type="body" sz="quarter" idx="20" hasCustomPrompt="1"/>
          </p:nvPr>
        </p:nvSpPr>
        <p:spPr>
          <a:xfrm>
            <a:off x="11135094" y="8857488"/>
            <a:ext cx="4983375"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41" name="Text Placeholder 3">
            <a:extLst>
              <a:ext uri="{FF2B5EF4-FFF2-40B4-BE49-F238E27FC236}">
                <a16:creationId xmlns:a16="http://schemas.microsoft.com/office/drawing/2014/main" id="{6E19FF9D-A784-654D-BD4F-4310BA067CC1}"/>
              </a:ext>
            </a:extLst>
          </p:cNvPr>
          <p:cNvSpPr>
            <a:spLocks noGrp="1"/>
          </p:cNvSpPr>
          <p:nvPr>
            <p:ph type="body" sz="quarter" idx="21" hasCustomPrompt="1"/>
          </p:nvPr>
        </p:nvSpPr>
        <p:spPr>
          <a:xfrm>
            <a:off x="11135094" y="8099830"/>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Tree>
    <p:extLst>
      <p:ext uri="{BB962C8B-B14F-4D97-AF65-F5344CB8AC3E}">
        <p14:creationId xmlns:p14="http://schemas.microsoft.com/office/powerpoint/2010/main" val="45886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Icon Layout">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60" name="Shape 2641">
            <a:extLst>
              <a:ext uri="{FF2B5EF4-FFF2-40B4-BE49-F238E27FC236}">
                <a16:creationId xmlns:a16="http://schemas.microsoft.com/office/drawing/2014/main" id="{6064B8BA-603C-9344-B8DC-358DFEBB18EB}"/>
              </a:ext>
            </a:extLst>
          </p:cNvPr>
          <p:cNvSpPr/>
          <p:nvPr userDrawn="1"/>
        </p:nvSpPr>
        <p:spPr>
          <a:xfrm>
            <a:off x="1237306" y="2928517"/>
            <a:ext cx="590334" cy="375667"/>
          </a:xfrm>
          <a:custGeom>
            <a:avLst/>
            <a:gdLst/>
            <a:ahLst/>
            <a:cxnLst>
              <a:cxn ang="0">
                <a:pos x="wd2" y="hd2"/>
              </a:cxn>
              <a:cxn ang="5400000">
                <a:pos x="wd2" y="hd2"/>
              </a:cxn>
              <a:cxn ang="10800000">
                <a:pos x="wd2" y="hd2"/>
              </a:cxn>
              <a:cxn ang="16200000">
                <a:pos x="wd2" y="hd2"/>
              </a:cxn>
            </a:cxnLst>
            <a:rect l="0" t="0" r="r" b="b"/>
            <a:pathLst>
              <a:path w="21600" h="21600" extrusionOk="0">
                <a:moveTo>
                  <a:pt x="20618" y="16606"/>
                </a:moveTo>
                <a:lnTo>
                  <a:pt x="16691" y="14138"/>
                </a:lnTo>
                <a:lnTo>
                  <a:pt x="16691" y="7462"/>
                </a:lnTo>
                <a:lnTo>
                  <a:pt x="20618" y="4994"/>
                </a:lnTo>
                <a:cubicBezTo>
                  <a:pt x="20618" y="4994"/>
                  <a:pt x="20618" y="16606"/>
                  <a:pt x="20618" y="16606"/>
                </a:cubicBezTo>
                <a:close/>
                <a:moveTo>
                  <a:pt x="21109" y="3086"/>
                </a:moveTo>
                <a:cubicBezTo>
                  <a:pt x="21030" y="3086"/>
                  <a:pt x="20958" y="3122"/>
                  <a:pt x="20892" y="3174"/>
                </a:cubicBezTo>
                <a:lnTo>
                  <a:pt x="20890" y="3167"/>
                </a:lnTo>
                <a:lnTo>
                  <a:pt x="16018" y="6229"/>
                </a:lnTo>
                <a:cubicBezTo>
                  <a:pt x="16013" y="6233"/>
                  <a:pt x="16008" y="6235"/>
                  <a:pt x="16003" y="6239"/>
                </a:cubicBezTo>
                <a:lnTo>
                  <a:pt x="15980" y="6252"/>
                </a:lnTo>
                <a:lnTo>
                  <a:pt x="15983" y="6260"/>
                </a:lnTo>
                <a:cubicBezTo>
                  <a:pt x="15822" y="6387"/>
                  <a:pt x="15709" y="6641"/>
                  <a:pt x="15709" y="6943"/>
                </a:cubicBezTo>
                <a:lnTo>
                  <a:pt x="15709" y="14657"/>
                </a:lnTo>
                <a:cubicBezTo>
                  <a:pt x="15709" y="14959"/>
                  <a:pt x="15822" y="15213"/>
                  <a:pt x="15983" y="15340"/>
                </a:cubicBezTo>
                <a:lnTo>
                  <a:pt x="15980" y="15347"/>
                </a:lnTo>
                <a:lnTo>
                  <a:pt x="16002" y="15360"/>
                </a:lnTo>
                <a:cubicBezTo>
                  <a:pt x="16008" y="15365"/>
                  <a:pt x="16013" y="15368"/>
                  <a:pt x="16018" y="15371"/>
                </a:cubicBezTo>
                <a:lnTo>
                  <a:pt x="20890" y="18433"/>
                </a:lnTo>
                <a:lnTo>
                  <a:pt x="20892" y="18426"/>
                </a:lnTo>
                <a:cubicBezTo>
                  <a:pt x="20958" y="18478"/>
                  <a:pt x="21030" y="18514"/>
                  <a:pt x="21109" y="18514"/>
                </a:cubicBezTo>
                <a:cubicBezTo>
                  <a:pt x="21380" y="18514"/>
                  <a:pt x="21600" y="18169"/>
                  <a:pt x="21600" y="17743"/>
                </a:cubicBezTo>
                <a:lnTo>
                  <a:pt x="21600" y="3857"/>
                </a:lnTo>
                <a:cubicBezTo>
                  <a:pt x="21600" y="3431"/>
                  <a:pt x="21380" y="3086"/>
                  <a:pt x="21109" y="3086"/>
                </a:cubicBezTo>
                <a:moveTo>
                  <a:pt x="13745" y="18514"/>
                </a:moveTo>
                <a:cubicBezTo>
                  <a:pt x="13745" y="19367"/>
                  <a:pt x="13306" y="20057"/>
                  <a:pt x="12764" y="20057"/>
                </a:cubicBezTo>
                <a:lnTo>
                  <a:pt x="1964" y="20057"/>
                </a:lnTo>
                <a:cubicBezTo>
                  <a:pt x="1422" y="20057"/>
                  <a:pt x="982" y="19367"/>
                  <a:pt x="982" y="18514"/>
                </a:cubicBezTo>
                <a:lnTo>
                  <a:pt x="982" y="3086"/>
                </a:lnTo>
                <a:cubicBezTo>
                  <a:pt x="982" y="2233"/>
                  <a:pt x="1422" y="1543"/>
                  <a:pt x="1964" y="1543"/>
                </a:cubicBezTo>
                <a:lnTo>
                  <a:pt x="12764" y="1543"/>
                </a:lnTo>
                <a:cubicBezTo>
                  <a:pt x="13306" y="1543"/>
                  <a:pt x="13745" y="2233"/>
                  <a:pt x="13745" y="3086"/>
                </a:cubicBezTo>
                <a:cubicBezTo>
                  <a:pt x="13745" y="3086"/>
                  <a:pt x="13745" y="18514"/>
                  <a:pt x="13745" y="18514"/>
                </a:cubicBezTo>
                <a:close/>
                <a:moveTo>
                  <a:pt x="12764" y="0"/>
                </a:moveTo>
                <a:lnTo>
                  <a:pt x="1964" y="0"/>
                </a:lnTo>
                <a:cubicBezTo>
                  <a:pt x="879" y="0"/>
                  <a:pt x="0" y="1382"/>
                  <a:pt x="0" y="3086"/>
                </a:cubicBezTo>
                <a:lnTo>
                  <a:pt x="0" y="18514"/>
                </a:lnTo>
                <a:cubicBezTo>
                  <a:pt x="0" y="20219"/>
                  <a:pt x="879" y="21600"/>
                  <a:pt x="1964" y="21600"/>
                </a:cubicBezTo>
                <a:lnTo>
                  <a:pt x="12764" y="21600"/>
                </a:lnTo>
                <a:cubicBezTo>
                  <a:pt x="13848" y="21600"/>
                  <a:pt x="14727" y="20219"/>
                  <a:pt x="14727" y="18514"/>
                </a:cubicBezTo>
                <a:lnTo>
                  <a:pt x="14727" y="3086"/>
                </a:lnTo>
                <a:cubicBezTo>
                  <a:pt x="14727" y="1382"/>
                  <a:pt x="13848" y="0"/>
                  <a:pt x="12764" y="0"/>
                </a:cubicBezTo>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61" name="Shape 2644">
            <a:extLst>
              <a:ext uri="{FF2B5EF4-FFF2-40B4-BE49-F238E27FC236}">
                <a16:creationId xmlns:a16="http://schemas.microsoft.com/office/drawing/2014/main" id="{2893B224-995B-B749-8205-710DBB9D6F92}"/>
              </a:ext>
            </a:extLst>
          </p:cNvPr>
          <p:cNvSpPr/>
          <p:nvPr userDrawn="1"/>
        </p:nvSpPr>
        <p:spPr>
          <a:xfrm>
            <a:off x="1320960" y="6169084"/>
            <a:ext cx="429335" cy="590334"/>
          </a:xfrm>
          <a:custGeom>
            <a:avLst/>
            <a:gdLst/>
            <a:ahLst/>
            <a:cxnLst>
              <a:cxn ang="0">
                <a:pos x="wd2" y="hd2"/>
              </a:cxn>
              <a:cxn ang="5400000">
                <a:pos x="wd2" y="hd2"/>
              </a:cxn>
              <a:cxn ang="10800000">
                <a:pos x="wd2" y="hd2"/>
              </a:cxn>
              <a:cxn ang="16200000">
                <a:pos x="wd2" y="hd2"/>
              </a:cxn>
            </a:cxnLst>
            <a:rect l="0" t="0" r="r" b="b"/>
            <a:pathLst>
              <a:path w="21600" h="21600" extrusionOk="0">
                <a:moveTo>
                  <a:pt x="20250" y="19636"/>
                </a:moveTo>
                <a:cubicBezTo>
                  <a:pt x="20250" y="20179"/>
                  <a:pt x="19645" y="20618"/>
                  <a:pt x="18900" y="20618"/>
                </a:cubicBezTo>
                <a:lnTo>
                  <a:pt x="2700" y="20618"/>
                </a:lnTo>
                <a:cubicBezTo>
                  <a:pt x="1954" y="20618"/>
                  <a:pt x="1350" y="20179"/>
                  <a:pt x="1350" y="19636"/>
                </a:cubicBezTo>
                <a:lnTo>
                  <a:pt x="1350" y="1964"/>
                </a:lnTo>
                <a:cubicBezTo>
                  <a:pt x="1350" y="1422"/>
                  <a:pt x="1954" y="982"/>
                  <a:pt x="2700" y="982"/>
                </a:cubicBezTo>
                <a:lnTo>
                  <a:pt x="18900" y="982"/>
                </a:lnTo>
                <a:cubicBezTo>
                  <a:pt x="19645" y="982"/>
                  <a:pt x="20250" y="1422"/>
                  <a:pt x="20250" y="1964"/>
                </a:cubicBezTo>
                <a:cubicBezTo>
                  <a:pt x="20250" y="1964"/>
                  <a:pt x="20250" y="19636"/>
                  <a:pt x="20250" y="19636"/>
                </a:cubicBezTo>
                <a:close/>
                <a:moveTo>
                  <a:pt x="18900" y="0"/>
                </a:moveTo>
                <a:lnTo>
                  <a:pt x="2700" y="0"/>
                </a:lnTo>
                <a:cubicBezTo>
                  <a:pt x="1209" y="0"/>
                  <a:pt x="0" y="879"/>
                  <a:pt x="0" y="1964"/>
                </a:cubicBezTo>
                <a:lnTo>
                  <a:pt x="0" y="19636"/>
                </a:lnTo>
                <a:cubicBezTo>
                  <a:pt x="0" y="20721"/>
                  <a:pt x="1209" y="21600"/>
                  <a:pt x="2700" y="21600"/>
                </a:cubicBezTo>
                <a:lnTo>
                  <a:pt x="18900" y="21600"/>
                </a:lnTo>
                <a:cubicBezTo>
                  <a:pt x="20391" y="21600"/>
                  <a:pt x="21600" y="20721"/>
                  <a:pt x="21600" y="19636"/>
                </a:cubicBezTo>
                <a:lnTo>
                  <a:pt x="21600" y="1964"/>
                </a:lnTo>
                <a:cubicBezTo>
                  <a:pt x="21600" y="879"/>
                  <a:pt x="20391" y="0"/>
                  <a:pt x="18900" y="0"/>
                </a:cubicBezTo>
                <a:moveTo>
                  <a:pt x="4050" y="3927"/>
                </a:moveTo>
                <a:lnTo>
                  <a:pt x="17550" y="3927"/>
                </a:lnTo>
                <a:lnTo>
                  <a:pt x="17550" y="17673"/>
                </a:lnTo>
                <a:lnTo>
                  <a:pt x="4050" y="17673"/>
                </a:lnTo>
                <a:cubicBezTo>
                  <a:pt x="4050" y="17673"/>
                  <a:pt x="4050" y="3927"/>
                  <a:pt x="4050" y="3927"/>
                </a:cubicBezTo>
                <a:close/>
                <a:moveTo>
                  <a:pt x="2700" y="18655"/>
                </a:moveTo>
                <a:lnTo>
                  <a:pt x="18900" y="18655"/>
                </a:lnTo>
                <a:lnTo>
                  <a:pt x="18900" y="2945"/>
                </a:lnTo>
                <a:lnTo>
                  <a:pt x="2700" y="2945"/>
                </a:lnTo>
                <a:cubicBezTo>
                  <a:pt x="2700" y="2945"/>
                  <a:pt x="2700" y="18655"/>
                  <a:pt x="2700" y="18655"/>
                </a:cubicBezTo>
                <a:close/>
                <a:moveTo>
                  <a:pt x="10125" y="2455"/>
                </a:moveTo>
                <a:lnTo>
                  <a:pt x="11475" y="2455"/>
                </a:lnTo>
                <a:cubicBezTo>
                  <a:pt x="11848" y="2455"/>
                  <a:pt x="12150" y="2235"/>
                  <a:pt x="12150" y="1964"/>
                </a:cubicBezTo>
                <a:cubicBezTo>
                  <a:pt x="12150" y="1692"/>
                  <a:pt x="11848" y="1473"/>
                  <a:pt x="11475" y="1473"/>
                </a:cubicBezTo>
                <a:lnTo>
                  <a:pt x="10125" y="1473"/>
                </a:lnTo>
                <a:cubicBezTo>
                  <a:pt x="9752" y="1473"/>
                  <a:pt x="9450" y="1692"/>
                  <a:pt x="9450" y="1964"/>
                </a:cubicBezTo>
                <a:cubicBezTo>
                  <a:pt x="9450" y="2235"/>
                  <a:pt x="9752" y="2455"/>
                  <a:pt x="10125" y="2455"/>
                </a:cubicBezTo>
                <a:moveTo>
                  <a:pt x="10800" y="19145"/>
                </a:moveTo>
                <a:cubicBezTo>
                  <a:pt x="10427" y="19145"/>
                  <a:pt x="10125" y="19366"/>
                  <a:pt x="10125" y="19636"/>
                </a:cubicBezTo>
                <a:cubicBezTo>
                  <a:pt x="10125" y="19908"/>
                  <a:pt x="10427" y="20127"/>
                  <a:pt x="10800" y="20127"/>
                </a:cubicBezTo>
                <a:cubicBezTo>
                  <a:pt x="11173" y="20127"/>
                  <a:pt x="11475" y="19908"/>
                  <a:pt x="11475" y="19636"/>
                </a:cubicBezTo>
                <a:cubicBezTo>
                  <a:pt x="11475" y="19366"/>
                  <a:pt x="11173" y="19145"/>
                  <a:pt x="10800" y="19145"/>
                </a:cubicBezTo>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62" name="Shape 2645">
            <a:extLst>
              <a:ext uri="{FF2B5EF4-FFF2-40B4-BE49-F238E27FC236}">
                <a16:creationId xmlns:a16="http://schemas.microsoft.com/office/drawing/2014/main" id="{ECE33BA6-DC5B-AC47-915A-E5B59D2C4B35}"/>
              </a:ext>
            </a:extLst>
          </p:cNvPr>
          <p:cNvSpPr/>
          <p:nvPr userDrawn="1"/>
        </p:nvSpPr>
        <p:spPr>
          <a:xfrm>
            <a:off x="1247141" y="9619223"/>
            <a:ext cx="590334" cy="429335"/>
          </a:xfrm>
          <a:custGeom>
            <a:avLst/>
            <a:gdLst/>
            <a:ahLst/>
            <a:cxnLst>
              <a:cxn ang="0">
                <a:pos x="wd2" y="hd2"/>
              </a:cxn>
              <a:cxn ang="5400000">
                <a:pos x="wd2" y="hd2"/>
              </a:cxn>
              <a:cxn ang="10800000">
                <a:pos x="wd2" y="hd2"/>
              </a:cxn>
              <a:cxn ang="16200000">
                <a:pos x="wd2" y="hd2"/>
              </a:cxn>
            </a:cxnLst>
            <a:rect l="0" t="0" r="r" b="b"/>
            <a:pathLst>
              <a:path w="21600" h="21600" extrusionOk="0">
                <a:moveTo>
                  <a:pt x="1408" y="20250"/>
                </a:moveTo>
                <a:lnTo>
                  <a:pt x="2740" y="17504"/>
                </a:lnTo>
                <a:cubicBezTo>
                  <a:pt x="2807" y="17526"/>
                  <a:pt x="2874" y="17550"/>
                  <a:pt x="2945" y="17550"/>
                </a:cubicBezTo>
                <a:lnTo>
                  <a:pt x="18655" y="17550"/>
                </a:lnTo>
                <a:cubicBezTo>
                  <a:pt x="18726" y="17550"/>
                  <a:pt x="18793" y="17526"/>
                  <a:pt x="18860" y="17504"/>
                </a:cubicBezTo>
                <a:lnTo>
                  <a:pt x="20192" y="20250"/>
                </a:lnTo>
                <a:cubicBezTo>
                  <a:pt x="20192" y="20250"/>
                  <a:pt x="1408" y="20250"/>
                  <a:pt x="1408" y="20250"/>
                </a:cubicBezTo>
                <a:close/>
                <a:moveTo>
                  <a:pt x="2945" y="1350"/>
                </a:moveTo>
                <a:lnTo>
                  <a:pt x="18655" y="1350"/>
                </a:lnTo>
                <a:lnTo>
                  <a:pt x="18655" y="16200"/>
                </a:lnTo>
                <a:lnTo>
                  <a:pt x="2945" y="16200"/>
                </a:lnTo>
                <a:cubicBezTo>
                  <a:pt x="2945" y="16200"/>
                  <a:pt x="2945" y="1350"/>
                  <a:pt x="2945" y="1350"/>
                </a:cubicBezTo>
                <a:close/>
                <a:moveTo>
                  <a:pt x="21510" y="20558"/>
                </a:moveTo>
                <a:lnTo>
                  <a:pt x="21518" y="20551"/>
                </a:lnTo>
                <a:lnTo>
                  <a:pt x="19591" y="16577"/>
                </a:lnTo>
                <a:cubicBezTo>
                  <a:pt x="19617" y="16457"/>
                  <a:pt x="19636" y="16332"/>
                  <a:pt x="19636" y="16200"/>
                </a:cubicBezTo>
                <a:lnTo>
                  <a:pt x="19636" y="1350"/>
                </a:lnTo>
                <a:cubicBezTo>
                  <a:pt x="19636" y="605"/>
                  <a:pt x="19197" y="0"/>
                  <a:pt x="18655" y="0"/>
                </a:cubicBezTo>
                <a:lnTo>
                  <a:pt x="2945" y="0"/>
                </a:lnTo>
                <a:cubicBezTo>
                  <a:pt x="2403" y="0"/>
                  <a:pt x="1964" y="605"/>
                  <a:pt x="1964" y="1350"/>
                </a:cubicBezTo>
                <a:lnTo>
                  <a:pt x="1964" y="16200"/>
                </a:lnTo>
                <a:cubicBezTo>
                  <a:pt x="1964" y="16332"/>
                  <a:pt x="1983" y="16457"/>
                  <a:pt x="2009" y="16577"/>
                </a:cubicBezTo>
                <a:lnTo>
                  <a:pt x="82" y="20551"/>
                </a:lnTo>
                <a:lnTo>
                  <a:pt x="90" y="20558"/>
                </a:lnTo>
                <a:cubicBezTo>
                  <a:pt x="38" y="20665"/>
                  <a:pt x="0" y="20787"/>
                  <a:pt x="0" y="20925"/>
                </a:cubicBezTo>
                <a:cubicBezTo>
                  <a:pt x="0" y="21298"/>
                  <a:pt x="220" y="21600"/>
                  <a:pt x="491" y="21600"/>
                </a:cubicBezTo>
                <a:lnTo>
                  <a:pt x="21109" y="21600"/>
                </a:lnTo>
                <a:cubicBezTo>
                  <a:pt x="21380" y="21600"/>
                  <a:pt x="21600" y="21298"/>
                  <a:pt x="21600" y="20925"/>
                </a:cubicBezTo>
                <a:cubicBezTo>
                  <a:pt x="21600" y="20787"/>
                  <a:pt x="21562" y="20665"/>
                  <a:pt x="21510" y="20558"/>
                </a:cubicBezTo>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63" name="Shape 2646">
            <a:extLst>
              <a:ext uri="{FF2B5EF4-FFF2-40B4-BE49-F238E27FC236}">
                <a16:creationId xmlns:a16="http://schemas.microsoft.com/office/drawing/2014/main" id="{33DF8E9A-8CD7-824A-B164-4563CFAB19B7}"/>
              </a:ext>
            </a:extLst>
          </p:cNvPr>
          <p:cNvSpPr/>
          <p:nvPr userDrawn="1"/>
        </p:nvSpPr>
        <p:spPr>
          <a:xfrm>
            <a:off x="9144000" y="2910613"/>
            <a:ext cx="590334" cy="590334"/>
          </a:xfrm>
          <a:custGeom>
            <a:avLst/>
            <a:gdLst/>
            <a:ahLst/>
            <a:cxnLst>
              <a:cxn ang="0">
                <a:pos x="wd2" y="hd2"/>
              </a:cxn>
              <a:cxn ang="5400000">
                <a:pos x="wd2" y="hd2"/>
              </a:cxn>
              <a:cxn ang="10800000">
                <a:pos x="wd2" y="hd2"/>
              </a:cxn>
              <a:cxn ang="16200000">
                <a:pos x="wd2" y="hd2"/>
              </a:cxn>
            </a:cxnLst>
            <a:rect l="0" t="0" r="r" b="b"/>
            <a:pathLst>
              <a:path w="21600" h="21600" extrusionOk="0">
                <a:moveTo>
                  <a:pt x="20618" y="14727"/>
                </a:moveTo>
                <a:lnTo>
                  <a:pt x="982" y="14727"/>
                </a:lnTo>
                <a:lnTo>
                  <a:pt x="982" y="1964"/>
                </a:lnTo>
                <a:cubicBezTo>
                  <a:pt x="982" y="1422"/>
                  <a:pt x="1422" y="982"/>
                  <a:pt x="1964" y="982"/>
                </a:cubicBezTo>
                <a:lnTo>
                  <a:pt x="19636" y="982"/>
                </a:lnTo>
                <a:cubicBezTo>
                  <a:pt x="20178" y="982"/>
                  <a:pt x="20618" y="1422"/>
                  <a:pt x="20618" y="1964"/>
                </a:cubicBezTo>
                <a:cubicBezTo>
                  <a:pt x="20618" y="1964"/>
                  <a:pt x="20618" y="14727"/>
                  <a:pt x="20618" y="14727"/>
                </a:cubicBezTo>
                <a:close/>
                <a:moveTo>
                  <a:pt x="20618" y="16691"/>
                </a:moveTo>
                <a:cubicBezTo>
                  <a:pt x="20618" y="17233"/>
                  <a:pt x="20178" y="17673"/>
                  <a:pt x="19636" y="17673"/>
                </a:cubicBezTo>
                <a:lnTo>
                  <a:pt x="1964" y="17673"/>
                </a:lnTo>
                <a:cubicBezTo>
                  <a:pt x="1422" y="17673"/>
                  <a:pt x="982" y="17233"/>
                  <a:pt x="982" y="16691"/>
                </a:cubicBezTo>
                <a:lnTo>
                  <a:pt x="982" y="15709"/>
                </a:lnTo>
                <a:lnTo>
                  <a:pt x="20618" y="15709"/>
                </a:lnTo>
                <a:cubicBezTo>
                  <a:pt x="20618" y="15709"/>
                  <a:pt x="20618" y="16691"/>
                  <a:pt x="20618" y="16691"/>
                </a:cubicBezTo>
                <a:close/>
                <a:moveTo>
                  <a:pt x="11782" y="20618"/>
                </a:moveTo>
                <a:lnTo>
                  <a:pt x="9818" y="20618"/>
                </a:lnTo>
                <a:lnTo>
                  <a:pt x="9818" y="18655"/>
                </a:lnTo>
                <a:lnTo>
                  <a:pt x="11782" y="18655"/>
                </a:lnTo>
                <a:cubicBezTo>
                  <a:pt x="11782" y="18655"/>
                  <a:pt x="11782" y="20618"/>
                  <a:pt x="11782" y="20618"/>
                </a:cubicBezTo>
                <a:close/>
                <a:moveTo>
                  <a:pt x="19636" y="0"/>
                </a:moveTo>
                <a:lnTo>
                  <a:pt x="1964" y="0"/>
                </a:lnTo>
                <a:cubicBezTo>
                  <a:pt x="879" y="0"/>
                  <a:pt x="0" y="879"/>
                  <a:pt x="0" y="1964"/>
                </a:cubicBezTo>
                <a:lnTo>
                  <a:pt x="0" y="16691"/>
                </a:lnTo>
                <a:cubicBezTo>
                  <a:pt x="0" y="17775"/>
                  <a:pt x="879" y="18655"/>
                  <a:pt x="1964" y="18655"/>
                </a:cubicBezTo>
                <a:lnTo>
                  <a:pt x="8836" y="18655"/>
                </a:lnTo>
                <a:lnTo>
                  <a:pt x="8836" y="20618"/>
                </a:lnTo>
                <a:lnTo>
                  <a:pt x="7364" y="20618"/>
                </a:lnTo>
                <a:cubicBezTo>
                  <a:pt x="7092" y="20618"/>
                  <a:pt x="6873" y="20838"/>
                  <a:pt x="6873" y="21109"/>
                </a:cubicBezTo>
                <a:cubicBezTo>
                  <a:pt x="6873" y="21381"/>
                  <a:pt x="7092" y="21600"/>
                  <a:pt x="7364" y="21600"/>
                </a:cubicBezTo>
                <a:lnTo>
                  <a:pt x="14236" y="21600"/>
                </a:lnTo>
                <a:cubicBezTo>
                  <a:pt x="14508" y="21600"/>
                  <a:pt x="14727" y="21381"/>
                  <a:pt x="14727" y="21109"/>
                </a:cubicBezTo>
                <a:cubicBezTo>
                  <a:pt x="14727" y="20838"/>
                  <a:pt x="14508" y="20618"/>
                  <a:pt x="14236" y="20618"/>
                </a:cubicBezTo>
                <a:lnTo>
                  <a:pt x="12764" y="20618"/>
                </a:lnTo>
                <a:lnTo>
                  <a:pt x="12764" y="18655"/>
                </a:lnTo>
                <a:lnTo>
                  <a:pt x="19636" y="18655"/>
                </a:lnTo>
                <a:cubicBezTo>
                  <a:pt x="20721" y="18655"/>
                  <a:pt x="21600" y="17775"/>
                  <a:pt x="21600" y="16691"/>
                </a:cubicBezTo>
                <a:lnTo>
                  <a:pt x="21600" y="1964"/>
                </a:lnTo>
                <a:cubicBezTo>
                  <a:pt x="21600" y="879"/>
                  <a:pt x="20721" y="0"/>
                  <a:pt x="19636" y="0"/>
                </a:cubicBezTo>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64" name="Shape 2677">
            <a:extLst>
              <a:ext uri="{FF2B5EF4-FFF2-40B4-BE49-F238E27FC236}">
                <a16:creationId xmlns:a16="http://schemas.microsoft.com/office/drawing/2014/main" id="{7EAEBF46-AAAC-374D-B7A2-DE63F45B6A33}"/>
              </a:ext>
            </a:extLst>
          </p:cNvPr>
          <p:cNvSpPr/>
          <p:nvPr userDrawn="1"/>
        </p:nvSpPr>
        <p:spPr>
          <a:xfrm>
            <a:off x="9170636" y="6182086"/>
            <a:ext cx="536669" cy="589942"/>
          </a:xfrm>
          <a:custGeom>
            <a:avLst/>
            <a:gdLst/>
            <a:ahLst/>
            <a:cxnLst>
              <a:cxn ang="0">
                <a:pos x="wd2" y="hd2"/>
              </a:cxn>
              <a:cxn ang="5400000">
                <a:pos x="wd2" y="hd2"/>
              </a:cxn>
              <a:cxn ang="10800000">
                <a:pos x="wd2" y="hd2"/>
              </a:cxn>
              <a:cxn ang="16200000">
                <a:pos x="wd2" y="hd2"/>
              </a:cxn>
            </a:cxnLst>
            <a:rect l="0" t="0" r="r" b="b"/>
            <a:pathLst>
              <a:path w="21600" h="21600" extrusionOk="0">
                <a:moveTo>
                  <a:pt x="15660" y="7855"/>
                </a:moveTo>
                <a:cubicBezTo>
                  <a:pt x="15362" y="7855"/>
                  <a:pt x="15120" y="8075"/>
                  <a:pt x="15120" y="8345"/>
                </a:cubicBezTo>
                <a:cubicBezTo>
                  <a:pt x="15120" y="8617"/>
                  <a:pt x="15362" y="8836"/>
                  <a:pt x="15660" y="8836"/>
                </a:cubicBezTo>
                <a:cubicBezTo>
                  <a:pt x="16555" y="8836"/>
                  <a:pt x="17280" y="9716"/>
                  <a:pt x="17280" y="10800"/>
                </a:cubicBezTo>
                <a:cubicBezTo>
                  <a:pt x="17280" y="11884"/>
                  <a:pt x="16555" y="12764"/>
                  <a:pt x="15660" y="12764"/>
                </a:cubicBezTo>
                <a:cubicBezTo>
                  <a:pt x="15362" y="12764"/>
                  <a:pt x="15120" y="12984"/>
                  <a:pt x="15120" y="13255"/>
                </a:cubicBezTo>
                <a:cubicBezTo>
                  <a:pt x="15120" y="13526"/>
                  <a:pt x="15362" y="13745"/>
                  <a:pt x="15660" y="13745"/>
                </a:cubicBezTo>
                <a:cubicBezTo>
                  <a:pt x="17151" y="13745"/>
                  <a:pt x="18360" y="12427"/>
                  <a:pt x="18360" y="10800"/>
                </a:cubicBezTo>
                <a:cubicBezTo>
                  <a:pt x="18360" y="9174"/>
                  <a:pt x="17151" y="7855"/>
                  <a:pt x="15660" y="7855"/>
                </a:cubicBezTo>
                <a:moveTo>
                  <a:pt x="18472" y="5611"/>
                </a:moveTo>
                <a:lnTo>
                  <a:pt x="18463" y="5625"/>
                </a:lnTo>
                <a:cubicBezTo>
                  <a:pt x="18383" y="5584"/>
                  <a:pt x="18296" y="5554"/>
                  <a:pt x="18198" y="5554"/>
                </a:cubicBezTo>
                <a:cubicBezTo>
                  <a:pt x="17900" y="5554"/>
                  <a:pt x="17660" y="5774"/>
                  <a:pt x="17660" y="6044"/>
                </a:cubicBezTo>
                <a:cubicBezTo>
                  <a:pt x="17660" y="6216"/>
                  <a:pt x="17763" y="6361"/>
                  <a:pt x="17910" y="6449"/>
                </a:cubicBezTo>
                <a:lnTo>
                  <a:pt x="17909" y="6451"/>
                </a:lnTo>
                <a:cubicBezTo>
                  <a:pt x="19460" y="7271"/>
                  <a:pt x="20520" y="8909"/>
                  <a:pt x="20520" y="10800"/>
                </a:cubicBezTo>
                <a:cubicBezTo>
                  <a:pt x="20520" y="12689"/>
                  <a:pt x="19463" y="14325"/>
                  <a:pt x="17915" y="15147"/>
                </a:cubicBezTo>
                <a:lnTo>
                  <a:pt x="17919" y="15152"/>
                </a:lnTo>
                <a:cubicBezTo>
                  <a:pt x="17771" y="15239"/>
                  <a:pt x="17668" y="15384"/>
                  <a:pt x="17668" y="15556"/>
                </a:cubicBezTo>
                <a:cubicBezTo>
                  <a:pt x="17668" y="15827"/>
                  <a:pt x="17910" y="16046"/>
                  <a:pt x="18208" y="16046"/>
                </a:cubicBezTo>
                <a:cubicBezTo>
                  <a:pt x="18306" y="16046"/>
                  <a:pt x="18393" y="16016"/>
                  <a:pt x="18473" y="15975"/>
                </a:cubicBezTo>
                <a:lnTo>
                  <a:pt x="18480" y="15985"/>
                </a:lnTo>
                <a:cubicBezTo>
                  <a:pt x="20338" y="14990"/>
                  <a:pt x="21600" y="13041"/>
                  <a:pt x="21600" y="10800"/>
                </a:cubicBezTo>
                <a:cubicBezTo>
                  <a:pt x="21600" y="8556"/>
                  <a:pt x="20334" y="6606"/>
                  <a:pt x="18472" y="5611"/>
                </a:cubicBezTo>
                <a:moveTo>
                  <a:pt x="11880" y="20121"/>
                </a:moveTo>
                <a:cubicBezTo>
                  <a:pt x="11880" y="20393"/>
                  <a:pt x="11637" y="20612"/>
                  <a:pt x="11337" y="20612"/>
                </a:cubicBezTo>
                <a:cubicBezTo>
                  <a:pt x="11181" y="20612"/>
                  <a:pt x="11043" y="20552"/>
                  <a:pt x="10944" y="20457"/>
                </a:cubicBezTo>
                <a:lnTo>
                  <a:pt x="10942" y="20459"/>
                </a:lnTo>
                <a:lnTo>
                  <a:pt x="10800" y="20342"/>
                </a:lnTo>
                <a:lnTo>
                  <a:pt x="10800" y="1256"/>
                </a:lnTo>
                <a:lnTo>
                  <a:pt x="10958" y="1126"/>
                </a:lnTo>
                <a:lnTo>
                  <a:pt x="10960" y="1127"/>
                </a:lnTo>
                <a:cubicBezTo>
                  <a:pt x="11058" y="1042"/>
                  <a:pt x="11190" y="988"/>
                  <a:pt x="11337" y="988"/>
                </a:cubicBezTo>
                <a:cubicBezTo>
                  <a:pt x="11637" y="988"/>
                  <a:pt x="11880" y="1208"/>
                  <a:pt x="11880" y="1480"/>
                </a:cubicBezTo>
                <a:cubicBezTo>
                  <a:pt x="11880" y="1480"/>
                  <a:pt x="11880" y="20121"/>
                  <a:pt x="11880" y="20121"/>
                </a:cubicBezTo>
                <a:close/>
                <a:moveTo>
                  <a:pt x="9720" y="19448"/>
                </a:moveTo>
                <a:lnTo>
                  <a:pt x="4320" y="14979"/>
                </a:lnTo>
                <a:lnTo>
                  <a:pt x="4320" y="6607"/>
                </a:lnTo>
                <a:lnTo>
                  <a:pt x="4561" y="6407"/>
                </a:lnTo>
                <a:lnTo>
                  <a:pt x="4560" y="6406"/>
                </a:lnTo>
                <a:lnTo>
                  <a:pt x="9720" y="2147"/>
                </a:lnTo>
                <a:cubicBezTo>
                  <a:pt x="9720" y="2147"/>
                  <a:pt x="9720" y="19448"/>
                  <a:pt x="9720" y="19448"/>
                </a:cubicBezTo>
                <a:close/>
                <a:moveTo>
                  <a:pt x="3240" y="14649"/>
                </a:moveTo>
                <a:cubicBezTo>
                  <a:pt x="2008" y="14285"/>
                  <a:pt x="1080" y="12700"/>
                  <a:pt x="1080" y="10800"/>
                </a:cubicBezTo>
                <a:cubicBezTo>
                  <a:pt x="1080" y="8900"/>
                  <a:pt x="2008" y="7316"/>
                  <a:pt x="3240" y="6952"/>
                </a:cubicBezTo>
                <a:cubicBezTo>
                  <a:pt x="3240" y="6952"/>
                  <a:pt x="3240" y="14649"/>
                  <a:pt x="3240" y="14649"/>
                </a:cubicBezTo>
                <a:close/>
                <a:moveTo>
                  <a:pt x="12966" y="1472"/>
                </a:moveTo>
                <a:cubicBezTo>
                  <a:pt x="12966" y="659"/>
                  <a:pt x="12238" y="0"/>
                  <a:pt x="11339" y="0"/>
                </a:cubicBezTo>
                <a:cubicBezTo>
                  <a:pt x="10879" y="0"/>
                  <a:pt x="10466" y="175"/>
                  <a:pt x="10170" y="451"/>
                </a:cubicBezTo>
                <a:lnTo>
                  <a:pt x="3565" y="5905"/>
                </a:lnTo>
                <a:cubicBezTo>
                  <a:pt x="1578" y="6051"/>
                  <a:pt x="0" y="8183"/>
                  <a:pt x="0" y="10800"/>
                </a:cubicBezTo>
                <a:cubicBezTo>
                  <a:pt x="0" y="13426"/>
                  <a:pt x="1588" y="15564"/>
                  <a:pt x="3585" y="15697"/>
                </a:cubicBezTo>
                <a:lnTo>
                  <a:pt x="10170" y="21148"/>
                </a:lnTo>
                <a:cubicBezTo>
                  <a:pt x="10466" y="21426"/>
                  <a:pt x="10879" y="21600"/>
                  <a:pt x="11339" y="21600"/>
                </a:cubicBezTo>
                <a:cubicBezTo>
                  <a:pt x="12238" y="21600"/>
                  <a:pt x="12966" y="20941"/>
                  <a:pt x="12966" y="20129"/>
                </a:cubicBezTo>
                <a:cubicBezTo>
                  <a:pt x="12966" y="20110"/>
                  <a:pt x="12961" y="20093"/>
                  <a:pt x="12960" y="20074"/>
                </a:cubicBezTo>
                <a:lnTo>
                  <a:pt x="12960" y="1527"/>
                </a:lnTo>
                <a:cubicBezTo>
                  <a:pt x="12961" y="1508"/>
                  <a:pt x="12966" y="1490"/>
                  <a:pt x="12966" y="1472"/>
                </a:cubicBezTo>
              </a:path>
            </a:pathLst>
          </a:custGeom>
          <a:solidFill>
            <a:schemeClr val="tx1"/>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p>
        </p:txBody>
      </p:sp>
      <p:sp>
        <p:nvSpPr>
          <p:cNvPr id="65" name="Shape 2591">
            <a:extLst>
              <a:ext uri="{FF2B5EF4-FFF2-40B4-BE49-F238E27FC236}">
                <a16:creationId xmlns:a16="http://schemas.microsoft.com/office/drawing/2014/main" id="{0C4BE3BA-1D6F-984F-856A-6E4D1F62952F}"/>
              </a:ext>
            </a:extLst>
          </p:cNvPr>
          <p:cNvSpPr>
            <a:spLocks noChangeAspect="1"/>
          </p:cNvSpPr>
          <p:nvPr userDrawn="1"/>
        </p:nvSpPr>
        <p:spPr>
          <a:xfrm>
            <a:off x="9144000" y="9538919"/>
            <a:ext cx="589942" cy="589942"/>
          </a:xfrm>
          <a:custGeom>
            <a:avLst/>
            <a:gdLst/>
            <a:ahLst/>
            <a:cxnLst>
              <a:cxn ang="0">
                <a:pos x="wd2" y="hd2"/>
              </a:cxn>
              <a:cxn ang="5400000">
                <a:pos x="wd2" y="hd2"/>
              </a:cxn>
              <a:cxn ang="10800000">
                <a:pos x="wd2" y="hd2"/>
              </a:cxn>
              <a:cxn ang="16200000">
                <a:pos x="wd2" y="hd2"/>
              </a:cxn>
            </a:cxnLst>
            <a:rect l="0" t="0" r="r" b="b"/>
            <a:pathLst>
              <a:path w="21600" h="21600" extrusionOk="0">
                <a:moveTo>
                  <a:pt x="10800" y="14727"/>
                </a:moveTo>
                <a:cubicBezTo>
                  <a:pt x="8631" y="14727"/>
                  <a:pt x="6873" y="12969"/>
                  <a:pt x="6873" y="10800"/>
                </a:cubicBezTo>
                <a:cubicBezTo>
                  <a:pt x="6873" y="8631"/>
                  <a:pt x="8631" y="6873"/>
                  <a:pt x="10800" y="6873"/>
                </a:cubicBezTo>
                <a:cubicBezTo>
                  <a:pt x="12969" y="6873"/>
                  <a:pt x="14727" y="8631"/>
                  <a:pt x="14727" y="10800"/>
                </a:cubicBezTo>
                <a:cubicBezTo>
                  <a:pt x="14727" y="12969"/>
                  <a:pt x="12969" y="14727"/>
                  <a:pt x="10800" y="14727"/>
                </a:cubicBezTo>
                <a:moveTo>
                  <a:pt x="10800" y="5891"/>
                </a:moveTo>
                <a:cubicBezTo>
                  <a:pt x="8088" y="5891"/>
                  <a:pt x="5891" y="8089"/>
                  <a:pt x="5891" y="10800"/>
                </a:cubicBezTo>
                <a:cubicBezTo>
                  <a:pt x="5891" y="13512"/>
                  <a:pt x="8088" y="15709"/>
                  <a:pt x="10800" y="15709"/>
                </a:cubicBezTo>
                <a:cubicBezTo>
                  <a:pt x="13512" y="15709"/>
                  <a:pt x="15709" y="13512"/>
                  <a:pt x="15709" y="10800"/>
                </a:cubicBezTo>
                <a:cubicBezTo>
                  <a:pt x="15709" y="8089"/>
                  <a:pt x="13512" y="5891"/>
                  <a:pt x="10800" y="5891"/>
                </a:cubicBezTo>
                <a:moveTo>
                  <a:pt x="20618" y="12013"/>
                </a:moveTo>
                <a:cubicBezTo>
                  <a:pt x="20614" y="12014"/>
                  <a:pt x="20611" y="12016"/>
                  <a:pt x="20607" y="12016"/>
                </a:cubicBezTo>
                <a:lnTo>
                  <a:pt x="19602" y="12268"/>
                </a:lnTo>
                <a:cubicBezTo>
                  <a:pt x="19256" y="12354"/>
                  <a:pt x="18984" y="12622"/>
                  <a:pt x="18892" y="12966"/>
                </a:cubicBezTo>
                <a:cubicBezTo>
                  <a:pt x="18703" y="13672"/>
                  <a:pt x="18421" y="14351"/>
                  <a:pt x="18053" y="14986"/>
                </a:cubicBezTo>
                <a:cubicBezTo>
                  <a:pt x="17873" y="15295"/>
                  <a:pt x="17876" y="15677"/>
                  <a:pt x="18060" y="15984"/>
                </a:cubicBezTo>
                <a:lnTo>
                  <a:pt x="18601" y="16885"/>
                </a:lnTo>
                <a:lnTo>
                  <a:pt x="16886" y="18600"/>
                </a:lnTo>
                <a:cubicBezTo>
                  <a:pt x="16882" y="18599"/>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1" y="18415"/>
                  <a:pt x="6617" y="18049"/>
                </a:cubicBezTo>
                <a:cubicBezTo>
                  <a:pt x="6465" y="17961"/>
                  <a:pt x="6296" y="17917"/>
                  <a:pt x="6127" y="17917"/>
                </a:cubicBezTo>
                <a:cubicBezTo>
                  <a:pt x="5951" y="17917"/>
                  <a:pt x="5777" y="17964"/>
                  <a:pt x="5621" y="18057"/>
                </a:cubicBezTo>
                <a:lnTo>
                  <a:pt x="4725" y="18595"/>
                </a:lnTo>
                <a:cubicBezTo>
                  <a:pt x="4722" y="18597"/>
                  <a:pt x="4718" y="18599"/>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3"/>
                </a:cubicBezTo>
                <a:lnTo>
                  <a:pt x="982" y="9587"/>
                </a:lnTo>
                <a:lnTo>
                  <a:pt x="1998" y="9333"/>
                </a:lnTo>
                <a:cubicBezTo>
                  <a:pt x="2343" y="9246"/>
                  <a:pt x="2616" y="8979"/>
                  <a:pt x="2708" y="8634"/>
                </a:cubicBezTo>
                <a:cubicBezTo>
                  <a:pt x="2897" y="7928"/>
                  <a:pt x="3179" y="7249"/>
                  <a:pt x="3548" y="6615"/>
                </a:cubicBezTo>
                <a:cubicBezTo>
                  <a:pt x="3727" y="6305"/>
                  <a:pt x="3724" y="5923"/>
                  <a:pt x="3540" y="5617"/>
                </a:cubicBezTo>
                <a:lnTo>
                  <a:pt x="3005" y="4725"/>
                </a:lnTo>
                <a:cubicBezTo>
                  <a:pt x="3004" y="4722"/>
                  <a:pt x="3002" y="4718"/>
                  <a:pt x="3000" y="4715"/>
                </a:cubicBezTo>
                <a:lnTo>
                  <a:pt x="4715" y="3000"/>
                </a:lnTo>
                <a:lnTo>
                  <a:pt x="5621" y="3544"/>
                </a:lnTo>
                <a:cubicBezTo>
                  <a:pt x="5777" y="3636"/>
                  <a:pt x="5951" y="3683"/>
                  <a:pt x="6127" y="3683"/>
                </a:cubicBezTo>
                <a:cubicBezTo>
                  <a:pt x="6296" y="3683"/>
                  <a:pt x="6465" y="3639"/>
                  <a:pt x="6618" y="3551"/>
                </a:cubicBezTo>
                <a:cubicBezTo>
                  <a:pt x="7251" y="3185"/>
                  <a:pt x="7929" y="2904"/>
                  <a:pt x="8632" y="2717"/>
                </a:cubicBezTo>
                <a:cubicBezTo>
                  <a:pt x="8976" y="2624"/>
                  <a:pt x="9244" y="2353"/>
                  <a:pt x="9331" y="2007"/>
                </a:cubicBezTo>
                <a:lnTo>
                  <a:pt x="9587" y="982"/>
                </a:lnTo>
                <a:lnTo>
                  <a:pt x="12012" y="982"/>
                </a:lnTo>
                <a:cubicBezTo>
                  <a:pt x="12014" y="986"/>
                  <a:pt x="12015" y="989"/>
                  <a:pt x="12016" y="993"/>
                </a:cubicBezTo>
                <a:lnTo>
                  <a:pt x="12269" y="2007"/>
                </a:lnTo>
                <a:cubicBezTo>
                  <a:pt x="12356" y="2353"/>
                  <a:pt x="12624" y="2624"/>
                  <a:pt x="12968" y="2717"/>
                </a:cubicBezTo>
                <a:cubicBezTo>
                  <a:pt x="13671" y="2904"/>
                  <a:pt x="14348" y="3185"/>
                  <a:pt x="14982" y="3551"/>
                </a:cubicBezTo>
                <a:cubicBezTo>
                  <a:pt x="15134" y="3639"/>
                  <a:pt x="15304" y="3683"/>
                  <a:pt x="15473" y="3683"/>
                </a:cubicBezTo>
                <a:cubicBezTo>
                  <a:pt x="15648" y="3683"/>
                  <a:pt x="15822" y="3636"/>
                  <a:pt x="15978" y="3544"/>
                </a:cubicBezTo>
                <a:lnTo>
                  <a:pt x="16884" y="3000"/>
                </a:lnTo>
                <a:lnTo>
                  <a:pt x="18600" y="4715"/>
                </a:lnTo>
                <a:cubicBezTo>
                  <a:pt x="18598" y="4718"/>
                  <a:pt x="18597" y="4722"/>
                  <a:pt x="18595" y="4726"/>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3"/>
                  <a:pt x="20618" y="12013"/>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8"/>
                  <a:pt x="17136" y="1969"/>
                  <a:pt x="16975" y="1969"/>
                </a:cubicBezTo>
                <a:cubicBezTo>
                  <a:pt x="16778" y="1969"/>
                  <a:pt x="16572" y="2043"/>
                  <a:pt x="16400" y="2145"/>
                </a:cubicBezTo>
                <a:lnTo>
                  <a:pt x="15473" y="2702"/>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2"/>
                </a:cubicBezTo>
                <a:lnTo>
                  <a:pt x="5200" y="2145"/>
                </a:lnTo>
                <a:cubicBezTo>
                  <a:pt x="5028" y="2043"/>
                  <a:pt x="4822" y="1969"/>
                  <a:pt x="4625" y="1969"/>
                </a:cubicBezTo>
                <a:cubicBezTo>
                  <a:pt x="4464" y="1969"/>
                  <a:pt x="4308" y="2018"/>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3"/>
                  <a:pt x="0" y="9360"/>
                </a:cubicBezTo>
                <a:lnTo>
                  <a:pt x="0" y="12240"/>
                </a:lnTo>
                <a:cubicBezTo>
                  <a:pt x="0" y="12638"/>
                  <a:pt x="367" y="12848"/>
                  <a:pt x="720" y="12960"/>
                </a:cubicBezTo>
                <a:lnTo>
                  <a:pt x="1759" y="13220"/>
                </a:lnTo>
                <a:cubicBezTo>
                  <a:pt x="1973" y="14021"/>
                  <a:pt x="2292" y="14778"/>
                  <a:pt x="2698" y="15478"/>
                </a:cubicBezTo>
                <a:lnTo>
                  <a:pt x="2145" y="16400"/>
                </a:lnTo>
                <a:cubicBezTo>
                  <a:pt x="1959" y="16714"/>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4"/>
                  <a:pt x="19455" y="16400"/>
                </a:cubicBezTo>
                <a:lnTo>
                  <a:pt x="18902" y="15478"/>
                </a:lnTo>
                <a:cubicBezTo>
                  <a:pt x="19308" y="14778"/>
                  <a:pt x="19626" y="14021"/>
                  <a:pt x="19841" y="13220"/>
                </a:cubicBezTo>
                <a:lnTo>
                  <a:pt x="20880" y="12960"/>
                </a:lnTo>
                <a:cubicBezTo>
                  <a:pt x="21233" y="12848"/>
                  <a:pt x="21600" y="12638"/>
                  <a:pt x="21600" y="12240"/>
                </a:cubicBezTo>
                <a:lnTo>
                  <a:pt x="21600" y="9360"/>
                </a:lnTo>
                <a:cubicBezTo>
                  <a:pt x="21600" y="8963"/>
                  <a:pt x="21233" y="8730"/>
                  <a:pt x="20880" y="8641"/>
                </a:cubicBezTo>
              </a:path>
            </a:pathLst>
          </a:custGeom>
          <a:solidFill>
            <a:srgbClr val="545454"/>
          </a:solidFill>
          <a:ln w="12700">
            <a:miter lim="400000"/>
          </a:ln>
        </p:spPr>
        <p:txBody>
          <a:bodyPr lIns="28575" tIns="28575" rIns="28575" bIns="28575" anchor="ctr"/>
          <a:lstStyle/>
          <a:p>
            <a:pPr defTabSz="34290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solidFill>
                <a:srgbClr val="545454"/>
              </a:solidFill>
            </a:endParaRPr>
          </a:p>
        </p:txBody>
      </p:sp>
      <p:sp>
        <p:nvSpPr>
          <p:cNvPr id="67" name="Rectangle 66">
            <a:extLst>
              <a:ext uri="{FF2B5EF4-FFF2-40B4-BE49-F238E27FC236}">
                <a16:creationId xmlns:a16="http://schemas.microsoft.com/office/drawing/2014/main" id="{6D0BAACC-1A39-2945-969C-ABF078D15EE1}"/>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69" name="Text Placeholder 2">
            <a:extLst>
              <a:ext uri="{FF2B5EF4-FFF2-40B4-BE49-F238E27FC236}">
                <a16:creationId xmlns:a16="http://schemas.microsoft.com/office/drawing/2014/main" id="{3BB590FB-F91C-D943-8F11-185F792FCFDE}"/>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70" name="Text Placeholder 3">
            <a:extLst>
              <a:ext uri="{FF2B5EF4-FFF2-40B4-BE49-F238E27FC236}">
                <a16:creationId xmlns:a16="http://schemas.microsoft.com/office/drawing/2014/main" id="{C0BB3C9F-6C4C-F84C-86C8-D3F93052212B}"/>
              </a:ext>
            </a:extLst>
          </p:cNvPr>
          <p:cNvSpPr>
            <a:spLocks noGrp="1"/>
          </p:cNvSpPr>
          <p:nvPr>
            <p:ph type="body" sz="quarter" idx="14" hasCustomPrompt="1"/>
          </p:nvPr>
        </p:nvSpPr>
        <p:spPr>
          <a:xfrm>
            <a:off x="2144100" y="3616433"/>
            <a:ext cx="4983375"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71" name="Text Placeholder 3">
            <a:extLst>
              <a:ext uri="{FF2B5EF4-FFF2-40B4-BE49-F238E27FC236}">
                <a16:creationId xmlns:a16="http://schemas.microsoft.com/office/drawing/2014/main" id="{D88FD011-1A95-7E47-B13C-2AA4457B7814}"/>
              </a:ext>
            </a:extLst>
          </p:cNvPr>
          <p:cNvSpPr>
            <a:spLocks noGrp="1"/>
          </p:cNvSpPr>
          <p:nvPr>
            <p:ph type="body" sz="quarter" idx="15" hasCustomPrompt="1"/>
          </p:nvPr>
        </p:nvSpPr>
        <p:spPr>
          <a:xfrm>
            <a:off x="2144100" y="2858775"/>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72" name="Text Placeholder 3">
            <a:extLst>
              <a:ext uri="{FF2B5EF4-FFF2-40B4-BE49-F238E27FC236}">
                <a16:creationId xmlns:a16="http://schemas.microsoft.com/office/drawing/2014/main" id="{E1BFDB92-A2C6-2E4F-A36D-E0204B65ED3F}"/>
              </a:ext>
            </a:extLst>
          </p:cNvPr>
          <p:cNvSpPr>
            <a:spLocks noGrp="1"/>
          </p:cNvSpPr>
          <p:nvPr>
            <p:ph type="body" sz="quarter" idx="16" hasCustomPrompt="1"/>
          </p:nvPr>
        </p:nvSpPr>
        <p:spPr>
          <a:xfrm>
            <a:off x="10194086" y="3616433"/>
            <a:ext cx="4983375"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73" name="Text Placeholder 3">
            <a:extLst>
              <a:ext uri="{FF2B5EF4-FFF2-40B4-BE49-F238E27FC236}">
                <a16:creationId xmlns:a16="http://schemas.microsoft.com/office/drawing/2014/main" id="{D8FE58DF-BDBC-F94E-BB69-B578A9B596A7}"/>
              </a:ext>
            </a:extLst>
          </p:cNvPr>
          <p:cNvSpPr>
            <a:spLocks noGrp="1"/>
          </p:cNvSpPr>
          <p:nvPr>
            <p:ph type="body" sz="quarter" idx="17" hasCustomPrompt="1"/>
          </p:nvPr>
        </p:nvSpPr>
        <p:spPr>
          <a:xfrm>
            <a:off x="10194086" y="2858775"/>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74" name="Text Placeholder 3">
            <a:extLst>
              <a:ext uri="{FF2B5EF4-FFF2-40B4-BE49-F238E27FC236}">
                <a16:creationId xmlns:a16="http://schemas.microsoft.com/office/drawing/2014/main" id="{CDDBC11D-59A0-8541-97E3-C2856F2A3142}"/>
              </a:ext>
            </a:extLst>
          </p:cNvPr>
          <p:cNvSpPr>
            <a:spLocks noGrp="1"/>
          </p:cNvSpPr>
          <p:nvPr>
            <p:ph type="body" sz="quarter" idx="18" hasCustomPrompt="1"/>
          </p:nvPr>
        </p:nvSpPr>
        <p:spPr>
          <a:xfrm>
            <a:off x="2144100" y="6931129"/>
            <a:ext cx="4983375"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75" name="Text Placeholder 3">
            <a:extLst>
              <a:ext uri="{FF2B5EF4-FFF2-40B4-BE49-F238E27FC236}">
                <a16:creationId xmlns:a16="http://schemas.microsoft.com/office/drawing/2014/main" id="{4CF426E3-CCDA-C34E-BA17-A18AA7139DB6}"/>
              </a:ext>
            </a:extLst>
          </p:cNvPr>
          <p:cNvSpPr>
            <a:spLocks noGrp="1"/>
          </p:cNvSpPr>
          <p:nvPr>
            <p:ph type="body" sz="quarter" idx="19" hasCustomPrompt="1"/>
          </p:nvPr>
        </p:nvSpPr>
        <p:spPr>
          <a:xfrm>
            <a:off x="2144100" y="6173471"/>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76" name="Text Placeholder 3">
            <a:extLst>
              <a:ext uri="{FF2B5EF4-FFF2-40B4-BE49-F238E27FC236}">
                <a16:creationId xmlns:a16="http://schemas.microsoft.com/office/drawing/2014/main" id="{91A110F2-7244-6B4F-8FBC-F0A7202081BD}"/>
              </a:ext>
            </a:extLst>
          </p:cNvPr>
          <p:cNvSpPr>
            <a:spLocks noGrp="1"/>
          </p:cNvSpPr>
          <p:nvPr>
            <p:ph type="body" sz="quarter" idx="20" hasCustomPrompt="1"/>
          </p:nvPr>
        </p:nvSpPr>
        <p:spPr>
          <a:xfrm>
            <a:off x="10194086" y="6931129"/>
            <a:ext cx="4983375"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77" name="Text Placeholder 3">
            <a:extLst>
              <a:ext uri="{FF2B5EF4-FFF2-40B4-BE49-F238E27FC236}">
                <a16:creationId xmlns:a16="http://schemas.microsoft.com/office/drawing/2014/main" id="{266EF3CD-9984-CB4B-9639-32E467148FEB}"/>
              </a:ext>
            </a:extLst>
          </p:cNvPr>
          <p:cNvSpPr>
            <a:spLocks noGrp="1"/>
          </p:cNvSpPr>
          <p:nvPr>
            <p:ph type="body" sz="quarter" idx="21" hasCustomPrompt="1"/>
          </p:nvPr>
        </p:nvSpPr>
        <p:spPr>
          <a:xfrm>
            <a:off x="10194086" y="6173471"/>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78" name="Text Placeholder 3">
            <a:extLst>
              <a:ext uri="{FF2B5EF4-FFF2-40B4-BE49-F238E27FC236}">
                <a16:creationId xmlns:a16="http://schemas.microsoft.com/office/drawing/2014/main" id="{C2240E24-80FD-7E41-A1D4-217B31BF5FF1}"/>
              </a:ext>
            </a:extLst>
          </p:cNvPr>
          <p:cNvSpPr>
            <a:spLocks noGrp="1"/>
          </p:cNvSpPr>
          <p:nvPr>
            <p:ph type="body" sz="quarter" idx="22" hasCustomPrompt="1"/>
          </p:nvPr>
        </p:nvSpPr>
        <p:spPr>
          <a:xfrm>
            <a:off x="2144100" y="10296577"/>
            <a:ext cx="4983375"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79" name="Text Placeholder 3">
            <a:extLst>
              <a:ext uri="{FF2B5EF4-FFF2-40B4-BE49-F238E27FC236}">
                <a16:creationId xmlns:a16="http://schemas.microsoft.com/office/drawing/2014/main" id="{E14DBD58-5656-A346-AC83-319B244AA1F4}"/>
              </a:ext>
            </a:extLst>
          </p:cNvPr>
          <p:cNvSpPr>
            <a:spLocks noGrp="1"/>
          </p:cNvSpPr>
          <p:nvPr>
            <p:ph type="body" sz="quarter" idx="23" hasCustomPrompt="1"/>
          </p:nvPr>
        </p:nvSpPr>
        <p:spPr>
          <a:xfrm>
            <a:off x="2144100" y="9538919"/>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
        <p:nvSpPr>
          <p:cNvPr id="80" name="Text Placeholder 3">
            <a:extLst>
              <a:ext uri="{FF2B5EF4-FFF2-40B4-BE49-F238E27FC236}">
                <a16:creationId xmlns:a16="http://schemas.microsoft.com/office/drawing/2014/main" id="{3DBAE59F-E987-4C44-8F20-BD5499096ED6}"/>
              </a:ext>
            </a:extLst>
          </p:cNvPr>
          <p:cNvSpPr>
            <a:spLocks noGrp="1"/>
          </p:cNvSpPr>
          <p:nvPr>
            <p:ph type="body" sz="quarter" idx="24" hasCustomPrompt="1"/>
          </p:nvPr>
        </p:nvSpPr>
        <p:spPr>
          <a:xfrm>
            <a:off x="10194086" y="10296577"/>
            <a:ext cx="4983375" cy="1834105"/>
          </a:xfrm>
        </p:spPr>
        <p:txBody>
          <a:bodyPr>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descriptions here.</a:t>
            </a:r>
          </a:p>
        </p:txBody>
      </p:sp>
      <p:sp>
        <p:nvSpPr>
          <p:cNvPr id="81" name="Text Placeholder 3">
            <a:extLst>
              <a:ext uri="{FF2B5EF4-FFF2-40B4-BE49-F238E27FC236}">
                <a16:creationId xmlns:a16="http://schemas.microsoft.com/office/drawing/2014/main" id="{03A32625-904B-CF4E-95A7-3B8FAE05EC21}"/>
              </a:ext>
            </a:extLst>
          </p:cNvPr>
          <p:cNvSpPr>
            <a:spLocks noGrp="1"/>
          </p:cNvSpPr>
          <p:nvPr>
            <p:ph type="body" sz="quarter" idx="25" hasCustomPrompt="1"/>
          </p:nvPr>
        </p:nvSpPr>
        <p:spPr>
          <a:xfrm>
            <a:off x="10194086" y="9538919"/>
            <a:ext cx="4983375" cy="613084"/>
          </a:xfrm>
        </p:spPr>
        <p:txBody>
          <a:bodyPr>
            <a:noAutofit/>
          </a:bodyPr>
          <a:lstStyle>
            <a:lvl1pPr marL="0" indent="0">
              <a:lnSpc>
                <a:spcPct val="100000"/>
              </a:lnSpc>
              <a:buNone/>
              <a:defRPr sz="3600" b="1">
                <a:latin typeface="Century Gothic" panose="020B0502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Headline</a:t>
            </a:r>
          </a:p>
        </p:txBody>
      </p:sp>
    </p:spTree>
    <p:extLst>
      <p:ext uri="{BB962C8B-B14F-4D97-AF65-F5344CB8AC3E}">
        <p14:creationId xmlns:p14="http://schemas.microsoft.com/office/powerpoint/2010/main" val="632744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left - Image Right">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21" name="Picture Placeholder 9">
            <a:extLst>
              <a:ext uri="{FF2B5EF4-FFF2-40B4-BE49-F238E27FC236}">
                <a16:creationId xmlns:a16="http://schemas.microsoft.com/office/drawing/2014/main" id="{E99ED802-40D4-2641-A955-604D0843DC1F}"/>
              </a:ext>
            </a:extLst>
          </p:cNvPr>
          <p:cNvSpPr>
            <a:spLocks noGrp="1"/>
          </p:cNvSpPr>
          <p:nvPr>
            <p:ph type="pic" sz="quarter" idx="13" hasCustomPrompt="1"/>
          </p:nvPr>
        </p:nvSpPr>
        <p:spPr>
          <a:xfrm>
            <a:off x="9753764" y="2967324"/>
            <a:ext cx="7307577" cy="8402302"/>
          </a:xfrm>
          <a:solidFill>
            <a:schemeClr val="bg1">
              <a:lumMod val="95000"/>
            </a:schemeClr>
          </a:solidFill>
        </p:spPr>
        <p:txBody>
          <a:bodyPr anchor="ctr">
            <a:normAutofit/>
          </a:bodyPr>
          <a:lstStyle>
            <a:lvl1pPr marL="0" indent="0" algn="ctr">
              <a:buNone/>
              <a:defRPr sz="2400"/>
            </a:lvl1pPr>
          </a:lstStyle>
          <a:p>
            <a:r>
              <a:rPr lang="en-US" dirty="0"/>
              <a:t>Click here to add a picture</a:t>
            </a:r>
          </a:p>
        </p:txBody>
      </p:sp>
      <p:sp>
        <p:nvSpPr>
          <p:cNvPr id="25" name="Rectangle 24">
            <a:extLst>
              <a:ext uri="{FF2B5EF4-FFF2-40B4-BE49-F238E27FC236}">
                <a16:creationId xmlns:a16="http://schemas.microsoft.com/office/drawing/2014/main" id="{9287006A-36D9-F94E-923B-D553BE2295FB}"/>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27" name="Text Placeholder 2">
            <a:extLst>
              <a:ext uri="{FF2B5EF4-FFF2-40B4-BE49-F238E27FC236}">
                <a16:creationId xmlns:a16="http://schemas.microsoft.com/office/drawing/2014/main" id="{6C3AF809-F8B2-AE40-A496-ED6867071119}"/>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28" name="Text Placeholder 3">
            <a:extLst>
              <a:ext uri="{FF2B5EF4-FFF2-40B4-BE49-F238E27FC236}">
                <a16:creationId xmlns:a16="http://schemas.microsoft.com/office/drawing/2014/main" id="{2B796488-430A-2644-A605-613645212982}"/>
              </a:ext>
            </a:extLst>
          </p:cNvPr>
          <p:cNvSpPr>
            <a:spLocks noGrp="1"/>
          </p:cNvSpPr>
          <p:nvPr>
            <p:ph type="body" sz="quarter" idx="15" hasCustomPrompt="1"/>
          </p:nvPr>
        </p:nvSpPr>
        <p:spPr>
          <a:xfrm>
            <a:off x="1140915" y="6548208"/>
            <a:ext cx="7521575" cy="4821417"/>
          </a:xfrm>
        </p:spPr>
        <p:txBody>
          <a:bodyPr>
            <a:noAutofit/>
          </a:bodyPr>
          <a:lstStyle>
            <a:lvl1pPr marL="342900" indent="-342900">
              <a:lnSpc>
                <a:spcPct val="100000"/>
              </a:lnSpc>
              <a:buFont typeface="Arial" panose="020B0604020202020204" pitchFamily="34" charset="0"/>
              <a:buChar char="•"/>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Bullet 1</a:t>
            </a:r>
          </a:p>
          <a:p>
            <a:pPr lvl="0"/>
            <a:r>
              <a:rPr lang="en-US" dirty="0"/>
              <a:t>Bullet 2</a:t>
            </a:r>
          </a:p>
          <a:p>
            <a:pPr lvl="0"/>
            <a:r>
              <a:rPr lang="en-US" dirty="0"/>
              <a:t>Bullet 3</a:t>
            </a:r>
          </a:p>
        </p:txBody>
      </p:sp>
      <p:sp>
        <p:nvSpPr>
          <p:cNvPr id="29" name="Text Placeholder 3">
            <a:extLst>
              <a:ext uri="{FF2B5EF4-FFF2-40B4-BE49-F238E27FC236}">
                <a16:creationId xmlns:a16="http://schemas.microsoft.com/office/drawing/2014/main" id="{F2330794-9F99-C94D-A22C-0A5CB2763998}"/>
              </a:ext>
            </a:extLst>
          </p:cNvPr>
          <p:cNvSpPr>
            <a:spLocks noGrp="1"/>
          </p:cNvSpPr>
          <p:nvPr>
            <p:ph type="body" sz="quarter" idx="14" hasCustomPrompt="1"/>
          </p:nvPr>
        </p:nvSpPr>
        <p:spPr>
          <a:xfrm>
            <a:off x="1140706" y="2967324"/>
            <a:ext cx="7521575" cy="3469378"/>
          </a:xfrm>
        </p:spPr>
        <p:txBody>
          <a:bodyPr anchor="b">
            <a:noAutofit/>
          </a:bodyPr>
          <a:lstStyle>
            <a:lvl1pPr marL="0" indent="0">
              <a:lnSpc>
                <a:spcPct val="100000"/>
              </a:lnSpc>
              <a:buNone/>
              <a:defRPr sz="30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text here. This is for longer descriptions that need a lot of text to provide information.</a:t>
            </a:r>
          </a:p>
        </p:txBody>
      </p:sp>
    </p:spTree>
    <p:extLst>
      <p:ext uri="{BB962C8B-B14F-4D97-AF65-F5344CB8AC3E}">
        <p14:creationId xmlns:p14="http://schemas.microsoft.com/office/powerpoint/2010/main" val="110069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Layout">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DF92052-EB89-384F-B8B1-52F582CE5F56}"/>
              </a:ext>
            </a:extLst>
          </p:cNvPr>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
        <p:nvSpPr>
          <p:cNvPr id="13" name="Rectangle 12">
            <a:extLst>
              <a:ext uri="{FF2B5EF4-FFF2-40B4-BE49-F238E27FC236}">
                <a16:creationId xmlns:a16="http://schemas.microsoft.com/office/drawing/2014/main" id="{DD2BB59A-56BA-9C4C-B0CD-865D1F2B76C5}"/>
              </a:ext>
            </a:extLst>
          </p:cNvPr>
          <p:cNvSpPr/>
          <p:nvPr userDrawn="1"/>
        </p:nvSpPr>
        <p:spPr>
          <a:xfrm>
            <a:off x="-532203" y="1832684"/>
            <a:ext cx="9194484" cy="102897"/>
          </a:xfrm>
          <a:prstGeom prst="rect">
            <a:avLst/>
          </a:prstGeom>
          <a:solidFill>
            <a:srgbClr val="DF5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a:p>
        </p:txBody>
      </p:sp>
      <p:sp>
        <p:nvSpPr>
          <p:cNvPr id="15" name="Text Placeholder 2">
            <a:extLst>
              <a:ext uri="{FF2B5EF4-FFF2-40B4-BE49-F238E27FC236}">
                <a16:creationId xmlns:a16="http://schemas.microsoft.com/office/drawing/2014/main" id="{C8526FE7-F572-9F4A-96A0-636385883B14}"/>
              </a:ext>
            </a:extLst>
          </p:cNvPr>
          <p:cNvSpPr>
            <a:spLocks noGrp="1"/>
          </p:cNvSpPr>
          <p:nvPr>
            <p:ph type="body" sz="quarter" idx="10" hasCustomPrompt="1"/>
          </p:nvPr>
        </p:nvSpPr>
        <p:spPr>
          <a:xfrm>
            <a:off x="1140915" y="943012"/>
            <a:ext cx="9531350" cy="881062"/>
          </a:xfrm>
        </p:spPr>
        <p:txBody>
          <a:bodyPr/>
          <a:lstStyle>
            <a:lvl1pPr marL="0" indent="0">
              <a:buNone/>
              <a:defRPr sz="6000" b="1">
                <a:solidFill>
                  <a:srgbClr val="DF5C40"/>
                </a:solidFill>
                <a:latin typeface="Century Gothic" panose="020B0502020202020204" pitchFamily="34" charset="0"/>
              </a:defRPr>
            </a:lvl1pPr>
          </a:lstStyle>
          <a:p>
            <a:pPr lvl="0"/>
            <a:r>
              <a:rPr lang="en-US" dirty="0"/>
              <a:t>Headline</a:t>
            </a:r>
          </a:p>
        </p:txBody>
      </p:sp>
      <p:sp>
        <p:nvSpPr>
          <p:cNvPr id="22" name="Text Placeholder 3">
            <a:extLst>
              <a:ext uri="{FF2B5EF4-FFF2-40B4-BE49-F238E27FC236}">
                <a16:creationId xmlns:a16="http://schemas.microsoft.com/office/drawing/2014/main" id="{726571C6-08D6-164B-A203-65C8D6A34A58}"/>
              </a:ext>
            </a:extLst>
          </p:cNvPr>
          <p:cNvSpPr>
            <a:spLocks noGrp="1"/>
          </p:cNvSpPr>
          <p:nvPr>
            <p:ph type="body" sz="quarter" idx="14" hasCustomPrompt="1"/>
          </p:nvPr>
        </p:nvSpPr>
        <p:spPr>
          <a:xfrm>
            <a:off x="1140914" y="3756025"/>
            <a:ext cx="16053071" cy="7363732"/>
          </a:xfrm>
        </p:spPr>
        <p:txBody>
          <a:bodyPr>
            <a:noAutofit/>
          </a:bodyPr>
          <a:lstStyle>
            <a:lvl1pPr marL="0" indent="0">
              <a:lnSpc>
                <a:spcPct val="100000"/>
              </a:lnSpc>
              <a:buNone/>
              <a:defRPr sz="3600">
                <a:latin typeface="Arial" panose="020B0604020202020204" pitchFamily="34" charset="0"/>
                <a:cs typeface="Arial" panose="020B0604020202020204" pitchFamily="34" charset="0"/>
              </a:defRPr>
            </a:lvl1pPr>
            <a:lvl2pPr marL="914400" indent="0">
              <a:buNone/>
              <a:defRPr sz="2400">
                <a:latin typeface="Arial" panose="020B0604020202020204" pitchFamily="34" charset="0"/>
                <a:cs typeface="Arial" panose="020B0604020202020204" pitchFamily="34" charset="0"/>
              </a:defRPr>
            </a:lvl2pPr>
            <a:lvl3pPr marL="1828800" indent="0">
              <a:buNone/>
              <a:defRPr sz="2400">
                <a:latin typeface="Arial" panose="020B0604020202020204" pitchFamily="34" charset="0"/>
                <a:cs typeface="Arial" panose="020B0604020202020204" pitchFamily="34" charset="0"/>
              </a:defRPr>
            </a:lvl3pPr>
            <a:lvl4pPr marL="2743200" indent="0">
              <a:buNone/>
              <a:defRPr sz="2400">
                <a:latin typeface="Arial" panose="020B0604020202020204" pitchFamily="34" charset="0"/>
                <a:cs typeface="Arial" panose="020B0604020202020204" pitchFamily="34" charset="0"/>
              </a:defRPr>
            </a:lvl4pPr>
            <a:lvl5pPr marL="3657600" indent="0">
              <a:buNone/>
              <a:defRPr sz="2400">
                <a:latin typeface="Arial" panose="020B0604020202020204" pitchFamily="34" charset="0"/>
                <a:cs typeface="Arial" panose="020B0604020202020204" pitchFamily="34" charset="0"/>
              </a:defRPr>
            </a:lvl5pPr>
          </a:lstStyle>
          <a:p>
            <a:pPr lvl="0"/>
            <a:r>
              <a:rPr lang="en-US" dirty="0"/>
              <a:t>Insert your text here. This is for longer descriptions that need a lot of text to provide information.</a:t>
            </a:r>
          </a:p>
        </p:txBody>
      </p:sp>
    </p:spTree>
    <p:extLst>
      <p:ext uri="{BB962C8B-B14F-4D97-AF65-F5344CB8AC3E}">
        <p14:creationId xmlns:p14="http://schemas.microsoft.com/office/powerpoint/2010/main" val="414471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730253"/>
            <a:ext cx="15773400"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3651250"/>
            <a:ext cx="157734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4877" y="12712703"/>
            <a:ext cx="4114800" cy="730250"/>
          </a:xfrm>
          <a:prstGeom prst="rect">
            <a:avLst/>
          </a:prstGeom>
        </p:spPr>
        <p:txBody>
          <a:bodyPr vert="horz" lIns="91440" tIns="45720" rIns="91440" bIns="45720" rtlCol="0" anchor="ctr"/>
          <a:lstStyle>
            <a:lvl1pPr algn="l">
              <a:defRPr sz="2400">
                <a:solidFill>
                  <a:schemeClr val="bg1"/>
                </a:solidFill>
              </a:defRPr>
            </a:lvl1pPr>
          </a:lstStyle>
          <a:p>
            <a:fld id="{F0E08217-1205-454D-BED2-2DE1CB7D797D}" type="slidenum">
              <a:rPr lang="en-US" smtClean="0"/>
              <a:pPr/>
              <a:t>‹#›</a:t>
            </a:fld>
            <a:endParaRPr lang="en-US" dirty="0"/>
          </a:p>
        </p:txBody>
      </p:sp>
    </p:spTree>
    <p:extLst>
      <p:ext uri="{BB962C8B-B14F-4D97-AF65-F5344CB8AC3E}">
        <p14:creationId xmlns:p14="http://schemas.microsoft.com/office/powerpoint/2010/main" val="1203985310"/>
      </p:ext>
    </p:extLst>
  </p:cSld>
  <p:clrMap bg1="lt1" tx1="dk1" bg2="lt2" tx2="dk2" accent1="accent1" accent2="accent2" accent3="accent3" accent4="accent4" accent5="accent5" accent6="accent6" hlink="hlink" folHlink="folHlink"/>
  <p:sldLayoutIdLst>
    <p:sldLayoutId id="2147483673" r:id="rId1"/>
    <p:sldLayoutId id="2147483717" r:id="rId2"/>
    <p:sldLayoutId id="2147483685" r:id="rId3"/>
    <p:sldLayoutId id="2147483686" r:id="rId4"/>
    <p:sldLayoutId id="2147483688" r:id="rId5"/>
    <p:sldLayoutId id="2147483687" r:id="rId6"/>
    <p:sldLayoutId id="2147483695" r:id="rId7"/>
    <p:sldLayoutId id="2147483689" r:id="rId8"/>
    <p:sldLayoutId id="2147483690" r:id="rId9"/>
    <p:sldLayoutId id="2147483714" r:id="rId10"/>
    <p:sldLayoutId id="2147483691" r:id="rId11"/>
    <p:sldLayoutId id="2147483692" r:id="rId12"/>
    <p:sldLayoutId id="2147483693" r:id="rId13"/>
    <p:sldLayoutId id="2147483694" r:id="rId14"/>
    <p:sldLayoutId id="2147483716" r:id="rId15"/>
    <p:sldLayoutId id="2147483698" r:id="rId16"/>
    <p:sldLayoutId id="2147483696" r:id="rId17"/>
    <p:sldLayoutId id="2147483697" r:id="rId18"/>
    <p:sldLayoutId id="2147483699" r:id="rId19"/>
    <p:sldLayoutId id="2147483701" r:id="rId20"/>
    <p:sldLayoutId id="2147483702" r:id="rId21"/>
    <p:sldLayoutId id="2147483703" r:id="rId22"/>
    <p:sldLayoutId id="2147483704" r:id="rId23"/>
    <p:sldLayoutId id="2147483705" r:id="rId24"/>
    <p:sldLayoutId id="2147483706" r:id="rId25"/>
    <p:sldLayoutId id="2147483707" r:id="rId26"/>
    <p:sldLayoutId id="2147483709" r:id="rId27"/>
    <p:sldLayoutId id="2147483710" r:id="rId28"/>
    <p:sldLayoutId id="2147483711" r:id="rId29"/>
    <p:sldLayoutId id="2147483715" r:id="rId30"/>
  </p:sldLayoutIdLst>
  <p:txStyles>
    <p:titleStyle>
      <a:lvl1pPr algn="l" defTabSz="1828800" rtl="0" eaLnBrk="1" latinLnBrk="0" hangingPunct="1">
        <a:lnSpc>
          <a:spcPct val="90000"/>
        </a:lnSpc>
        <a:spcBef>
          <a:spcPct val="0"/>
        </a:spcBef>
        <a:buNone/>
        <a:defRPr sz="9000" b="1" kern="1200">
          <a:solidFill>
            <a:schemeClr val="tx1"/>
          </a:solidFill>
          <a:latin typeface="Century Gothic" panose="020B0502020202020204" pitchFamily="34" charset="0"/>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Arial" panose="020B0604020202020204" pitchFamily="34" charset="0"/>
          <a:ea typeface="+mn-ea"/>
          <a:cs typeface="Arial" panose="020B0604020202020204" pitchFamily="34" charset="0"/>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Arial" panose="020B0604020202020204" pitchFamily="34" charset="0"/>
          <a:ea typeface="+mn-ea"/>
          <a:cs typeface="Arial" panose="020B0604020202020204" pitchFamily="34" charset="0"/>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Arial" panose="020B0604020202020204" pitchFamily="34" charset="0"/>
          <a:ea typeface="+mn-ea"/>
          <a:cs typeface="Arial" panose="020B0604020202020204" pitchFamily="34" charset="0"/>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hyperlink" Target="https://www.ncbi.nlm.nih.gov/pmc/articles/PMC3298202/" TargetMode="Externa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091D2C-0A7E-DC4A-8F93-CDD88CA54F11}"/>
              </a:ext>
            </a:extLst>
          </p:cNvPr>
          <p:cNvSpPr>
            <a:spLocks noGrp="1"/>
          </p:cNvSpPr>
          <p:nvPr>
            <p:ph type="body" sz="quarter" idx="10"/>
          </p:nvPr>
        </p:nvSpPr>
        <p:spPr/>
        <p:txBody>
          <a:bodyPr/>
          <a:lstStyle/>
          <a:p>
            <a:r>
              <a:rPr lang="en-US" b="0" dirty="0"/>
              <a:t>Table Top Exercise</a:t>
            </a:r>
          </a:p>
        </p:txBody>
      </p:sp>
      <p:sp>
        <p:nvSpPr>
          <p:cNvPr id="3" name="Text Placeholder 2">
            <a:extLst>
              <a:ext uri="{FF2B5EF4-FFF2-40B4-BE49-F238E27FC236}">
                <a16:creationId xmlns:a16="http://schemas.microsoft.com/office/drawing/2014/main" id="{4B428DAE-7906-B940-9FBD-A4294243DBE9}"/>
              </a:ext>
            </a:extLst>
          </p:cNvPr>
          <p:cNvSpPr>
            <a:spLocks noGrp="1"/>
          </p:cNvSpPr>
          <p:nvPr>
            <p:ph type="body" sz="quarter" idx="11"/>
          </p:nvPr>
        </p:nvSpPr>
        <p:spPr/>
        <p:txBody>
          <a:bodyPr/>
          <a:lstStyle/>
          <a:p>
            <a:r>
              <a:rPr lang="en-US" dirty="0"/>
              <a:t>2020</a:t>
            </a:r>
          </a:p>
        </p:txBody>
      </p:sp>
      <p:sp>
        <p:nvSpPr>
          <p:cNvPr id="7" name="Text Placeholder 6">
            <a:extLst>
              <a:ext uri="{FF2B5EF4-FFF2-40B4-BE49-F238E27FC236}">
                <a16:creationId xmlns:a16="http://schemas.microsoft.com/office/drawing/2014/main" id="{D93B8891-C901-0346-825B-BADB45C2B70D}"/>
              </a:ext>
            </a:extLst>
          </p:cNvPr>
          <p:cNvSpPr>
            <a:spLocks noGrp="1"/>
          </p:cNvSpPr>
          <p:nvPr>
            <p:ph type="body" sz="quarter" idx="13"/>
          </p:nvPr>
        </p:nvSpPr>
        <p:spPr/>
        <p:txBody>
          <a:bodyPr/>
          <a:lstStyle/>
          <a:p>
            <a:r>
              <a:rPr lang="en-US" dirty="0"/>
              <a:t>Kentucky</a:t>
            </a:r>
          </a:p>
        </p:txBody>
      </p:sp>
      <p:sp>
        <p:nvSpPr>
          <p:cNvPr id="8" name="TextBox 7">
            <a:extLst>
              <a:ext uri="{FF2B5EF4-FFF2-40B4-BE49-F238E27FC236}">
                <a16:creationId xmlns:a16="http://schemas.microsoft.com/office/drawing/2014/main" id="{CC897EA0-636F-D74C-B8B5-99ABAE5CC895}"/>
              </a:ext>
            </a:extLst>
          </p:cNvPr>
          <p:cNvSpPr txBox="1"/>
          <p:nvPr/>
        </p:nvSpPr>
        <p:spPr>
          <a:xfrm>
            <a:off x="2623930" y="9839739"/>
            <a:ext cx="2488886" cy="646331"/>
          </a:xfrm>
          <a:prstGeom prst="rect">
            <a:avLst/>
          </a:prstGeom>
          <a:noFill/>
        </p:spPr>
        <p:txBody>
          <a:bodyPr wrap="none" rtlCol="0">
            <a:spAutoFit/>
          </a:bodyPr>
          <a:lstStyle/>
          <a:p>
            <a:r>
              <a:rPr lang="en-US" dirty="0"/>
              <a:t>Kate Hill, RN</a:t>
            </a:r>
          </a:p>
        </p:txBody>
      </p:sp>
      <p:sp>
        <p:nvSpPr>
          <p:cNvPr id="9" name="TextBox 8">
            <a:extLst>
              <a:ext uri="{FF2B5EF4-FFF2-40B4-BE49-F238E27FC236}">
                <a16:creationId xmlns:a16="http://schemas.microsoft.com/office/drawing/2014/main" id="{7F88DC3A-2B58-8948-B565-977192DAC284}"/>
              </a:ext>
            </a:extLst>
          </p:cNvPr>
          <p:cNvSpPr txBox="1"/>
          <p:nvPr/>
        </p:nvSpPr>
        <p:spPr>
          <a:xfrm>
            <a:off x="7147971" y="5959974"/>
            <a:ext cx="5491375" cy="646331"/>
          </a:xfrm>
          <a:prstGeom prst="rect">
            <a:avLst/>
          </a:prstGeom>
          <a:noFill/>
        </p:spPr>
        <p:txBody>
          <a:bodyPr wrap="none" rtlCol="0">
            <a:spAutoFit/>
          </a:bodyPr>
          <a:lstStyle/>
          <a:p>
            <a:r>
              <a:rPr lang="en-US" dirty="0"/>
              <a:t>The Violent/Agitated Patient</a:t>
            </a:r>
          </a:p>
        </p:txBody>
      </p:sp>
    </p:spTree>
    <p:extLst>
      <p:ext uri="{BB962C8B-B14F-4D97-AF65-F5344CB8AC3E}">
        <p14:creationId xmlns:p14="http://schemas.microsoft.com/office/powerpoint/2010/main" val="2574640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3B0DBA-FB38-BD4B-9949-8FD0127735C1}"/>
              </a:ext>
            </a:extLst>
          </p:cNvPr>
          <p:cNvSpPr>
            <a:spLocks noGrp="1"/>
          </p:cNvSpPr>
          <p:nvPr>
            <p:ph type="body" sz="quarter" idx="10"/>
          </p:nvPr>
        </p:nvSpPr>
        <p:spPr>
          <a:xfrm>
            <a:off x="1140915" y="943012"/>
            <a:ext cx="13986442" cy="881062"/>
          </a:xfrm>
        </p:spPr>
        <p:txBody>
          <a:bodyPr>
            <a:normAutofit fontScale="92500"/>
          </a:bodyPr>
          <a:lstStyle/>
          <a:p>
            <a:r>
              <a:rPr lang="en-US" dirty="0"/>
              <a:t>Exercise: The Violent Patient Discussion</a:t>
            </a:r>
          </a:p>
        </p:txBody>
      </p:sp>
      <p:sp>
        <p:nvSpPr>
          <p:cNvPr id="3" name="Text Placeholder 2">
            <a:extLst>
              <a:ext uri="{FF2B5EF4-FFF2-40B4-BE49-F238E27FC236}">
                <a16:creationId xmlns:a16="http://schemas.microsoft.com/office/drawing/2014/main" id="{209D0AE5-3E68-9347-83C6-2D90D935C7C5}"/>
              </a:ext>
            </a:extLst>
          </p:cNvPr>
          <p:cNvSpPr>
            <a:spLocks noGrp="1"/>
          </p:cNvSpPr>
          <p:nvPr>
            <p:ph type="body" sz="quarter" idx="14"/>
          </p:nvPr>
        </p:nvSpPr>
        <p:spPr>
          <a:xfrm>
            <a:off x="1339696" y="4392129"/>
            <a:ext cx="14920721" cy="3539297"/>
          </a:xfrm>
        </p:spPr>
        <p:txBody>
          <a:bodyPr/>
          <a:lstStyle/>
          <a:p>
            <a:r>
              <a:rPr lang="en-US" dirty="0">
                <a:latin typeface="Century Gothic" panose="020B0502020202020204" pitchFamily="34" charset="0"/>
              </a:rPr>
              <a:t>Who should be informed of this behavior? </a:t>
            </a:r>
          </a:p>
          <a:p>
            <a:r>
              <a:rPr lang="en-US" dirty="0">
                <a:latin typeface="Century Gothic" panose="020B0502020202020204" pitchFamily="34" charset="0"/>
              </a:rPr>
              <a:t>What concerns might you have? </a:t>
            </a:r>
          </a:p>
          <a:p>
            <a:r>
              <a:rPr lang="en-US" dirty="0">
                <a:latin typeface="Century Gothic" panose="020B0502020202020204" pitchFamily="34" charset="0"/>
              </a:rPr>
              <a:t>What actions would you consider taking, if any, at this stage? </a:t>
            </a:r>
          </a:p>
          <a:p>
            <a:endParaRPr lang="en-US" dirty="0">
              <a:latin typeface="Century Gothic" panose="020B0502020202020204" pitchFamily="34" charset="0"/>
            </a:endParaRPr>
          </a:p>
          <a:p>
            <a:endParaRPr lang="en-US" dirty="0"/>
          </a:p>
          <a:p>
            <a:pPr lvl="1"/>
            <a:endParaRPr lang="en-US" dirty="0">
              <a:latin typeface="Century Gothic" panose="020B0502020202020204" pitchFamily="34" charset="0"/>
            </a:endParaRPr>
          </a:p>
        </p:txBody>
      </p:sp>
    </p:spTree>
    <p:extLst>
      <p:ext uri="{BB962C8B-B14F-4D97-AF65-F5344CB8AC3E}">
        <p14:creationId xmlns:p14="http://schemas.microsoft.com/office/powerpoint/2010/main" val="222996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3B0DBA-FB38-BD4B-9949-8FD0127735C1}"/>
              </a:ext>
            </a:extLst>
          </p:cNvPr>
          <p:cNvSpPr>
            <a:spLocks noGrp="1"/>
          </p:cNvSpPr>
          <p:nvPr>
            <p:ph type="body" sz="quarter" idx="10"/>
          </p:nvPr>
        </p:nvSpPr>
        <p:spPr>
          <a:xfrm>
            <a:off x="1140915" y="943012"/>
            <a:ext cx="13986442" cy="881062"/>
          </a:xfrm>
        </p:spPr>
        <p:txBody>
          <a:bodyPr>
            <a:normAutofit fontScale="92500"/>
          </a:bodyPr>
          <a:lstStyle/>
          <a:p>
            <a:r>
              <a:rPr lang="en-US" dirty="0"/>
              <a:t>Exercise: The Violent Patient Discussion</a:t>
            </a:r>
          </a:p>
        </p:txBody>
      </p:sp>
      <p:sp>
        <p:nvSpPr>
          <p:cNvPr id="3" name="Text Placeholder 2">
            <a:extLst>
              <a:ext uri="{FF2B5EF4-FFF2-40B4-BE49-F238E27FC236}">
                <a16:creationId xmlns:a16="http://schemas.microsoft.com/office/drawing/2014/main" id="{209D0AE5-3E68-9347-83C6-2D90D935C7C5}"/>
              </a:ext>
            </a:extLst>
          </p:cNvPr>
          <p:cNvSpPr>
            <a:spLocks noGrp="1"/>
          </p:cNvSpPr>
          <p:nvPr>
            <p:ph type="body" sz="quarter" idx="14"/>
          </p:nvPr>
        </p:nvSpPr>
        <p:spPr>
          <a:xfrm>
            <a:off x="981887" y="3616876"/>
            <a:ext cx="15954391" cy="5566881"/>
          </a:xfrm>
        </p:spPr>
        <p:txBody>
          <a:bodyPr/>
          <a:lstStyle/>
          <a:p>
            <a:pPr marL="0" indent="0">
              <a:buNone/>
            </a:pPr>
            <a:r>
              <a:rPr lang="en-US" dirty="0">
                <a:latin typeface="Century Gothic" panose="020B0502020202020204" pitchFamily="34" charset="0"/>
              </a:rPr>
              <a:t>Update:  Patient attempts to go back to exam room area. </a:t>
            </a:r>
          </a:p>
          <a:p>
            <a:pPr marL="0" indent="0">
              <a:buNone/>
            </a:pPr>
            <a:endParaRPr lang="en-US" dirty="0">
              <a:latin typeface="Century Gothic" panose="020B0502020202020204" pitchFamily="34" charset="0"/>
            </a:endParaRPr>
          </a:p>
          <a:p>
            <a:r>
              <a:rPr lang="en-US" dirty="0">
                <a:latin typeface="Century Gothic" panose="020B0502020202020204" pitchFamily="34" charset="0"/>
              </a:rPr>
              <a:t>What actions should you take? </a:t>
            </a:r>
          </a:p>
          <a:p>
            <a:r>
              <a:rPr lang="en-US" dirty="0">
                <a:latin typeface="Century Gothic" panose="020B0502020202020204" pitchFamily="34" charset="0"/>
              </a:rPr>
              <a:t>How are you communicating with employees? With patients? Who is communicating? </a:t>
            </a:r>
          </a:p>
          <a:p>
            <a:r>
              <a:rPr lang="en-US" dirty="0">
                <a:latin typeface="Century Gothic" panose="020B0502020202020204" pitchFamily="34" charset="0"/>
              </a:rPr>
              <a:t>Who is in charge of the situation? </a:t>
            </a:r>
          </a:p>
          <a:p>
            <a:r>
              <a:rPr lang="en-US" dirty="0">
                <a:latin typeface="Century Gothic" panose="020B0502020202020204" pitchFamily="34" charset="0"/>
              </a:rPr>
              <a:t>Who is responsible for contacting law enforcement? What information do you relay to them? </a:t>
            </a:r>
          </a:p>
          <a:p>
            <a:endParaRPr lang="en-US" dirty="0">
              <a:latin typeface="Century Gothic" panose="020B0502020202020204" pitchFamily="34" charset="0"/>
            </a:endParaRPr>
          </a:p>
          <a:p>
            <a:endParaRPr lang="en-US" dirty="0"/>
          </a:p>
          <a:p>
            <a:pPr lvl="1"/>
            <a:endParaRPr lang="en-US" dirty="0">
              <a:latin typeface="Century Gothic" panose="020B0502020202020204" pitchFamily="34" charset="0"/>
            </a:endParaRPr>
          </a:p>
        </p:txBody>
      </p:sp>
    </p:spTree>
    <p:extLst>
      <p:ext uri="{BB962C8B-B14F-4D97-AF65-F5344CB8AC3E}">
        <p14:creationId xmlns:p14="http://schemas.microsoft.com/office/powerpoint/2010/main" val="3900214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3B0DBA-FB38-BD4B-9949-8FD0127735C1}"/>
              </a:ext>
            </a:extLst>
          </p:cNvPr>
          <p:cNvSpPr>
            <a:spLocks noGrp="1"/>
          </p:cNvSpPr>
          <p:nvPr>
            <p:ph type="body" sz="quarter" idx="10"/>
          </p:nvPr>
        </p:nvSpPr>
        <p:spPr>
          <a:xfrm>
            <a:off x="1140915" y="943012"/>
            <a:ext cx="13986442" cy="881062"/>
          </a:xfrm>
        </p:spPr>
        <p:txBody>
          <a:bodyPr>
            <a:normAutofit fontScale="70000" lnSpcReduction="20000"/>
          </a:bodyPr>
          <a:lstStyle/>
          <a:p>
            <a:r>
              <a:rPr lang="en-US" dirty="0"/>
              <a:t>Exercise: The Violent/Agitated Patient Discussion</a:t>
            </a:r>
          </a:p>
        </p:txBody>
      </p:sp>
      <p:sp>
        <p:nvSpPr>
          <p:cNvPr id="3" name="Text Placeholder 2">
            <a:extLst>
              <a:ext uri="{FF2B5EF4-FFF2-40B4-BE49-F238E27FC236}">
                <a16:creationId xmlns:a16="http://schemas.microsoft.com/office/drawing/2014/main" id="{209D0AE5-3E68-9347-83C6-2D90D935C7C5}"/>
              </a:ext>
            </a:extLst>
          </p:cNvPr>
          <p:cNvSpPr>
            <a:spLocks noGrp="1"/>
          </p:cNvSpPr>
          <p:nvPr>
            <p:ph type="body" sz="quarter" idx="14"/>
          </p:nvPr>
        </p:nvSpPr>
        <p:spPr>
          <a:xfrm>
            <a:off x="942130" y="2384424"/>
            <a:ext cx="16153174" cy="8846793"/>
          </a:xfrm>
        </p:spPr>
        <p:txBody>
          <a:bodyPr/>
          <a:lstStyle/>
          <a:p>
            <a:r>
              <a:rPr lang="en-US" dirty="0">
                <a:latin typeface="Century Gothic" panose="020B0502020202020204" pitchFamily="34" charset="0"/>
              </a:rPr>
              <a:t>Possible Actions:</a:t>
            </a:r>
          </a:p>
          <a:p>
            <a:pPr lvl="1"/>
            <a:endParaRPr lang="en-US" dirty="0">
              <a:latin typeface="Century Gothic" panose="020B0502020202020204" pitchFamily="34" charset="0"/>
            </a:endParaRPr>
          </a:p>
          <a:p>
            <a:pPr lvl="1"/>
            <a:r>
              <a:rPr lang="en-US" sz="3200" dirty="0">
                <a:latin typeface="Century Gothic" panose="020B0502020202020204" pitchFamily="34" charset="0"/>
              </a:rPr>
              <a:t>A seasoned staff member could bring the patient into the back</a:t>
            </a:r>
          </a:p>
          <a:p>
            <a:pPr lvl="1"/>
            <a:r>
              <a:rPr lang="en-US" sz="3200" dirty="0">
                <a:latin typeface="Century Gothic" panose="020B0502020202020204" pitchFamily="34" charset="0"/>
              </a:rPr>
              <a:t>	Seat the patient and sit opposite him</a:t>
            </a:r>
          </a:p>
          <a:p>
            <a:pPr lvl="1"/>
            <a:r>
              <a:rPr lang="en-US" sz="3200" dirty="0">
                <a:latin typeface="Century Gothic" panose="020B0502020202020204" pitchFamily="34" charset="0"/>
              </a:rPr>
              <a:t>	Do not block the door as she may feel trapped</a:t>
            </a:r>
          </a:p>
          <a:p>
            <a:pPr lvl="1"/>
            <a:r>
              <a:rPr lang="en-US" sz="3200" dirty="0">
                <a:latin typeface="Century Gothic" panose="020B0502020202020204" pitchFamily="34" charset="0"/>
              </a:rPr>
              <a:t>Verbally engage the patient</a:t>
            </a:r>
          </a:p>
          <a:p>
            <a:pPr lvl="1"/>
            <a:r>
              <a:rPr lang="en-US" sz="3200" dirty="0">
                <a:latin typeface="Century Gothic" panose="020B0502020202020204" pitchFamily="34" charset="0"/>
              </a:rPr>
              <a:t>Establish a collaborative relationship</a:t>
            </a:r>
          </a:p>
          <a:p>
            <a:pPr lvl="1"/>
            <a:r>
              <a:rPr lang="en-US" sz="3200" dirty="0">
                <a:latin typeface="Century Gothic" panose="020B0502020202020204" pitchFamily="34" charset="0"/>
              </a:rPr>
              <a:t>Verbally de-escalate the patient out of the agitated state</a:t>
            </a:r>
          </a:p>
          <a:p>
            <a:pPr lvl="1"/>
            <a:endParaRPr lang="en-US" sz="3200" dirty="0">
              <a:latin typeface="Century Gothic" panose="020B0502020202020204" pitchFamily="34" charset="0"/>
            </a:endParaRPr>
          </a:p>
          <a:p>
            <a:r>
              <a:rPr lang="en-US" dirty="0">
                <a:latin typeface="Century Gothic" panose="020B0502020202020204" pitchFamily="34" charset="0"/>
              </a:rPr>
              <a:t>Objectives:</a:t>
            </a:r>
          </a:p>
          <a:p>
            <a:pPr lvl="1"/>
            <a:r>
              <a:rPr lang="en-US" sz="3200" dirty="0">
                <a:latin typeface="Century Gothic" panose="020B0502020202020204" pitchFamily="34" charset="0"/>
              </a:rPr>
              <a:t>Ensure the safety of the patient, staff and others in the clinic</a:t>
            </a:r>
          </a:p>
          <a:p>
            <a:pPr lvl="1"/>
            <a:r>
              <a:rPr lang="en-US" sz="3200" dirty="0">
                <a:latin typeface="Century Gothic" panose="020B0502020202020204" pitchFamily="34" charset="0"/>
              </a:rPr>
              <a:t>Help the patient manage his emotions and distress and maintain or regain control of his behavior</a:t>
            </a:r>
          </a:p>
          <a:p>
            <a:pPr lvl="1"/>
            <a:r>
              <a:rPr lang="en-US" sz="3200" dirty="0">
                <a:latin typeface="Century Gothic" panose="020B0502020202020204" pitchFamily="34" charset="0"/>
              </a:rPr>
              <a:t>Avoid restraining</a:t>
            </a:r>
          </a:p>
          <a:p>
            <a:pPr lvl="1"/>
            <a:r>
              <a:rPr lang="en-US" sz="3200" dirty="0">
                <a:latin typeface="Century Gothic" panose="020B0502020202020204" pitchFamily="34" charset="0"/>
              </a:rPr>
              <a:t>Avoid coercive interventions that escalate agitation</a:t>
            </a:r>
          </a:p>
          <a:p>
            <a:pPr lvl="1"/>
            <a:r>
              <a:rPr lang="en-US" sz="3200" dirty="0">
                <a:latin typeface="Century Gothic" panose="020B0502020202020204" pitchFamily="34" charset="0"/>
              </a:rPr>
              <a:t>	</a:t>
            </a:r>
          </a:p>
          <a:p>
            <a:pPr lvl="1"/>
            <a:endParaRPr lang="en-US" sz="3200" dirty="0">
              <a:latin typeface="Century Gothic" panose="020B0502020202020204" pitchFamily="34" charset="0"/>
            </a:endParaRPr>
          </a:p>
          <a:p>
            <a:endParaRPr lang="en-US" sz="3200" dirty="0">
              <a:latin typeface="Century Gothic" panose="020B0502020202020204" pitchFamily="34" charset="0"/>
            </a:endParaRPr>
          </a:p>
          <a:p>
            <a:pPr lvl="1"/>
            <a:endParaRPr lang="en-US" sz="3200" dirty="0">
              <a:latin typeface="Century Gothic" panose="020B0502020202020204" pitchFamily="34" charset="0"/>
            </a:endParaRPr>
          </a:p>
          <a:p>
            <a:pPr lvl="1"/>
            <a:endParaRPr lang="en-US" dirty="0">
              <a:latin typeface="Century Gothic" panose="020B0502020202020204" pitchFamily="34" charset="0"/>
            </a:endParaRPr>
          </a:p>
          <a:p>
            <a:endParaRPr lang="en-US" dirty="0">
              <a:latin typeface="Century Gothic" panose="020B0502020202020204" pitchFamily="34" charset="0"/>
            </a:endParaRPr>
          </a:p>
          <a:p>
            <a:endParaRPr lang="en-US" dirty="0"/>
          </a:p>
          <a:p>
            <a:pPr lvl="1"/>
            <a:endParaRPr lang="en-US" dirty="0">
              <a:latin typeface="Century Gothic" panose="020B0502020202020204" pitchFamily="34" charset="0"/>
            </a:endParaRPr>
          </a:p>
        </p:txBody>
      </p:sp>
    </p:spTree>
    <p:extLst>
      <p:ext uri="{BB962C8B-B14F-4D97-AF65-F5344CB8AC3E}">
        <p14:creationId xmlns:p14="http://schemas.microsoft.com/office/powerpoint/2010/main" val="1152804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3B0DBA-FB38-BD4B-9949-8FD0127735C1}"/>
              </a:ext>
            </a:extLst>
          </p:cNvPr>
          <p:cNvSpPr>
            <a:spLocks noGrp="1"/>
          </p:cNvSpPr>
          <p:nvPr>
            <p:ph type="body" sz="quarter" idx="10"/>
          </p:nvPr>
        </p:nvSpPr>
        <p:spPr>
          <a:xfrm>
            <a:off x="1140915" y="943012"/>
            <a:ext cx="13986442" cy="881062"/>
          </a:xfrm>
        </p:spPr>
        <p:txBody>
          <a:bodyPr>
            <a:normAutofit lnSpcReduction="10000"/>
          </a:bodyPr>
          <a:lstStyle/>
          <a:p>
            <a:r>
              <a:rPr lang="en-US" dirty="0"/>
              <a:t>Exercise: Calmly ask some questions</a:t>
            </a:r>
          </a:p>
        </p:txBody>
      </p:sp>
      <p:sp>
        <p:nvSpPr>
          <p:cNvPr id="3" name="Text Placeholder 2">
            <a:extLst>
              <a:ext uri="{FF2B5EF4-FFF2-40B4-BE49-F238E27FC236}">
                <a16:creationId xmlns:a16="http://schemas.microsoft.com/office/drawing/2014/main" id="{209D0AE5-3E68-9347-83C6-2D90D935C7C5}"/>
              </a:ext>
            </a:extLst>
          </p:cNvPr>
          <p:cNvSpPr>
            <a:spLocks noGrp="1"/>
          </p:cNvSpPr>
          <p:nvPr>
            <p:ph type="body" sz="quarter" idx="14"/>
          </p:nvPr>
        </p:nvSpPr>
        <p:spPr>
          <a:xfrm>
            <a:off x="962009" y="3020529"/>
            <a:ext cx="16053071" cy="7363732"/>
          </a:xfrm>
        </p:spPr>
        <p:txBody>
          <a:bodyPr/>
          <a:lstStyle/>
          <a:p>
            <a:r>
              <a:rPr lang="en-US" dirty="0">
                <a:latin typeface="Century Gothic" panose="020B0502020202020204" pitchFamily="34" charset="0"/>
              </a:rPr>
              <a:t>What has been stressful lately?</a:t>
            </a:r>
          </a:p>
          <a:p>
            <a:r>
              <a:rPr lang="en-US" dirty="0">
                <a:latin typeface="Century Gothic" panose="020B0502020202020204" pitchFamily="34" charset="0"/>
              </a:rPr>
              <a:t>Who is your support system?</a:t>
            </a:r>
          </a:p>
          <a:p>
            <a:r>
              <a:rPr lang="en-US" dirty="0">
                <a:latin typeface="Century Gothic" panose="020B0502020202020204" pitchFamily="34" charset="0"/>
              </a:rPr>
              <a:t>How do you typically spend your days?</a:t>
            </a:r>
          </a:p>
          <a:p>
            <a:r>
              <a:rPr lang="en-US" dirty="0">
                <a:latin typeface="Century Gothic" panose="020B0502020202020204" pitchFamily="34" charset="0"/>
              </a:rPr>
              <a:t>How has eating and sleeping been going?</a:t>
            </a:r>
          </a:p>
          <a:p>
            <a:r>
              <a:rPr lang="en-US" dirty="0">
                <a:latin typeface="Century Gothic" panose="020B0502020202020204" pitchFamily="34" charset="0"/>
              </a:rPr>
              <a:t>Have you been isolating more lately?</a:t>
            </a:r>
          </a:p>
          <a:p>
            <a:r>
              <a:rPr lang="en-US" dirty="0">
                <a:latin typeface="Century Gothic" panose="020B0502020202020204" pitchFamily="34" charset="0"/>
              </a:rPr>
              <a:t>Any medication or medication changes and how is that impacting you?</a:t>
            </a:r>
          </a:p>
          <a:p>
            <a:r>
              <a:rPr lang="en-US" dirty="0">
                <a:latin typeface="Century Gothic" panose="020B0502020202020204" pitchFamily="34" charset="0"/>
              </a:rPr>
              <a:t>What are your goals one year from now?</a:t>
            </a:r>
          </a:p>
          <a:p>
            <a:r>
              <a:rPr lang="en-US" dirty="0">
                <a:latin typeface="Century Gothic" panose="020B0502020202020204" pitchFamily="34" charset="0"/>
              </a:rPr>
              <a:t>Any other questions feel free to get back to me.  </a:t>
            </a:r>
          </a:p>
          <a:p>
            <a:endParaRPr lang="en-US" dirty="0">
              <a:latin typeface="Century Gothic" panose="020B0502020202020204" pitchFamily="34" charset="0"/>
            </a:endParaRPr>
          </a:p>
        </p:txBody>
      </p:sp>
    </p:spTree>
    <p:extLst>
      <p:ext uri="{BB962C8B-B14F-4D97-AF65-F5344CB8AC3E}">
        <p14:creationId xmlns:p14="http://schemas.microsoft.com/office/powerpoint/2010/main" val="2654583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3B0DBA-FB38-BD4B-9949-8FD0127735C1}"/>
              </a:ext>
            </a:extLst>
          </p:cNvPr>
          <p:cNvSpPr>
            <a:spLocks noGrp="1"/>
          </p:cNvSpPr>
          <p:nvPr>
            <p:ph type="body" sz="quarter" idx="10"/>
          </p:nvPr>
        </p:nvSpPr>
        <p:spPr>
          <a:xfrm>
            <a:off x="1140915" y="943012"/>
            <a:ext cx="13986442" cy="881062"/>
          </a:xfrm>
        </p:spPr>
        <p:txBody>
          <a:bodyPr>
            <a:normAutofit fontScale="70000" lnSpcReduction="20000"/>
          </a:bodyPr>
          <a:lstStyle/>
          <a:p>
            <a:r>
              <a:rPr lang="en-US" dirty="0"/>
              <a:t>Exercise: The Violent/Agitated Patient Discussion</a:t>
            </a:r>
          </a:p>
        </p:txBody>
      </p:sp>
      <p:sp>
        <p:nvSpPr>
          <p:cNvPr id="3" name="Text Placeholder 2">
            <a:extLst>
              <a:ext uri="{FF2B5EF4-FFF2-40B4-BE49-F238E27FC236}">
                <a16:creationId xmlns:a16="http://schemas.microsoft.com/office/drawing/2014/main" id="{209D0AE5-3E68-9347-83C6-2D90D935C7C5}"/>
              </a:ext>
            </a:extLst>
          </p:cNvPr>
          <p:cNvSpPr>
            <a:spLocks noGrp="1"/>
          </p:cNvSpPr>
          <p:nvPr>
            <p:ph type="body" sz="quarter" idx="14"/>
          </p:nvPr>
        </p:nvSpPr>
        <p:spPr>
          <a:xfrm>
            <a:off x="942130" y="2384424"/>
            <a:ext cx="16153174" cy="8846793"/>
          </a:xfrm>
        </p:spPr>
        <p:txBody>
          <a:bodyPr/>
          <a:lstStyle/>
          <a:p>
            <a:r>
              <a:rPr lang="en-US" dirty="0">
                <a:latin typeface="Century Gothic" panose="020B0502020202020204" pitchFamily="34" charset="0"/>
              </a:rPr>
              <a:t>Remain Calm. When dealing with trying patients, the best approach is to remain calm. ...</a:t>
            </a:r>
          </a:p>
          <a:p>
            <a:r>
              <a:rPr lang="en-US" dirty="0">
                <a:latin typeface="Century Gothic" panose="020B0502020202020204" pitchFamily="34" charset="0"/>
              </a:rPr>
              <a:t>Engage in Conversation. Try to draw out the patient's feelings by engaging in conversation. ...</a:t>
            </a:r>
          </a:p>
          <a:p>
            <a:r>
              <a:rPr lang="en-US" dirty="0">
                <a:latin typeface="Century Gothic" panose="020B0502020202020204" pitchFamily="34" charset="0"/>
              </a:rPr>
              <a:t>Be Empathetic. One of the quickest ways to calm an angry or difficult patient is by being empathetic. ...</a:t>
            </a:r>
          </a:p>
          <a:p>
            <a:r>
              <a:rPr lang="en-US" dirty="0">
                <a:latin typeface="Century Gothic" panose="020B0502020202020204" pitchFamily="34" charset="0"/>
              </a:rPr>
              <a:t>Avoid Arguing. ...</a:t>
            </a:r>
          </a:p>
          <a:p>
            <a:pPr lvl="1"/>
            <a:endParaRPr lang="en-US" sz="3200" dirty="0">
              <a:latin typeface="Century Gothic" panose="020B0502020202020204" pitchFamily="34" charset="0"/>
            </a:endParaRPr>
          </a:p>
          <a:p>
            <a:endParaRPr lang="en-US" sz="3200" dirty="0">
              <a:latin typeface="Century Gothic" panose="020B0502020202020204" pitchFamily="34" charset="0"/>
            </a:endParaRPr>
          </a:p>
          <a:p>
            <a:pPr lvl="1"/>
            <a:endParaRPr lang="en-US" sz="3200" dirty="0">
              <a:latin typeface="Century Gothic" panose="020B0502020202020204" pitchFamily="34" charset="0"/>
            </a:endParaRPr>
          </a:p>
          <a:p>
            <a:pPr lvl="1"/>
            <a:endParaRPr lang="en-US" dirty="0">
              <a:latin typeface="Century Gothic" panose="020B0502020202020204" pitchFamily="34" charset="0"/>
            </a:endParaRPr>
          </a:p>
          <a:p>
            <a:endParaRPr lang="en-US" dirty="0">
              <a:latin typeface="Century Gothic" panose="020B0502020202020204" pitchFamily="34" charset="0"/>
            </a:endParaRPr>
          </a:p>
          <a:p>
            <a:endParaRPr lang="en-US" dirty="0"/>
          </a:p>
          <a:p>
            <a:pPr lvl="1"/>
            <a:endParaRPr lang="en-US" dirty="0">
              <a:latin typeface="Century Gothic" panose="020B0502020202020204" pitchFamily="34" charset="0"/>
            </a:endParaRPr>
          </a:p>
        </p:txBody>
      </p:sp>
    </p:spTree>
    <p:extLst>
      <p:ext uri="{BB962C8B-B14F-4D97-AF65-F5344CB8AC3E}">
        <p14:creationId xmlns:p14="http://schemas.microsoft.com/office/powerpoint/2010/main" val="3190174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3B0DBA-FB38-BD4B-9949-8FD0127735C1}"/>
              </a:ext>
            </a:extLst>
          </p:cNvPr>
          <p:cNvSpPr>
            <a:spLocks noGrp="1"/>
          </p:cNvSpPr>
          <p:nvPr>
            <p:ph type="body" sz="quarter" idx="10"/>
          </p:nvPr>
        </p:nvSpPr>
        <p:spPr>
          <a:xfrm>
            <a:off x="1140915" y="943012"/>
            <a:ext cx="13986442" cy="881062"/>
          </a:xfrm>
        </p:spPr>
        <p:txBody>
          <a:bodyPr>
            <a:normAutofit fontScale="70000" lnSpcReduction="20000"/>
          </a:bodyPr>
          <a:lstStyle/>
          <a:p>
            <a:r>
              <a:rPr lang="en-US" dirty="0"/>
              <a:t>Exercise: The Violent/Agitated Patient Discussion</a:t>
            </a:r>
          </a:p>
        </p:txBody>
      </p:sp>
      <p:sp>
        <p:nvSpPr>
          <p:cNvPr id="8" name="TextBox 7">
            <a:extLst>
              <a:ext uri="{FF2B5EF4-FFF2-40B4-BE49-F238E27FC236}">
                <a16:creationId xmlns:a16="http://schemas.microsoft.com/office/drawing/2014/main" id="{B33FF530-C8C0-6744-83BB-533F5B7EAD71}"/>
              </a:ext>
            </a:extLst>
          </p:cNvPr>
          <p:cNvSpPr txBox="1"/>
          <p:nvPr/>
        </p:nvSpPr>
        <p:spPr>
          <a:xfrm>
            <a:off x="1451114" y="3001617"/>
            <a:ext cx="15405652" cy="7848302"/>
          </a:xfrm>
          <a:prstGeom prst="rect">
            <a:avLst/>
          </a:prstGeom>
          <a:noFill/>
        </p:spPr>
        <p:txBody>
          <a:bodyPr wrap="square" rtlCol="0">
            <a:spAutoFit/>
          </a:bodyPr>
          <a:lstStyle/>
          <a:p>
            <a:r>
              <a:rPr lang="en-US" dirty="0">
                <a:latin typeface="Century Gothic" panose="020B0502020202020204" pitchFamily="34" charset="0"/>
              </a:rPr>
              <a:t>Update: Patient is yelling, slamming things around, and hitting the 	walls. Other patients in the waiting room are visibly 	frightened, some have gotten up and run out of the clinic, 	others are frozen/afraid to move, and one patient has 	gotten up to subdue the agitated patient. </a:t>
            </a:r>
          </a:p>
          <a:p>
            <a:endParaRPr lang="en-US" dirty="0"/>
          </a:p>
          <a:p>
            <a:pPr marL="571500" indent="-571500">
              <a:buFont typeface="Arial" panose="020B0604020202020204" pitchFamily="34" charset="0"/>
              <a:buChar char="•"/>
            </a:pPr>
            <a:r>
              <a:rPr lang="en-US" dirty="0">
                <a:latin typeface="Century Gothic" panose="020B0502020202020204" pitchFamily="34" charset="0"/>
              </a:rPr>
              <a:t>What action will you take to ensure the safety of the other patients and staff? </a:t>
            </a:r>
          </a:p>
          <a:p>
            <a:pPr marL="571500" indent="-571500">
              <a:buFont typeface="Arial" panose="020B0604020202020204" pitchFamily="34" charset="0"/>
              <a:buChar char="•"/>
            </a:pPr>
            <a:r>
              <a:rPr lang="en-US" dirty="0">
                <a:latin typeface="Century Gothic" panose="020B0502020202020204" pitchFamily="34" charset="0"/>
              </a:rPr>
              <a:t>Who</a:t>
            </a:r>
            <a:r>
              <a:rPr lang="en-US" dirty="0"/>
              <a:t> </a:t>
            </a:r>
            <a:r>
              <a:rPr lang="en-US" dirty="0">
                <a:latin typeface="Century Gothic" panose="020B0502020202020204" pitchFamily="34" charset="0"/>
              </a:rPr>
              <a:t>is responsible for deciding what actions to take? </a:t>
            </a:r>
          </a:p>
          <a:p>
            <a:pPr marL="571500" indent="-571500">
              <a:buFont typeface="Arial" panose="020B0604020202020204" pitchFamily="34" charset="0"/>
              <a:buChar char="•"/>
            </a:pPr>
            <a:r>
              <a:rPr lang="en-US" dirty="0">
                <a:latin typeface="Century Gothic" panose="020B0502020202020204" pitchFamily="34" charset="0"/>
              </a:rPr>
              <a:t>What additional concerns do you have at this time? </a:t>
            </a:r>
          </a:p>
          <a:p>
            <a:pPr marL="571500" indent="-571500">
              <a:buFont typeface="Arial" panose="020B0604020202020204" pitchFamily="34" charset="0"/>
              <a:buChar char="•"/>
            </a:pPr>
            <a:r>
              <a:rPr lang="en-US" dirty="0">
                <a:latin typeface="Century Gothic" panose="020B0502020202020204" pitchFamily="34" charset="0"/>
              </a:rPr>
              <a:t>Are you able to communicate with employees? How? </a:t>
            </a:r>
          </a:p>
          <a:p>
            <a:endParaRPr lang="en-US" dirty="0">
              <a:latin typeface="Century Gothic" panose="020B0502020202020204" pitchFamily="34" charset="0"/>
            </a:endParaRPr>
          </a:p>
          <a:p>
            <a:endParaRPr lang="en-US" dirty="0">
              <a:latin typeface="Century Gothic" panose="020B0502020202020204" pitchFamily="34" charset="0"/>
            </a:endParaRPr>
          </a:p>
          <a:p>
            <a:endParaRPr lang="en-US" dirty="0"/>
          </a:p>
        </p:txBody>
      </p:sp>
    </p:spTree>
    <p:extLst>
      <p:ext uri="{BB962C8B-B14F-4D97-AF65-F5344CB8AC3E}">
        <p14:creationId xmlns:p14="http://schemas.microsoft.com/office/powerpoint/2010/main" val="1540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3B0DBA-FB38-BD4B-9949-8FD0127735C1}"/>
              </a:ext>
            </a:extLst>
          </p:cNvPr>
          <p:cNvSpPr>
            <a:spLocks noGrp="1"/>
          </p:cNvSpPr>
          <p:nvPr>
            <p:ph type="body" sz="quarter" idx="10"/>
          </p:nvPr>
        </p:nvSpPr>
        <p:spPr>
          <a:xfrm>
            <a:off x="1140915" y="943012"/>
            <a:ext cx="13986442" cy="881062"/>
          </a:xfrm>
        </p:spPr>
        <p:txBody>
          <a:bodyPr>
            <a:normAutofit fontScale="70000" lnSpcReduction="20000"/>
          </a:bodyPr>
          <a:lstStyle/>
          <a:p>
            <a:r>
              <a:rPr lang="en-US" dirty="0"/>
              <a:t>Exercise: The Violent/Agitated Patient Discussion</a:t>
            </a:r>
          </a:p>
        </p:txBody>
      </p:sp>
      <p:sp>
        <p:nvSpPr>
          <p:cNvPr id="8" name="TextBox 7">
            <a:extLst>
              <a:ext uri="{FF2B5EF4-FFF2-40B4-BE49-F238E27FC236}">
                <a16:creationId xmlns:a16="http://schemas.microsoft.com/office/drawing/2014/main" id="{B33FF530-C8C0-6744-83BB-533F5B7EAD71}"/>
              </a:ext>
            </a:extLst>
          </p:cNvPr>
          <p:cNvSpPr txBox="1"/>
          <p:nvPr/>
        </p:nvSpPr>
        <p:spPr>
          <a:xfrm>
            <a:off x="934278" y="2663687"/>
            <a:ext cx="15922488" cy="7294305"/>
          </a:xfrm>
          <a:prstGeom prst="rect">
            <a:avLst/>
          </a:prstGeom>
          <a:noFill/>
        </p:spPr>
        <p:txBody>
          <a:bodyPr wrap="square" rtlCol="0">
            <a:spAutoFit/>
          </a:bodyPr>
          <a:lstStyle/>
          <a:p>
            <a:r>
              <a:rPr lang="en-US" dirty="0">
                <a:latin typeface="Century Gothic" panose="020B0502020202020204" pitchFamily="34" charset="0"/>
              </a:rPr>
              <a:t>Update: Agitated patient has now become physically violent, hitting 	the other patient that came to help several times rendering 	him/ her bloody and unconscious. The agitated female 	patient has blood on her face and hands; blood has also 	gotten on the floor, walls, and doors. </a:t>
            </a:r>
          </a:p>
          <a:p>
            <a:endParaRPr lang="en-US" dirty="0">
              <a:latin typeface="Century Gothic" panose="020B0502020202020204" pitchFamily="34" charset="0"/>
            </a:endParaRPr>
          </a:p>
          <a:p>
            <a:pPr marL="571500" indent="-571500">
              <a:buFont typeface="Arial" panose="020B0604020202020204" pitchFamily="34" charset="0"/>
              <a:buChar char="•"/>
            </a:pPr>
            <a:r>
              <a:rPr lang="en-US" dirty="0">
                <a:latin typeface="Century Gothic" panose="020B0502020202020204" pitchFamily="34" charset="0"/>
              </a:rPr>
              <a:t>What are your immediate concerns at this time? </a:t>
            </a:r>
          </a:p>
          <a:p>
            <a:pPr marL="571500" indent="-571500">
              <a:buFont typeface="Arial" panose="020B0604020202020204" pitchFamily="34" charset="0"/>
              <a:buChar char="•"/>
            </a:pPr>
            <a:r>
              <a:rPr lang="en-US" dirty="0">
                <a:latin typeface="Century Gothic" panose="020B0502020202020204" pitchFamily="34" charset="0"/>
              </a:rPr>
              <a:t>What will you do about the patient laying unconscious on the floor bleeding? </a:t>
            </a:r>
          </a:p>
          <a:p>
            <a:pPr marL="571500" indent="-571500">
              <a:buFont typeface="Arial" panose="020B0604020202020204" pitchFamily="34" charset="0"/>
              <a:buChar char="•"/>
            </a:pPr>
            <a:r>
              <a:rPr lang="en-US" dirty="0">
                <a:latin typeface="Century Gothic" panose="020B0502020202020204" pitchFamily="34" charset="0"/>
              </a:rPr>
              <a:t>What actions are being taken, and who is doing what? </a:t>
            </a:r>
          </a:p>
          <a:p>
            <a:endParaRPr lang="en-US" dirty="0"/>
          </a:p>
          <a:p>
            <a:endParaRPr lang="en-US" dirty="0">
              <a:latin typeface="Century Gothic" panose="020B0502020202020204" pitchFamily="34" charset="0"/>
            </a:endParaRPr>
          </a:p>
          <a:p>
            <a:endParaRPr lang="en-US" dirty="0"/>
          </a:p>
        </p:txBody>
      </p:sp>
    </p:spTree>
    <p:extLst>
      <p:ext uri="{BB962C8B-B14F-4D97-AF65-F5344CB8AC3E}">
        <p14:creationId xmlns:p14="http://schemas.microsoft.com/office/powerpoint/2010/main" val="1810350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3B0DBA-FB38-BD4B-9949-8FD0127735C1}"/>
              </a:ext>
            </a:extLst>
          </p:cNvPr>
          <p:cNvSpPr>
            <a:spLocks noGrp="1"/>
          </p:cNvSpPr>
          <p:nvPr>
            <p:ph type="body" sz="quarter" idx="10"/>
          </p:nvPr>
        </p:nvSpPr>
        <p:spPr>
          <a:xfrm>
            <a:off x="1140915" y="943012"/>
            <a:ext cx="13986442" cy="881062"/>
          </a:xfrm>
        </p:spPr>
        <p:txBody>
          <a:bodyPr>
            <a:normAutofit fontScale="92500"/>
          </a:bodyPr>
          <a:lstStyle/>
          <a:p>
            <a:r>
              <a:rPr lang="en-US" dirty="0"/>
              <a:t>Exercise: The Violent Patient Discussion</a:t>
            </a:r>
          </a:p>
        </p:txBody>
      </p:sp>
      <p:sp>
        <p:nvSpPr>
          <p:cNvPr id="8" name="TextBox 7">
            <a:extLst>
              <a:ext uri="{FF2B5EF4-FFF2-40B4-BE49-F238E27FC236}">
                <a16:creationId xmlns:a16="http://schemas.microsoft.com/office/drawing/2014/main" id="{B33FF530-C8C0-6744-83BB-533F5B7EAD71}"/>
              </a:ext>
            </a:extLst>
          </p:cNvPr>
          <p:cNvSpPr txBox="1"/>
          <p:nvPr/>
        </p:nvSpPr>
        <p:spPr>
          <a:xfrm>
            <a:off x="1451114" y="3001617"/>
            <a:ext cx="15405652" cy="10618291"/>
          </a:xfrm>
          <a:prstGeom prst="rect">
            <a:avLst/>
          </a:prstGeom>
          <a:noFill/>
        </p:spPr>
        <p:txBody>
          <a:bodyPr wrap="square" rtlCol="0">
            <a:spAutoFit/>
          </a:bodyPr>
          <a:lstStyle/>
          <a:p>
            <a:r>
              <a:rPr lang="en-US" dirty="0">
                <a:latin typeface="Century Gothic" panose="020B0502020202020204" pitchFamily="34" charset="0"/>
              </a:rPr>
              <a:t>Update: Law enforcement personnel arrive on-site. The agitated female patient was uncooperative and was subdued by law enforcement using a taser. Paramedics arrive, and law enforcement accompany the female patient to the hospital. A separate ambulance arrives and takes the good Samaritan patient to the emergency room. </a:t>
            </a:r>
          </a:p>
          <a:p>
            <a:endParaRPr lang="en-US" dirty="0"/>
          </a:p>
          <a:p>
            <a:pPr marL="571500" indent="-571500">
              <a:buFont typeface="Arial" panose="020B0604020202020204" pitchFamily="34" charset="0"/>
              <a:buChar char="•"/>
            </a:pPr>
            <a:r>
              <a:rPr lang="en-US" dirty="0">
                <a:latin typeface="Century Gothic" panose="020B0502020202020204" pitchFamily="34" charset="0"/>
              </a:rPr>
              <a:t>How will you account for patients? Employees? </a:t>
            </a:r>
          </a:p>
          <a:p>
            <a:pPr marL="571500" indent="-571500">
              <a:buFont typeface="Arial" panose="020B0604020202020204" pitchFamily="34" charset="0"/>
              <a:buChar char="•"/>
            </a:pPr>
            <a:r>
              <a:rPr lang="en-US" dirty="0">
                <a:latin typeface="Century Gothic" panose="020B0502020202020204" pitchFamily="34" charset="0"/>
              </a:rPr>
              <a:t>How do you prepare your employees for the disturbing scenes they may encounter as they leave the building? </a:t>
            </a:r>
          </a:p>
          <a:p>
            <a:pPr marL="571500" indent="-571500">
              <a:buFont typeface="Arial" panose="020B0604020202020204" pitchFamily="34" charset="0"/>
              <a:buChar char="•"/>
            </a:pPr>
            <a:r>
              <a:rPr lang="en-US" dirty="0">
                <a:latin typeface="Century Gothic" panose="020B0502020202020204" pitchFamily="34" charset="0"/>
              </a:rPr>
              <a:t>Who is responsible for communicating with law enforcement? </a:t>
            </a:r>
          </a:p>
          <a:p>
            <a:pPr marL="571500" indent="-571500">
              <a:buFont typeface="Arial" panose="020B0604020202020204" pitchFamily="34" charset="0"/>
              <a:buChar char="•"/>
            </a:pPr>
            <a:r>
              <a:rPr lang="en-US" dirty="0">
                <a:latin typeface="Century Gothic" panose="020B0502020202020204" pitchFamily="34" charset="0"/>
              </a:rPr>
              <a:t>Who is responsible for communicating with news media</a:t>
            </a:r>
          </a:p>
          <a:p>
            <a:pPr marL="571500" indent="-571500">
              <a:buFont typeface="Arial" panose="020B0604020202020204" pitchFamily="34" charset="0"/>
              <a:buChar char="•"/>
            </a:pPr>
            <a:r>
              <a:rPr lang="en-US" dirty="0">
                <a:latin typeface="Century Gothic" panose="020B0502020202020204" pitchFamily="34" charset="0"/>
              </a:rPr>
              <a:t>What information will you give them?</a:t>
            </a:r>
          </a:p>
          <a:p>
            <a:pPr marL="571500" indent="-571500">
              <a:buFont typeface="Arial" panose="020B0604020202020204" pitchFamily="34" charset="0"/>
              <a:buChar char="•"/>
            </a:pPr>
            <a:r>
              <a:rPr lang="en-US" dirty="0">
                <a:latin typeface="Century Gothic" panose="020B0502020202020204" pitchFamily="34" charset="0"/>
              </a:rPr>
              <a:t>Can you control who else the media approaches? If not, what can you do? </a:t>
            </a:r>
          </a:p>
          <a:p>
            <a:endParaRPr lang="en-US" dirty="0">
              <a:latin typeface="Century Gothic" panose="020B0502020202020204" pitchFamily="34" charset="0"/>
            </a:endParaRPr>
          </a:p>
          <a:p>
            <a:endParaRPr lang="en-US" dirty="0"/>
          </a:p>
          <a:p>
            <a:endParaRPr lang="en-US" dirty="0"/>
          </a:p>
          <a:p>
            <a:endParaRPr lang="en-US" dirty="0"/>
          </a:p>
        </p:txBody>
      </p:sp>
    </p:spTree>
    <p:extLst>
      <p:ext uri="{BB962C8B-B14F-4D97-AF65-F5344CB8AC3E}">
        <p14:creationId xmlns:p14="http://schemas.microsoft.com/office/powerpoint/2010/main" val="3748562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3B0DBA-FB38-BD4B-9949-8FD0127735C1}"/>
              </a:ext>
            </a:extLst>
          </p:cNvPr>
          <p:cNvSpPr>
            <a:spLocks noGrp="1"/>
          </p:cNvSpPr>
          <p:nvPr>
            <p:ph type="body" sz="quarter" idx="10"/>
          </p:nvPr>
        </p:nvSpPr>
        <p:spPr>
          <a:xfrm>
            <a:off x="1140915" y="943012"/>
            <a:ext cx="13986442" cy="881062"/>
          </a:xfrm>
        </p:spPr>
        <p:txBody>
          <a:bodyPr>
            <a:normAutofit fontScale="92500"/>
          </a:bodyPr>
          <a:lstStyle/>
          <a:p>
            <a:r>
              <a:rPr lang="en-US" dirty="0"/>
              <a:t>Exercise: The Violent Patient Discussion</a:t>
            </a:r>
          </a:p>
        </p:txBody>
      </p:sp>
      <p:sp>
        <p:nvSpPr>
          <p:cNvPr id="8" name="TextBox 7">
            <a:extLst>
              <a:ext uri="{FF2B5EF4-FFF2-40B4-BE49-F238E27FC236}">
                <a16:creationId xmlns:a16="http://schemas.microsoft.com/office/drawing/2014/main" id="{B33FF530-C8C0-6744-83BB-533F5B7EAD71}"/>
              </a:ext>
            </a:extLst>
          </p:cNvPr>
          <p:cNvSpPr txBox="1"/>
          <p:nvPr/>
        </p:nvSpPr>
        <p:spPr>
          <a:xfrm>
            <a:off x="815010" y="3498573"/>
            <a:ext cx="15405652" cy="4524315"/>
          </a:xfrm>
          <a:prstGeom prst="rect">
            <a:avLst/>
          </a:prstGeom>
          <a:noFill/>
        </p:spPr>
        <p:txBody>
          <a:bodyPr wrap="square" rtlCol="0">
            <a:spAutoFit/>
          </a:bodyPr>
          <a:lstStyle/>
          <a:p>
            <a:r>
              <a:rPr lang="en-US" dirty="0">
                <a:latin typeface="Century Gothic" panose="020B0502020202020204" pitchFamily="34" charset="0"/>
              </a:rPr>
              <a:t>Update: </a:t>
            </a:r>
            <a:r>
              <a:rPr lang="en-US" dirty="0"/>
              <a:t>The building is designated a crime scene and will be closed for a 	 	minimum of two days for investigation and hazmat cleaning. </a:t>
            </a:r>
          </a:p>
          <a:p>
            <a:endParaRPr lang="en-US" dirty="0"/>
          </a:p>
          <a:p>
            <a:pPr marL="571500" indent="-571500">
              <a:buFont typeface="Arial" panose="020B0604020202020204" pitchFamily="34" charset="0"/>
              <a:buChar char="•"/>
            </a:pPr>
            <a:r>
              <a:rPr lang="en-US" dirty="0"/>
              <a:t>Who initiates business continuity plans? </a:t>
            </a:r>
          </a:p>
          <a:p>
            <a:pPr marL="571500" indent="-571500">
              <a:buFont typeface="Arial" panose="020B0604020202020204" pitchFamily="34" charset="0"/>
              <a:buChar char="•"/>
            </a:pPr>
            <a:r>
              <a:rPr lang="en-US" dirty="0"/>
              <a:t>What else needs to be considered? </a:t>
            </a:r>
          </a:p>
          <a:p>
            <a:pPr marL="571500" indent="-571500">
              <a:buFont typeface="Arial" panose="020B0604020202020204" pitchFamily="34" charset="0"/>
              <a:buChar char="•"/>
            </a:pPr>
            <a:r>
              <a:rPr lang="en-US" dirty="0"/>
              <a:t>How is information disseminated to employees? To patients? </a:t>
            </a:r>
          </a:p>
          <a:p>
            <a:endParaRPr lang="en-US" dirty="0"/>
          </a:p>
          <a:p>
            <a:endParaRPr lang="en-US" u="sng" dirty="0"/>
          </a:p>
        </p:txBody>
      </p:sp>
    </p:spTree>
    <p:extLst>
      <p:ext uri="{BB962C8B-B14F-4D97-AF65-F5344CB8AC3E}">
        <p14:creationId xmlns:p14="http://schemas.microsoft.com/office/powerpoint/2010/main" val="1375247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3B0DBA-FB38-BD4B-9949-8FD0127735C1}"/>
              </a:ext>
            </a:extLst>
          </p:cNvPr>
          <p:cNvSpPr>
            <a:spLocks noGrp="1"/>
          </p:cNvSpPr>
          <p:nvPr>
            <p:ph type="body" sz="quarter" idx="10"/>
          </p:nvPr>
        </p:nvSpPr>
        <p:spPr>
          <a:xfrm>
            <a:off x="1140915" y="943012"/>
            <a:ext cx="13986442" cy="881062"/>
          </a:xfrm>
        </p:spPr>
        <p:txBody>
          <a:bodyPr>
            <a:normAutofit fontScale="92500"/>
          </a:bodyPr>
          <a:lstStyle/>
          <a:p>
            <a:r>
              <a:rPr lang="en-US" dirty="0"/>
              <a:t>Exercise: The Violent Patient Discussion</a:t>
            </a:r>
          </a:p>
        </p:txBody>
      </p:sp>
      <p:sp>
        <p:nvSpPr>
          <p:cNvPr id="8" name="TextBox 7">
            <a:extLst>
              <a:ext uri="{FF2B5EF4-FFF2-40B4-BE49-F238E27FC236}">
                <a16:creationId xmlns:a16="http://schemas.microsoft.com/office/drawing/2014/main" id="{B33FF530-C8C0-6744-83BB-533F5B7EAD71}"/>
              </a:ext>
            </a:extLst>
          </p:cNvPr>
          <p:cNvSpPr txBox="1"/>
          <p:nvPr/>
        </p:nvSpPr>
        <p:spPr>
          <a:xfrm>
            <a:off x="795132" y="2365513"/>
            <a:ext cx="15405652" cy="6740307"/>
          </a:xfrm>
          <a:prstGeom prst="rect">
            <a:avLst/>
          </a:prstGeom>
          <a:noFill/>
        </p:spPr>
        <p:txBody>
          <a:bodyPr wrap="square" rtlCol="0">
            <a:spAutoFit/>
          </a:bodyPr>
          <a:lstStyle/>
          <a:p>
            <a:endParaRPr lang="en-US" dirty="0"/>
          </a:p>
          <a:p>
            <a:r>
              <a:rPr lang="en-US" dirty="0">
                <a:latin typeface="Century Gothic" panose="020B0502020202020204" pitchFamily="34" charset="0"/>
              </a:rPr>
              <a:t>Update: </a:t>
            </a:r>
            <a:r>
              <a:rPr lang="en-US" dirty="0"/>
              <a:t>Two Days Later...</a:t>
            </a:r>
            <a:br>
              <a:rPr lang="en-US" dirty="0"/>
            </a:br>
            <a:r>
              <a:rPr lang="en-US" dirty="0"/>
              <a:t>You are able to get back into the building and resume normal business operations. Several employees ask for more time to emotionally recover from the event. </a:t>
            </a:r>
          </a:p>
          <a:p>
            <a:endParaRPr lang="en-US" dirty="0"/>
          </a:p>
          <a:p>
            <a:pPr marL="571500" indent="-571500">
              <a:buFont typeface="Arial" panose="020B0604020202020204" pitchFamily="34" charset="0"/>
              <a:buChar char="•"/>
            </a:pPr>
            <a:r>
              <a:rPr lang="en-US" dirty="0"/>
              <a:t>Are you able to continue normal business operations using fewer staff? </a:t>
            </a:r>
          </a:p>
          <a:p>
            <a:pPr marL="571500" indent="-571500">
              <a:buFont typeface="Arial" panose="020B0604020202020204" pitchFamily="34" charset="0"/>
              <a:buChar char="•"/>
            </a:pPr>
            <a:r>
              <a:rPr lang="en-US" dirty="0"/>
              <a:t>How will you accommodate individuals who have been emotionally traumatized by the event? </a:t>
            </a:r>
          </a:p>
          <a:p>
            <a:pPr marL="571500" indent="-571500">
              <a:buFont typeface="Arial" panose="020B0604020202020204" pitchFamily="34" charset="0"/>
              <a:buChar char="•"/>
            </a:pPr>
            <a:r>
              <a:rPr lang="en-US" dirty="0"/>
              <a:t>What resources will you make available to staff? To patients? </a:t>
            </a:r>
          </a:p>
          <a:p>
            <a:pPr marL="571500" indent="-571500">
              <a:buFont typeface="Arial" panose="020B0604020202020204" pitchFamily="34" charset="0"/>
              <a:buChar char="•"/>
            </a:pPr>
            <a:r>
              <a:rPr lang="en-US" dirty="0"/>
              <a:t>How will you communicate your clinic’s resilience to concerned clients? </a:t>
            </a:r>
          </a:p>
          <a:p>
            <a:endParaRPr lang="en-US" dirty="0"/>
          </a:p>
          <a:p>
            <a:endParaRPr lang="en-US" u="sng" dirty="0"/>
          </a:p>
        </p:txBody>
      </p:sp>
    </p:spTree>
    <p:extLst>
      <p:ext uri="{BB962C8B-B14F-4D97-AF65-F5344CB8AC3E}">
        <p14:creationId xmlns:p14="http://schemas.microsoft.com/office/powerpoint/2010/main" val="134380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DD78C8C-34B5-0443-91D6-62947FA1EEE3}"/>
              </a:ext>
            </a:extLst>
          </p:cNvPr>
          <p:cNvSpPr>
            <a:spLocks noGrp="1"/>
          </p:cNvSpPr>
          <p:nvPr>
            <p:ph type="body" sz="quarter" idx="10"/>
          </p:nvPr>
        </p:nvSpPr>
        <p:spPr/>
        <p:txBody>
          <a:bodyPr>
            <a:normAutofit lnSpcReduction="10000"/>
          </a:bodyPr>
          <a:lstStyle/>
          <a:p>
            <a:r>
              <a:rPr lang="en-US" dirty="0"/>
              <a:t>AGENDA</a:t>
            </a:r>
          </a:p>
        </p:txBody>
      </p:sp>
      <p:sp>
        <p:nvSpPr>
          <p:cNvPr id="3" name="Text Placeholder 2">
            <a:extLst>
              <a:ext uri="{FF2B5EF4-FFF2-40B4-BE49-F238E27FC236}">
                <a16:creationId xmlns:a16="http://schemas.microsoft.com/office/drawing/2014/main" id="{C083B28B-EA0E-B841-A734-75661605CCD8}"/>
              </a:ext>
            </a:extLst>
          </p:cNvPr>
          <p:cNvSpPr>
            <a:spLocks noGrp="1"/>
          </p:cNvSpPr>
          <p:nvPr>
            <p:ph type="body" sz="quarter" idx="14"/>
          </p:nvPr>
        </p:nvSpPr>
        <p:spPr/>
        <p:txBody>
          <a:bodyPr/>
          <a:lstStyle/>
          <a:p>
            <a:r>
              <a:rPr lang="en-US" dirty="0">
                <a:latin typeface="Century Gothic" panose="020B0502020202020204" pitchFamily="34" charset="0"/>
              </a:rPr>
              <a:t>Review information about tabletop exercise</a:t>
            </a:r>
          </a:p>
          <a:p>
            <a:r>
              <a:rPr lang="en-US" dirty="0">
                <a:latin typeface="Century Gothic" panose="020B0502020202020204" pitchFamily="34" charset="0"/>
              </a:rPr>
              <a:t>Tabletop Exercise</a:t>
            </a:r>
          </a:p>
          <a:p>
            <a:pPr marL="0" indent="0">
              <a:buNone/>
            </a:pPr>
            <a:r>
              <a:rPr lang="en-US" dirty="0">
                <a:latin typeface="Century Gothic" panose="020B0502020202020204" pitchFamily="34" charset="0"/>
              </a:rPr>
              <a:t>		Group discussion and decision</a:t>
            </a:r>
          </a:p>
          <a:p>
            <a:r>
              <a:rPr lang="en-US" dirty="0">
                <a:latin typeface="Century Gothic" panose="020B0502020202020204" pitchFamily="34" charset="0"/>
              </a:rPr>
              <a:t>Hot Wash</a:t>
            </a:r>
          </a:p>
          <a:p>
            <a:r>
              <a:rPr lang="en-US" dirty="0">
                <a:latin typeface="Century Gothic" panose="020B0502020202020204" pitchFamily="34" charset="0"/>
              </a:rPr>
              <a:t>Next Steps</a:t>
            </a:r>
          </a:p>
          <a:p>
            <a:pPr lvl="1"/>
            <a:r>
              <a:rPr lang="en-US" sz="3200" dirty="0">
                <a:latin typeface="Century Gothic" panose="020B0502020202020204" pitchFamily="34" charset="0"/>
              </a:rPr>
              <a:t>After Action report</a:t>
            </a:r>
          </a:p>
          <a:p>
            <a:pPr lvl="1"/>
            <a:r>
              <a:rPr lang="en-US" sz="3200" dirty="0">
                <a:latin typeface="Century Gothic" panose="020B0502020202020204" pitchFamily="34" charset="0"/>
              </a:rPr>
              <a:t>Corrective Action Plan</a:t>
            </a:r>
            <a:br>
              <a:rPr lang="en-US" sz="2800" dirty="0">
                <a:latin typeface="Century Gothic" panose="020B0502020202020204" pitchFamily="34" charset="0"/>
              </a:rPr>
            </a:br>
            <a:endParaRPr lang="en-US" sz="2800" dirty="0">
              <a:latin typeface="Century Gothic" panose="020B0502020202020204" pitchFamily="34" charset="0"/>
            </a:endParaRPr>
          </a:p>
        </p:txBody>
      </p:sp>
    </p:spTree>
    <p:extLst>
      <p:ext uri="{BB962C8B-B14F-4D97-AF65-F5344CB8AC3E}">
        <p14:creationId xmlns:p14="http://schemas.microsoft.com/office/powerpoint/2010/main" val="1221503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24857B-1646-6340-98AD-ADD5F35E7378}"/>
              </a:ext>
            </a:extLst>
          </p:cNvPr>
          <p:cNvSpPr>
            <a:spLocks noGrp="1"/>
          </p:cNvSpPr>
          <p:nvPr>
            <p:ph type="body" sz="quarter" idx="10"/>
          </p:nvPr>
        </p:nvSpPr>
        <p:spPr>
          <a:xfrm>
            <a:off x="1441449" y="7164384"/>
            <a:ext cx="16314535" cy="881062"/>
          </a:xfrm>
        </p:spPr>
        <p:txBody>
          <a:bodyPr>
            <a:normAutofit/>
          </a:bodyPr>
          <a:lstStyle/>
          <a:p>
            <a:r>
              <a:rPr lang="en-US" dirty="0"/>
              <a:t>Motivational Interviewing</a:t>
            </a:r>
          </a:p>
        </p:txBody>
      </p:sp>
    </p:spTree>
    <p:extLst>
      <p:ext uri="{BB962C8B-B14F-4D97-AF65-F5344CB8AC3E}">
        <p14:creationId xmlns:p14="http://schemas.microsoft.com/office/powerpoint/2010/main" val="3359719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4FAC1F-285E-5143-9412-76F6CA3AAEAB}"/>
              </a:ext>
            </a:extLst>
          </p:cNvPr>
          <p:cNvSpPr>
            <a:spLocks noGrp="1"/>
          </p:cNvSpPr>
          <p:nvPr>
            <p:ph type="body" sz="quarter" idx="10"/>
          </p:nvPr>
        </p:nvSpPr>
        <p:spPr>
          <a:xfrm>
            <a:off x="1140914" y="943012"/>
            <a:ext cx="14147211" cy="881062"/>
          </a:xfrm>
        </p:spPr>
        <p:txBody>
          <a:bodyPr>
            <a:normAutofit lnSpcReduction="10000"/>
          </a:bodyPr>
          <a:lstStyle/>
          <a:p>
            <a:r>
              <a:rPr lang="en-US" dirty="0"/>
              <a:t>Motivational Interviewing</a:t>
            </a:r>
          </a:p>
        </p:txBody>
      </p:sp>
      <p:sp>
        <p:nvSpPr>
          <p:cNvPr id="3" name="Text Placeholder 2">
            <a:extLst>
              <a:ext uri="{FF2B5EF4-FFF2-40B4-BE49-F238E27FC236}">
                <a16:creationId xmlns:a16="http://schemas.microsoft.com/office/drawing/2014/main" id="{0A634C89-A2DA-BB4A-96A6-48ECFEC586B7}"/>
              </a:ext>
            </a:extLst>
          </p:cNvPr>
          <p:cNvSpPr>
            <a:spLocks noGrp="1"/>
          </p:cNvSpPr>
          <p:nvPr>
            <p:ph type="body" sz="quarter" idx="14"/>
          </p:nvPr>
        </p:nvSpPr>
        <p:spPr>
          <a:xfrm>
            <a:off x="930107" y="2285517"/>
            <a:ext cx="15986294" cy="9144966"/>
          </a:xfrm>
        </p:spPr>
        <p:txBody>
          <a:bodyPr/>
          <a:lstStyle/>
          <a:p>
            <a:pPr lvl="1" indent="-514350">
              <a:buAutoNum type="arabicPeriod"/>
            </a:pPr>
            <a:r>
              <a:rPr lang="en-US" sz="3200" dirty="0">
                <a:latin typeface="Century Gothic" panose="020B0502020202020204" pitchFamily="34" charset="0"/>
              </a:rPr>
              <a:t>Engage: establish mutual respect</a:t>
            </a:r>
          </a:p>
          <a:p>
            <a:pPr lvl="1" indent="-514350">
              <a:buAutoNum type="arabicPeriod"/>
            </a:pPr>
            <a:r>
              <a:rPr lang="en-US" sz="3200" dirty="0">
                <a:latin typeface="Century Gothic" panose="020B0502020202020204" pitchFamily="34" charset="0"/>
              </a:rPr>
              <a:t>Focus: Let it be their idea</a:t>
            </a:r>
          </a:p>
          <a:p>
            <a:pPr lvl="1" indent="-514350">
              <a:buAutoNum type="arabicPeriod"/>
            </a:pPr>
            <a:r>
              <a:rPr lang="en-US" sz="3200" dirty="0">
                <a:latin typeface="Century Gothic" panose="020B0502020202020204" pitchFamily="34" charset="0"/>
              </a:rPr>
              <a:t>Evoking: Get the patient to state the issue</a:t>
            </a:r>
          </a:p>
          <a:p>
            <a:pPr lvl="1" indent="-514350">
              <a:buAutoNum type="arabicPeriod"/>
            </a:pPr>
            <a:r>
              <a:rPr lang="en-US" sz="3200" dirty="0">
                <a:latin typeface="Century Gothic" panose="020B0502020202020204" pitchFamily="34" charset="0"/>
              </a:rPr>
              <a:t>Generate Change</a:t>
            </a:r>
          </a:p>
          <a:p>
            <a:pPr lvl="2" indent="-514350">
              <a:buFont typeface="+mj-lt"/>
              <a:buAutoNum type="alphaLcParenR"/>
            </a:pPr>
            <a:r>
              <a:rPr lang="en-US" sz="3200" dirty="0">
                <a:latin typeface="Century Gothic" panose="020B0502020202020204" pitchFamily="34" charset="0"/>
              </a:rPr>
              <a:t>What do you want to change</a:t>
            </a:r>
          </a:p>
          <a:p>
            <a:pPr lvl="2" indent="-514350">
              <a:buFont typeface="+mj-lt"/>
              <a:buAutoNum type="alphaLcParenR"/>
            </a:pPr>
            <a:r>
              <a:rPr lang="en-US" sz="3200" dirty="0">
                <a:latin typeface="Century Gothic" panose="020B0502020202020204" pitchFamily="34" charset="0"/>
              </a:rPr>
              <a:t>How might you go about it</a:t>
            </a:r>
          </a:p>
          <a:p>
            <a:pPr lvl="2" indent="-514350">
              <a:buFont typeface="+mj-lt"/>
              <a:buAutoNum type="alphaLcParenR"/>
            </a:pPr>
            <a:r>
              <a:rPr lang="en-US" sz="3200" dirty="0">
                <a:latin typeface="Century Gothic" panose="020B0502020202020204" pitchFamily="34" charset="0"/>
              </a:rPr>
              <a:t>What would be your first step in making a change</a:t>
            </a:r>
          </a:p>
          <a:p>
            <a:pPr lvl="1" indent="-514350">
              <a:buAutoNum type="arabicPeriod"/>
            </a:pPr>
            <a:r>
              <a:rPr lang="en-US" sz="3200" dirty="0">
                <a:latin typeface="Century Gothic" panose="020B0502020202020204" pitchFamily="34" charset="0"/>
              </a:rPr>
              <a:t>Avoid</a:t>
            </a:r>
          </a:p>
          <a:p>
            <a:pPr lvl="2" indent="-514350">
              <a:buFont typeface="+mj-lt"/>
              <a:buAutoNum type="alphaLcParenR"/>
            </a:pPr>
            <a:r>
              <a:rPr lang="en-US" sz="3200" dirty="0">
                <a:latin typeface="Century Gothic" panose="020B0502020202020204" pitchFamily="34" charset="0"/>
              </a:rPr>
              <a:t>Telling</a:t>
            </a:r>
          </a:p>
          <a:p>
            <a:pPr lvl="2" indent="-514350">
              <a:buFont typeface="+mj-lt"/>
              <a:buAutoNum type="alphaLcParenR"/>
            </a:pPr>
            <a:r>
              <a:rPr lang="en-US" sz="3200" dirty="0">
                <a:latin typeface="Century Gothic" panose="020B0502020202020204" pitchFamily="34" charset="0"/>
              </a:rPr>
              <a:t>Power differential…get equal, not more powerful</a:t>
            </a:r>
          </a:p>
          <a:p>
            <a:pPr lvl="2" indent="-514350">
              <a:buFont typeface="+mj-lt"/>
              <a:buAutoNum type="alphaLcParenR"/>
            </a:pPr>
            <a:r>
              <a:rPr lang="en-US" sz="3200" dirty="0">
                <a:latin typeface="Century Gothic" panose="020B0502020202020204" pitchFamily="34" charset="0"/>
              </a:rPr>
              <a:t>Labeling.. It’s a patient with diabetes, not a diabetic</a:t>
            </a:r>
          </a:p>
          <a:p>
            <a:pPr lvl="1" indent="-514350">
              <a:buAutoNum type="arabicPeriod"/>
            </a:pPr>
            <a:r>
              <a:rPr lang="en-US" sz="3200" dirty="0">
                <a:latin typeface="Century Gothic" panose="020B0502020202020204" pitchFamily="34" charset="0"/>
              </a:rPr>
              <a:t>Listen</a:t>
            </a:r>
          </a:p>
          <a:p>
            <a:pPr lvl="2" indent="-514350">
              <a:buAutoNum type="alphaLcParenR"/>
            </a:pPr>
            <a:r>
              <a:rPr lang="en-US" sz="3200" dirty="0">
                <a:latin typeface="Century Gothic" panose="020B0502020202020204" pitchFamily="34" charset="0"/>
              </a:rPr>
              <a:t>Ask questions</a:t>
            </a:r>
          </a:p>
          <a:p>
            <a:pPr lvl="2" indent="-514350">
              <a:buAutoNum type="alphaLcParenR"/>
            </a:pPr>
            <a:r>
              <a:rPr lang="en-US" sz="3200" dirty="0">
                <a:latin typeface="Century Gothic" panose="020B0502020202020204" pitchFamily="34" charset="0"/>
              </a:rPr>
              <a:t>Point out the positives</a:t>
            </a:r>
          </a:p>
          <a:p>
            <a:pPr lvl="2" indent="-514350">
              <a:buAutoNum type="alphaLcParenR"/>
            </a:pPr>
            <a:r>
              <a:rPr lang="en-US" sz="3200" dirty="0">
                <a:latin typeface="Century Gothic" panose="020B0502020202020204" pitchFamily="34" charset="0"/>
              </a:rPr>
              <a:t>Present reasons for not changing</a:t>
            </a:r>
          </a:p>
          <a:p>
            <a:pPr lvl="2" indent="-514350">
              <a:buAutoNum type="alphaLcParenR"/>
            </a:pPr>
            <a:r>
              <a:rPr lang="en-US" sz="3200" dirty="0">
                <a:latin typeface="Century Gothic" panose="020B0502020202020204" pitchFamily="34" charset="0"/>
              </a:rPr>
              <a:t>Guide toward specific plans</a:t>
            </a:r>
          </a:p>
          <a:p>
            <a:pPr lvl="2" indent="-514350">
              <a:buFont typeface="+mj-lt"/>
              <a:buAutoNum type="alphaLcParenR"/>
            </a:pPr>
            <a:endParaRPr lang="en-US" sz="3200" dirty="0">
              <a:latin typeface="Century Gothic" panose="020B0502020202020204" pitchFamily="34" charset="0"/>
            </a:endParaRPr>
          </a:p>
        </p:txBody>
      </p:sp>
    </p:spTree>
    <p:extLst>
      <p:ext uri="{BB962C8B-B14F-4D97-AF65-F5344CB8AC3E}">
        <p14:creationId xmlns:p14="http://schemas.microsoft.com/office/powerpoint/2010/main" val="708807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4FAC1F-285E-5143-9412-76F6CA3AAEAB}"/>
              </a:ext>
            </a:extLst>
          </p:cNvPr>
          <p:cNvSpPr>
            <a:spLocks noGrp="1"/>
          </p:cNvSpPr>
          <p:nvPr>
            <p:ph type="body" sz="quarter" idx="10"/>
          </p:nvPr>
        </p:nvSpPr>
        <p:spPr>
          <a:xfrm>
            <a:off x="1140914" y="943012"/>
            <a:ext cx="14147211" cy="881062"/>
          </a:xfrm>
        </p:spPr>
        <p:txBody>
          <a:bodyPr>
            <a:normAutofit lnSpcReduction="10000"/>
          </a:bodyPr>
          <a:lstStyle/>
          <a:p>
            <a:r>
              <a:rPr lang="en-US" dirty="0"/>
              <a:t>References</a:t>
            </a:r>
          </a:p>
        </p:txBody>
      </p:sp>
      <p:sp>
        <p:nvSpPr>
          <p:cNvPr id="3" name="Text Placeholder 2">
            <a:extLst>
              <a:ext uri="{FF2B5EF4-FFF2-40B4-BE49-F238E27FC236}">
                <a16:creationId xmlns:a16="http://schemas.microsoft.com/office/drawing/2014/main" id="{0A634C89-A2DA-BB4A-96A6-48ECFEC586B7}"/>
              </a:ext>
            </a:extLst>
          </p:cNvPr>
          <p:cNvSpPr>
            <a:spLocks noGrp="1"/>
          </p:cNvSpPr>
          <p:nvPr>
            <p:ph type="body" sz="quarter" idx="14"/>
          </p:nvPr>
        </p:nvSpPr>
        <p:spPr>
          <a:xfrm>
            <a:off x="1009619" y="2861504"/>
            <a:ext cx="16053071" cy="7363732"/>
          </a:xfrm>
        </p:spPr>
        <p:txBody>
          <a:bodyPr/>
          <a:lstStyle/>
          <a:p>
            <a:pPr marL="400050" lvl="1"/>
            <a:r>
              <a:rPr lang="en-US" sz="3200" dirty="0">
                <a:hlinkClick r:id="rId2"/>
              </a:rPr>
              <a:t>1. Verbal De-escalation of the Agitated Patient</a:t>
            </a:r>
          </a:p>
          <a:p>
            <a:pPr marL="400050" lvl="1"/>
            <a:r>
              <a:rPr lang="en-US" sz="3200" dirty="0">
                <a:hlinkClick r:id="rId2"/>
              </a:rPr>
              <a:t>https://www.ncbi.nlm.nih.gov/pmc/articles/PMC3298202/</a:t>
            </a:r>
            <a:endParaRPr lang="en-US" sz="3200" dirty="0"/>
          </a:p>
          <a:p>
            <a:pPr marL="400050" lvl="1"/>
            <a:endParaRPr lang="en-US" sz="3200" dirty="0">
              <a:latin typeface="Century Gothic" panose="020B0502020202020204" pitchFamily="34" charset="0"/>
            </a:endParaRPr>
          </a:p>
        </p:txBody>
      </p:sp>
    </p:spTree>
    <p:extLst>
      <p:ext uri="{BB962C8B-B14F-4D97-AF65-F5344CB8AC3E}">
        <p14:creationId xmlns:p14="http://schemas.microsoft.com/office/powerpoint/2010/main" val="2581538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4FAC1F-285E-5143-9412-76F6CA3AAEAB}"/>
              </a:ext>
            </a:extLst>
          </p:cNvPr>
          <p:cNvSpPr>
            <a:spLocks noGrp="1"/>
          </p:cNvSpPr>
          <p:nvPr>
            <p:ph type="body" sz="quarter" idx="10"/>
          </p:nvPr>
        </p:nvSpPr>
        <p:spPr>
          <a:xfrm>
            <a:off x="1140914" y="943012"/>
            <a:ext cx="14147211" cy="881062"/>
          </a:xfrm>
        </p:spPr>
        <p:txBody>
          <a:bodyPr>
            <a:normAutofit lnSpcReduction="10000"/>
          </a:bodyPr>
          <a:lstStyle/>
          <a:p>
            <a:r>
              <a:rPr lang="en-US" dirty="0"/>
              <a:t>Questions</a:t>
            </a:r>
          </a:p>
        </p:txBody>
      </p:sp>
      <p:sp>
        <p:nvSpPr>
          <p:cNvPr id="3" name="Text Placeholder 2">
            <a:extLst>
              <a:ext uri="{FF2B5EF4-FFF2-40B4-BE49-F238E27FC236}">
                <a16:creationId xmlns:a16="http://schemas.microsoft.com/office/drawing/2014/main" id="{0A634C89-A2DA-BB4A-96A6-48ECFEC586B7}"/>
              </a:ext>
            </a:extLst>
          </p:cNvPr>
          <p:cNvSpPr>
            <a:spLocks noGrp="1"/>
          </p:cNvSpPr>
          <p:nvPr>
            <p:ph type="body" sz="quarter" idx="14"/>
          </p:nvPr>
        </p:nvSpPr>
        <p:spPr>
          <a:xfrm>
            <a:off x="1140914" y="3756025"/>
            <a:ext cx="7327225" cy="3479662"/>
          </a:xfrm>
        </p:spPr>
        <p:txBody>
          <a:bodyPr/>
          <a:lstStyle/>
          <a:p>
            <a:pPr marL="400050" lvl="1"/>
            <a:endParaRPr lang="en-US" sz="3200" dirty="0">
              <a:latin typeface="Century Gothic" panose="020B0502020202020204" pitchFamily="34" charset="0"/>
            </a:endParaRPr>
          </a:p>
          <a:p>
            <a:pPr marL="400050" lvl="1"/>
            <a:r>
              <a:rPr lang="en-US" sz="3200">
                <a:latin typeface="Century Gothic" panose="020B0502020202020204" pitchFamily="34" charset="0"/>
              </a:rPr>
              <a:t>Kate Hill, RN</a:t>
            </a:r>
            <a:endParaRPr lang="en-US" sz="3200" dirty="0">
              <a:latin typeface="Century Gothic" panose="020B0502020202020204" pitchFamily="34" charset="0"/>
            </a:endParaRPr>
          </a:p>
          <a:p>
            <a:pPr marL="400050" lvl="1"/>
            <a:r>
              <a:rPr lang="en-US" sz="3200" dirty="0">
                <a:latin typeface="Century Gothic" panose="020B0502020202020204" pitchFamily="34" charset="0"/>
              </a:rPr>
              <a:t>khill@thecomplianceteam.org</a:t>
            </a:r>
          </a:p>
        </p:txBody>
      </p:sp>
    </p:spTree>
    <p:extLst>
      <p:ext uri="{BB962C8B-B14F-4D97-AF65-F5344CB8AC3E}">
        <p14:creationId xmlns:p14="http://schemas.microsoft.com/office/powerpoint/2010/main" val="2782014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A512E5-EE08-FD47-A33A-0343CDAC9F1C}"/>
              </a:ext>
            </a:extLst>
          </p:cNvPr>
          <p:cNvSpPr>
            <a:spLocks noGrp="1"/>
          </p:cNvSpPr>
          <p:nvPr>
            <p:ph type="body" sz="quarter" idx="10"/>
          </p:nvPr>
        </p:nvSpPr>
        <p:spPr/>
        <p:txBody>
          <a:bodyPr>
            <a:normAutofit lnSpcReduction="10000"/>
          </a:bodyPr>
          <a:lstStyle/>
          <a:p>
            <a:r>
              <a:rPr lang="en-US" dirty="0"/>
              <a:t>Tabletop Exercise</a:t>
            </a:r>
          </a:p>
        </p:txBody>
      </p:sp>
      <p:sp>
        <p:nvSpPr>
          <p:cNvPr id="5" name="Text Placeholder 4">
            <a:extLst>
              <a:ext uri="{FF2B5EF4-FFF2-40B4-BE49-F238E27FC236}">
                <a16:creationId xmlns:a16="http://schemas.microsoft.com/office/drawing/2014/main" id="{BB227789-4B9B-DF48-8DBD-480B4D22CF2D}"/>
              </a:ext>
            </a:extLst>
          </p:cNvPr>
          <p:cNvSpPr>
            <a:spLocks noGrp="1"/>
          </p:cNvSpPr>
          <p:nvPr>
            <p:ph type="body" sz="quarter" idx="14"/>
          </p:nvPr>
        </p:nvSpPr>
        <p:spPr/>
        <p:txBody>
          <a:bodyPr/>
          <a:lstStyle/>
          <a:p>
            <a:r>
              <a:rPr lang="en-US" dirty="0">
                <a:latin typeface="Century Gothic" panose="020B0502020202020204" pitchFamily="34" charset="0"/>
              </a:rPr>
              <a:t>Tabletop exercises are discussion-based sessions where team members meet in an informal, classroom setting to discuss their roles during an emergency and their responses to a particular emergency situation.</a:t>
            </a:r>
          </a:p>
          <a:p>
            <a:r>
              <a:rPr lang="en-US" dirty="0">
                <a:latin typeface="Century Gothic" panose="020B0502020202020204" pitchFamily="34" charset="0"/>
              </a:rPr>
              <a:t>A facilitator guides participants through a discussion of one or more scenarios. </a:t>
            </a:r>
          </a:p>
          <a:p>
            <a:r>
              <a:rPr lang="en-US" dirty="0">
                <a:latin typeface="Century Gothic" panose="020B0502020202020204" pitchFamily="34" charset="0"/>
              </a:rPr>
              <a:t>The duration of a tabletop exercise depends on the audience, the topic being exercised and the exercise objectives. </a:t>
            </a:r>
          </a:p>
          <a:p>
            <a:r>
              <a:rPr lang="en-US" dirty="0">
                <a:latin typeface="Century Gothic" panose="020B0502020202020204" pitchFamily="34" charset="0"/>
              </a:rPr>
              <a:t>Many tabletop exercises can be conducted in a few hours, so they are cost-effective tools to validate plans and capabilities.</a:t>
            </a:r>
          </a:p>
        </p:txBody>
      </p:sp>
    </p:spTree>
    <p:extLst>
      <p:ext uri="{BB962C8B-B14F-4D97-AF65-F5344CB8AC3E}">
        <p14:creationId xmlns:p14="http://schemas.microsoft.com/office/powerpoint/2010/main" val="1818246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DD78C8C-34B5-0443-91D6-62947FA1EEE3}"/>
              </a:ext>
            </a:extLst>
          </p:cNvPr>
          <p:cNvSpPr>
            <a:spLocks noGrp="1"/>
          </p:cNvSpPr>
          <p:nvPr>
            <p:ph type="body" sz="quarter" idx="10"/>
          </p:nvPr>
        </p:nvSpPr>
        <p:spPr/>
        <p:txBody>
          <a:bodyPr>
            <a:normAutofit lnSpcReduction="10000"/>
          </a:bodyPr>
          <a:lstStyle/>
          <a:p>
            <a:r>
              <a:rPr lang="en-US" dirty="0"/>
              <a:t>Tabletops</a:t>
            </a:r>
          </a:p>
        </p:txBody>
      </p:sp>
      <p:sp>
        <p:nvSpPr>
          <p:cNvPr id="3" name="Text Placeholder 2">
            <a:extLst>
              <a:ext uri="{FF2B5EF4-FFF2-40B4-BE49-F238E27FC236}">
                <a16:creationId xmlns:a16="http://schemas.microsoft.com/office/drawing/2014/main" id="{C083B28B-EA0E-B841-A734-75661605CCD8}"/>
              </a:ext>
            </a:extLst>
          </p:cNvPr>
          <p:cNvSpPr>
            <a:spLocks noGrp="1"/>
          </p:cNvSpPr>
          <p:nvPr>
            <p:ph type="body" sz="quarter" idx="14"/>
          </p:nvPr>
        </p:nvSpPr>
        <p:spPr/>
        <p:txBody>
          <a:bodyPr/>
          <a:lstStyle/>
          <a:p>
            <a:pPr marL="0" indent="0">
              <a:buNone/>
            </a:pPr>
            <a:endParaRPr lang="en-US" dirty="0">
              <a:latin typeface="Century Gothic" panose="020B0502020202020204" pitchFamily="34" charset="0"/>
            </a:endParaRPr>
          </a:p>
          <a:p>
            <a:endParaRPr lang="en-US" dirty="0">
              <a:latin typeface="Century Gothic" panose="020B0502020202020204" pitchFamily="34" charset="0"/>
            </a:endParaRPr>
          </a:p>
        </p:txBody>
      </p:sp>
      <p:sp>
        <p:nvSpPr>
          <p:cNvPr id="4" name="TextBox 3">
            <a:extLst>
              <a:ext uri="{FF2B5EF4-FFF2-40B4-BE49-F238E27FC236}">
                <a16:creationId xmlns:a16="http://schemas.microsoft.com/office/drawing/2014/main" id="{DC61B848-860D-624C-82A3-7544139B7967}"/>
              </a:ext>
            </a:extLst>
          </p:cNvPr>
          <p:cNvSpPr txBox="1"/>
          <p:nvPr/>
        </p:nvSpPr>
        <p:spPr>
          <a:xfrm>
            <a:off x="1749288" y="2596243"/>
            <a:ext cx="14232834" cy="11172289"/>
          </a:xfrm>
          <a:prstGeom prst="rect">
            <a:avLst/>
          </a:prstGeom>
          <a:noFill/>
        </p:spPr>
        <p:txBody>
          <a:bodyPr wrap="square" rtlCol="0">
            <a:spAutoFit/>
          </a:bodyPr>
          <a:lstStyle/>
          <a:p>
            <a:r>
              <a:rPr lang="en-US" dirty="0">
                <a:latin typeface="Century Gothic" panose="020B0502020202020204" pitchFamily="34" charset="0"/>
              </a:rPr>
              <a:t>Tabletops can be used to:</a:t>
            </a:r>
          </a:p>
          <a:p>
            <a:endParaRPr lang="en-US" dirty="0">
              <a:latin typeface="Century Gothic" panose="020B0502020202020204" pitchFamily="34" charset="0"/>
            </a:endParaRPr>
          </a:p>
          <a:p>
            <a:r>
              <a:rPr lang="en-US" dirty="0">
                <a:latin typeface="Century Gothic" panose="020B0502020202020204" pitchFamily="34" charset="0"/>
              </a:rPr>
              <a:t>	Enhance general awareness</a:t>
            </a:r>
          </a:p>
          <a:p>
            <a:endParaRPr lang="en-US" dirty="0">
              <a:latin typeface="Century Gothic" panose="020B0502020202020204" pitchFamily="34" charset="0"/>
            </a:endParaRPr>
          </a:p>
          <a:p>
            <a:r>
              <a:rPr lang="en-US" dirty="0">
                <a:latin typeface="Century Gothic" panose="020B0502020202020204" pitchFamily="34" charset="0"/>
              </a:rPr>
              <a:t>	Validate plans and procedures</a:t>
            </a:r>
          </a:p>
          <a:p>
            <a:endParaRPr lang="en-US" dirty="0">
              <a:latin typeface="Century Gothic" panose="020B0502020202020204" pitchFamily="34" charset="0"/>
            </a:endParaRPr>
          </a:p>
          <a:p>
            <a:r>
              <a:rPr lang="en-US" dirty="0">
                <a:latin typeface="Century Gothic" panose="020B0502020202020204" pitchFamily="34" charset="0"/>
              </a:rPr>
              <a:t>	Assess the types of systems needed to guide 	prevention of, protection from, response to, and 	recovery from a defined incident.</a:t>
            </a:r>
          </a:p>
          <a:p>
            <a:endParaRPr lang="en-US" dirty="0">
              <a:latin typeface="Century Gothic" panose="020B0502020202020204" pitchFamily="34" charset="0"/>
            </a:endParaRPr>
          </a:p>
          <a:p>
            <a:r>
              <a:rPr lang="en-US" dirty="0">
                <a:latin typeface="Century Gothic" panose="020B0502020202020204" pitchFamily="34" charset="0"/>
              </a:rPr>
              <a:t>Goal of Tabletops include</a:t>
            </a:r>
          </a:p>
          <a:p>
            <a:endParaRPr lang="en-US" dirty="0">
              <a:latin typeface="Century Gothic" panose="020B0502020202020204" pitchFamily="34" charset="0"/>
            </a:endParaRPr>
          </a:p>
          <a:p>
            <a:r>
              <a:rPr lang="en-US" dirty="0">
                <a:latin typeface="Century Gothic" panose="020B0502020202020204" pitchFamily="34" charset="0"/>
              </a:rPr>
              <a:t>	Facilitating concept understanding</a:t>
            </a:r>
          </a:p>
          <a:p>
            <a:endParaRPr lang="en-US" dirty="0">
              <a:latin typeface="Century Gothic" panose="020B0502020202020204" pitchFamily="34" charset="0"/>
            </a:endParaRPr>
          </a:p>
          <a:p>
            <a:r>
              <a:rPr lang="en-US" dirty="0">
                <a:latin typeface="Century Gothic" panose="020B0502020202020204" pitchFamily="34" charset="0"/>
              </a:rPr>
              <a:t>	Identifying strengths &amp; weaknesses</a:t>
            </a:r>
          </a:p>
          <a:p>
            <a:endParaRPr lang="en-US" dirty="0">
              <a:latin typeface="Century Gothic" panose="020B0502020202020204" pitchFamily="34" charset="0"/>
            </a:endParaRPr>
          </a:p>
          <a:p>
            <a:r>
              <a:rPr lang="en-US" dirty="0">
                <a:latin typeface="Century Gothic" panose="020B0502020202020204" pitchFamily="34" charset="0"/>
              </a:rPr>
              <a:t>	Achieving changes in attitudes. </a:t>
            </a:r>
          </a:p>
          <a:p>
            <a:pPr fontAlgn="t"/>
            <a:br>
              <a:rPr lang="en-US" dirty="0"/>
            </a:br>
            <a:endParaRPr lang="en-US" dirty="0"/>
          </a:p>
          <a:p>
            <a:endParaRPr lang="en-US" dirty="0"/>
          </a:p>
        </p:txBody>
      </p:sp>
    </p:spTree>
    <p:extLst>
      <p:ext uri="{BB962C8B-B14F-4D97-AF65-F5344CB8AC3E}">
        <p14:creationId xmlns:p14="http://schemas.microsoft.com/office/powerpoint/2010/main" val="527036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DD78C8C-34B5-0443-91D6-62947FA1EEE3}"/>
              </a:ext>
            </a:extLst>
          </p:cNvPr>
          <p:cNvSpPr>
            <a:spLocks noGrp="1"/>
          </p:cNvSpPr>
          <p:nvPr>
            <p:ph type="body" sz="quarter" idx="10"/>
          </p:nvPr>
        </p:nvSpPr>
        <p:spPr>
          <a:xfrm>
            <a:off x="1140914" y="943012"/>
            <a:ext cx="11035043" cy="881062"/>
          </a:xfrm>
        </p:spPr>
        <p:txBody>
          <a:bodyPr>
            <a:normAutofit lnSpcReduction="10000"/>
          </a:bodyPr>
          <a:lstStyle/>
          <a:p>
            <a:r>
              <a:rPr lang="en-US" dirty="0"/>
              <a:t>Why do a Tabletop</a:t>
            </a:r>
          </a:p>
        </p:txBody>
      </p:sp>
      <p:sp>
        <p:nvSpPr>
          <p:cNvPr id="3" name="Text Placeholder 2">
            <a:extLst>
              <a:ext uri="{FF2B5EF4-FFF2-40B4-BE49-F238E27FC236}">
                <a16:creationId xmlns:a16="http://schemas.microsoft.com/office/drawing/2014/main" id="{C083B28B-EA0E-B841-A734-75661605CCD8}"/>
              </a:ext>
            </a:extLst>
          </p:cNvPr>
          <p:cNvSpPr>
            <a:spLocks noGrp="1"/>
          </p:cNvSpPr>
          <p:nvPr>
            <p:ph type="body" sz="quarter" idx="14"/>
          </p:nvPr>
        </p:nvSpPr>
        <p:spPr/>
        <p:txBody>
          <a:bodyPr/>
          <a:lstStyle/>
          <a:p>
            <a:r>
              <a:rPr lang="en-US" dirty="0">
                <a:latin typeface="Century Gothic" panose="020B0502020202020204" pitchFamily="34" charset="0"/>
              </a:rPr>
              <a:t>Testing the plan, not the people</a:t>
            </a:r>
          </a:p>
          <a:p>
            <a:r>
              <a:rPr lang="en-US" dirty="0">
                <a:latin typeface="Century Gothic" panose="020B0502020202020204" pitchFamily="34" charset="0"/>
              </a:rPr>
              <a:t>Key personnel discuss simulated scenarios in an informal setting</a:t>
            </a:r>
          </a:p>
          <a:p>
            <a:r>
              <a:rPr lang="en-US" dirty="0">
                <a:latin typeface="Century Gothic" panose="020B0502020202020204" pitchFamily="34" charset="0"/>
              </a:rPr>
              <a:t>Assist in the promotion of understanding related concepts</a:t>
            </a:r>
          </a:p>
          <a:p>
            <a:r>
              <a:rPr lang="en-US" dirty="0">
                <a:latin typeface="Century Gothic" panose="020B0502020202020204" pitchFamily="34" charset="0"/>
              </a:rPr>
              <a:t>Used to assess plans, policies, procedures or the systems employed by the organization </a:t>
            </a:r>
          </a:p>
          <a:p>
            <a:r>
              <a:rPr lang="en-US" dirty="0">
                <a:latin typeface="Century Gothic" panose="020B0502020202020204" pitchFamily="34" charset="0"/>
              </a:rPr>
              <a:t>Highlight strengths and areas for improvement within current plans, policies and procedures</a:t>
            </a:r>
          </a:p>
          <a:p>
            <a:pPr marL="0" indent="0">
              <a:buNone/>
            </a:pPr>
            <a:endParaRPr lang="en-US" dirty="0"/>
          </a:p>
          <a:p>
            <a:endParaRPr lang="en-US" dirty="0">
              <a:latin typeface="Century Gothic" panose="020B0502020202020204" pitchFamily="34" charset="0"/>
            </a:endParaRPr>
          </a:p>
        </p:txBody>
      </p:sp>
    </p:spTree>
    <p:extLst>
      <p:ext uri="{BB962C8B-B14F-4D97-AF65-F5344CB8AC3E}">
        <p14:creationId xmlns:p14="http://schemas.microsoft.com/office/powerpoint/2010/main" val="1480356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AA91F4-623C-504C-BE13-11992815E640}"/>
              </a:ext>
            </a:extLst>
          </p:cNvPr>
          <p:cNvSpPr>
            <a:spLocks noGrp="1"/>
          </p:cNvSpPr>
          <p:nvPr>
            <p:ph type="body" sz="quarter" idx="10"/>
          </p:nvPr>
        </p:nvSpPr>
        <p:spPr/>
        <p:txBody>
          <a:bodyPr>
            <a:normAutofit lnSpcReduction="10000"/>
          </a:bodyPr>
          <a:lstStyle/>
          <a:p>
            <a:r>
              <a:rPr lang="en-US" dirty="0"/>
              <a:t>Exercise Roles</a:t>
            </a:r>
          </a:p>
        </p:txBody>
      </p:sp>
      <p:sp>
        <p:nvSpPr>
          <p:cNvPr id="3" name="Text Placeholder 2">
            <a:extLst>
              <a:ext uri="{FF2B5EF4-FFF2-40B4-BE49-F238E27FC236}">
                <a16:creationId xmlns:a16="http://schemas.microsoft.com/office/drawing/2014/main" id="{3E6793F8-F927-3A41-961F-F5779CB3FDBC}"/>
              </a:ext>
            </a:extLst>
          </p:cNvPr>
          <p:cNvSpPr>
            <a:spLocks noGrp="1"/>
          </p:cNvSpPr>
          <p:nvPr>
            <p:ph type="body" sz="quarter" idx="14"/>
          </p:nvPr>
        </p:nvSpPr>
        <p:spPr>
          <a:xfrm>
            <a:off x="1757140" y="2225398"/>
            <a:ext cx="14662303" cy="9641923"/>
          </a:xfrm>
        </p:spPr>
        <p:txBody>
          <a:bodyPr/>
          <a:lstStyle/>
          <a:p>
            <a:r>
              <a:rPr lang="en-US" dirty="0">
                <a:latin typeface="Century Gothic" panose="020B0502020202020204" pitchFamily="34" charset="0"/>
              </a:rPr>
              <a:t>Facilitator </a:t>
            </a:r>
          </a:p>
          <a:p>
            <a:pPr marL="0" indent="0">
              <a:buNone/>
            </a:pPr>
            <a:r>
              <a:rPr lang="en-US" dirty="0">
                <a:latin typeface="Century Gothic" panose="020B0502020202020204" pitchFamily="34" charset="0"/>
              </a:rPr>
              <a:t>	Facilitates the exercise</a:t>
            </a:r>
          </a:p>
          <a:p>
            <a:r>
              <a:rPr lang="en-US" dirty="0">
                <a:latin typeface="Century Gothic" panose="020B0502020202020204" pitchFamily="34" charset="0"/>
              </a:rPr>
              <a:t>Participants (Players)</a:t>
            </a:r>
          </a:p>
          <a:p>
            <a:pPr marL="0" indent="0">
              <a:buNone/>
            </a:pPr>
            <a:r>
              <a:rPr lang="en-US" dirty="0">
                <a:latin typeface="Century Gothic" panose="020B0502020202020204" pitchFamily="34" charset="0"/>
              </a:rPr>
              <a:t>	Key Staff &amp; Decision Makers</a:t>
            </a:r>
          </a:p>
          <a:p>
            <a:pPr lvl="1"/>
            <a:r>
              <a:rPr lang="en-US" dirty="0">
                <a:latin typeface="Century Gothic" panose="020B0502020202020204" pitchFamily="34" charset="0"/>
              </a:rPr>
              <a:t>	External Agencies</a:t>
            </a:r>
          </a:p>
          <a:p>
            <a:pPr lvl="1"/>
            <a:r>
              <a:rPr lang="en-US" dirty="0">
                <a:latin typeface="Century Gothic" panose="020B0502020202020204" pitchFamily="34" charset="0"/>
              </a:rPr>
              <a:t>	Elected / Appointed Officials</a:t>
            </a:r>
          </a:p>
          <a:p>
            <a:r>
              <a:rPr lang="en-US" dirty="0">
                <a:latin typeface="Century Gothic" panose="020B0502020202020204" pitchFamily="34" charset="0"/>
              </a:rPr>
              <a:t>Evaluators</a:t>
            </a:r>
          </a:p>
          <a:p>
            <a:pPr marL="0" indent="0">
              <a:buNone/>
            </a:pPr>
            <a:r>
              <a:rPr lang="en-US" dirty="0">
                <a:latin typeface="Century Gothic" panose="020B0502020202020204" pitchFamily="34" charset="0"/>
              </a:rPr>
              <a:t>	Observe behavior in relation to plans &amp; procedures</a:t>
            </a:r>
          </a:p>
          <a:p>
            <a:pPr marL="0" indent="0">
              <a:buNone/>
            </a:pPr>
            <a:r>
              <a:rPr lang="en-US" dirty="0">
                <a:latin typeface="Century Gothic" panose="020B0502020202020204" pitchFamily="34" charset="0"/>
              </a:rPr>
              <a:t>	Record Information without leading Players</a:t>
            </a:r>
          </a:p>
          <a:p>
            <a:pPr marL="0" indent="0">
              <a:buNone/>
            </a:pPr>
            <a:r>
              <a:rPr lang="en-US" dirty="0">
                <a:latin typeface="Century Gothic" panose="020B0502020202020204" pitchFamily="34" charset="0"/>
              </a:rPr>
              <a:t>	Report observations</a:t>
            </a:r>
          </a:p>
          <a:p>
            <a:r>
              <a:rPr lang="en-US" dirty="0">
                <a:latin typeface="Century Gothic" panose="020B0502020202020204" pitchFamily="34" charset="0"/>
              </a:rPr>
              <a:t>Observers</a:t>
            </a:r>
          </a:p>
          <a:p>
            <a:pPr marL="0" indent="0">
              <a:buNone/>
            </a:pPr>
            <a:r>
              <a:rPr lang="en-US" dirty="0">
                <a:latin typeface="Century Gothic" panose="020B0502020202020204" pitchFamily="34" charset="0"/>
              </a:rPr>
              <a:t>	Observe exercise; No interaction in exercise play</a:t>
            </a:r>
            <a:br>
              <a:rPr lang="en-US" dirty="0">
                <a:latin typeface="Century Gothic" panose="020B0502020202020204" pitchFamily="34" charset="0"/>
              </a:rPr>
            </a:br>
            <a:endParaRPr lang="en-US" dirty="0">
              <a:latin typeface="Century Gothic" panose="020B0502020202020204" pitchFamily="34" charset="0"/>
            </a:endParaRPr>
          </a:p>
          <a:p>
            <a:endParaRPr lang="en-US" dirty="0"/>
          </a:p>
        </p:txBody>
      </p:sp>
    </p:spTree>
    <p:extLst>
      <p:ext uri="{BB962C8B-B14F-4D97-AF65-F5344CB8AC3E}">
        <p14:creationId xmlns:p14="http://schemas.microsoft.com/office/powerpoint/2010/main" val="327338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CF20178-AB1F-A64A-B801-3820229F4900}"/>
              </a:ext>
            </a:extLst>
          </p:cNvPr>
          <p:cNvSpPr>
            <a:spLocks noGrp="1"/>
          </p:cNvSpPr>
          <p:nvPr>
            <p:ph type="body" sz="quarter" idx="10"/>
          </p:nvPr>
        </p:nvSpPr>
        <p:spPr>
          <a:xfrm>
            <a:off x="1140913" y="765212"/>
            <a:ext cx="13429851" cy="881062"/>
          </a:xfrm>
        </p:spPr>
        <p:txBody>
          <a:bodyPr>
            <a:normAutofit lnSpcReduction="10000"/>
          </a:bodyPr>
          <a:lstStyle/>
          <a:p>
            <a:r>
              <a:rPr lang="en-US" dirty="0"/>
              <a:t>Hot wash, AAR and CAP or POC</a:t>
            </a:r>
          </a:p>
        </p:txBody>
      </p:sp>
      <p:sp>
        <p:nvSpPr>
          <p:cNvPr id="3" name="Text Placeholder 2">
            <a:extLst>
              <a:ext uri="{FF2B5EF4-FFF2-40B4-BE49-F238E27FC236}">
                <a16:creationId xmlns:a16="http://schemas.microsoft.com/office/drawing/2014/main" id="{700E50E3-E138-264F-93E1-64AC746B2347}"/>
              </a:ext>
            </a:extLst>
          </p:cNvPr>
          <p:cNvSpPr>
            <a:spLocks noGrp="1"/>
          </p:cNvSpPr>
          <p:nvPr>
            <p:ph type="body" sz="quarter" idx="14"/>
          </p:nvPr>
        </p:nvSpPr>
        <p:spPr>
          <a:xfrm>
            <a:off x="1117464" y="2165764"/>
            <a:ext cx="15898327" cy="9423262"/>
          </a:xfrm>
        </p:spPr>
        <p:txBody>
          <a:bodyPr/>
          <a:lstStyle/>
          <a:p>
            <a:r>
              <a:rPr lang="en-US" sz="2800" dirty="0">
                <a:latin typeface="Century Gothic" panose="020B0502020202020204" pitchFamily="34" charset="0"/>
              </a:rPr>
              <a:t>Hot wash</a:t>
            </a:r>
          </a:p>
          <a:p>
            <a:pPr lvl="1"/>
            <a:r>
              <a:rPr lang="en-US" sz="2800" dirty="0">
                <a:latin typeface="Century Gothic" panose="020B0502020202020204" pitchFamily="34" charset="0"/>
              </a:rPr>
              <a:t>A debrief with the exercise planning team, controllers &amp; evaluators held immediately </a:t>
            </a:r>
          </a:p>
          <a:p>
            <a:pPr lvl="1"/>
            <a:r>
              <a:rPr lang="en-US" sz="2800" dirty="0">
                <a:latin typeface="Century Gothic" panose="020B0502020202020204" pitchFamily="34" charset="0"/>
              </a:rPr>
              <a:t>following the exercise. </a:t>
            </a:r>
          </a:p>
          <a:p>
            <a:pPr lvl="1"/>
            <a:r>
              <a:rPr lang="en-US" sz="2800" dirty="0">
                <a:latin typeface="Century Gothic" panose="020B0502020202020204" pitchFamily="34" charset="0"/>
              </a:rPr>
              <a:t>Allows controllers and evaluators to collect observations and thoughts about the </a:t>
            </a:r>
          </a:p>
          <a:p>
            <a:pPr lvl="1"/>
            <a:r>
              <a:rPr lang="en-US" sz="2800" dirty="0">
                <a:latin typeface="Century Gothic" panose="020B0502020202020204" pitchFamily="34" charset="0"/>
              </a:rPr>
              <a:t>conduct of the exercise which leads to the development of preliminary analyses of </a:t>
            </a:r>
          </a:p>
          <a:p>
            <a:pPr lvl="1"/>
            <a:r>
              <a:rPr lang="en-US" sz="2800" dirty="0">
                <a:latin typeface="Century Gothic" panose="020B0502020202020204" pitchFamily="34" charset="0"/>
              </a:rPr>
              <a:t>exercise observations.</a:t>
            </a:r>
          </a:p>
          <a:p>
            <a:r>
              <a:rPr lang="en-US" sz="2800" dirty="0">
                <a:latin typeface="Century Gothic" panose="020B0502020202020204" pitchFamily="34" charset="0"/>
              </a:rPr>
              <a:t>After Action Report (AAR)</a:t>
            </a:r>
          </a:p>
          <a:p>
            <a:pPr marL="0" indent="0">
              <a:buNone/>
            </a:pPr>
            <a:r>
              <a:rPr lang="en-US" sz="2800" dirty="0">
                <a:latin typeface="Century Gothic" panose="020B0502020202020204" pitchFamily="34" charset="0"/>
              </a:rPr>
              <a:t>         Chronological narrative of discussion for each capability &amp; associated activities</a:t>
            </a:r>
          </a:p>
          <a:p>
            <a:pPr marL="0" indent="0">
              <a:buNone/>
            </a:pPr>
            <a:r>
              <a:rPr lang="en-US" sz="2800" dirty="0">
                <a:latin typeface="Century Gothic" panose="020B0502020202020204" pitchFamily="34" charset="0"/>
              </a:rPr>
              <a:t>         Highlight both strengths and areas for improvement</a:t>
            </a:r>
          </a:p>
          <a:p>
            <a:pPr marL="0" indent="0">
              <a:buNone/>
            </a:pPr>
            <a:r>
              <a:rPr lang="en-US" sz="2800" dirty="0">
                <a:latin typeface="Century Gothic" panose="020B0502020202020204" pitchFamily="34" charset="0"/>
              </a:rPr>
              <a:t>          Identify discussion points relevant to your site’s ability to carry out the activities </a:t>
            </a:r>
          </a:p>
          <a:p>
            <a:pPr marL="0" indent="0">
              <a:buNone/>
            </a:pPr>
            <a:r>
              <a:rPr lang="en-US" sz="2800" dirty="0">
                <a:latin typeface="Century Gothic" panose="020B0502020202020204" pitchFamily="34" charset="0"/>
              </a:rPr>
              <a:t>          Demonstrate the capabilities being exercised</a:t>
            </a:r>
          </a:p>
          <a:p>
            <a:r>
              <a:rPr lang="en-US" sz="2800" dirty="0">
                <a:latin typeface="Century Gothic" panose="020B0502020202020204" pitchFamily="34" charset="0"/>
              </a:rPr>
              <a:t>Corrective Action Plan (CAP) or Plan of Correction (PoC)</a:t>
            </a:r>
          </a:p>
          <a:p>
            <a:pPr marL="457200" lvl="1"/>
            <a:r>
              <a:rPr lang="en-US" sz="2800" dirty="0">
                <a:latin typeface="Century Gothic" panose="020B0502020202020204" pitchFamily="34" charset="0"/>
              </a:rPr>
              <a:t>     Corrective actions are the concrete, actionable steps outlined in improvement </a:t>
            </a:r>
          </a:p>
          <a:p>
            <a:pPr marL="457200" lvl="1"/>
            <a:r>
              <a:rPr lang="en-US" sz="2800" dirty="0">
                <a:latin typeface="Century Gothic" panose="020B0502020202020204" pitchFamily="34" charset="0"/>
              </a:rPr>
              <a:t>           	plans that are intended to resolve preparedness gaps and shortcomings</a:t>
            </a:r>
          </a:p>
          <a:p>
            <a:pPr marL="457200" lvl="1"/>
            <a:r>
              <a:rPr lang="en-US" sz="2800" dirty="0">
                <a:latin typeface="Century Gothic" panose="020B0502020202020204" pitchFamily="34" charset="0"/>
              </a:rPr>
              <a:t> 	experienced in exercises or real world incidents.</a:t>
            </a:r>
          </a:p>
          <a:p>
            <a:pPr marL="0" indent="0">
              <a:buNone/>
            </a:pPr>
            <a:br>
              <a:rPr lang="en-US" dirty="0">
                <a:latin typeface="Century Gothic" panose="020B0502020202020204" pitchFamily="34" charset="0"/>
              </a:rPr>
            </a:br>
            <a:endParaRPr lang="en-US" dirty="0">
              <a:latin typeface="Century Gothic" panose="020B0502020202020204" pitchFamily="34" charset="0"/>
            </a:endParaRPr>
          </a:p>
          <a:p>
            <a:pPr>
              <a:buFont typeface="Arial" charset="0"/>
              <a:buChar char="•"/>
            </a:pPr>
            <a:endParaRPr lang="en-US" dirty="0">
              <a:latin typeface="Century Gothic" panose="020B0502020202020204" pitchFamily="34" charset="0"/>
            </a:endParaRPr>
          </a:p>
        </p:txBody>
      </p:sp>
      <p:sp>
        <p:nvSpPr>
          <p:cNvPr id="4" name="TextBox 3">
            <a:extLst>
              <a:ext uri="{FF2B5EF4-FFF2-40B4-BE49-F238E27FC236}">
                <a16:creationId xmlns:a16="http://schemas.microsoft.com/office/drawing/2014/main" id="{C555F762-EF6F-EE47-B9FD-59D514BB0E93}"/>
              </a:ext>
            </a:extLst>
          </p:cNvPr>
          <p:cNvSpPr txBox="1"/>
          <p:nvPr/>
        </p:nvSpPr>
        <p:spPr>
          <a:xfrm>
            <a:off x="16479078" y="1311965"/>
            <a:ext cx="184731" cy="646331"/>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19184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CF20178-AB1F-A64A-B801-3820229F4900}"/>
              </a:ext>
            </a:extLst>
          </p:cNvPr>
          <p:cNvSpPr>
            <a:spLocks noGrp="1"/>
          </p:cNvSpPr>
          <p:nvPr>
            <p:ph type="body" sz="quarter" idx="10"/>
          </p:nvPr>
        </p:nvSpPr>
        <p:spPr>
          <a:xfrm>
            <a:off x="1140913" y="765212"/>
            <a:ext cx="13429851" cy="881062"/>
          </a:xfrm>
        </p:spPr>
        <p:txBody>
          <a:bodyPr>
            <a:normAutofit lnSpcReduction="10000"/>
          </a:bodyPr>
          <a:lstStyle/>
          <a:p>
            <a:r>
              <a:rPr lang="en-US" dirty="0"/>
              <a:t>Hot Wash</a:t>
            </a:r>
          </a:p>
        </p:txBody>
      </p:sp>
      <p:sp>
        <p:nvSpPr>
          <p:cNvPr id="3" name="Text Placeholder 2">
            <a:extLst>
              <a:ext uri="{FF2B5EF4-FFF2-40B4-BE49-F238E27FC236}">
                <a16:creationId xmlns:a16="http://schemas.microsoft.com/office/drawing/2014/main" id="{700E50E3-E138-264F-93E1-64AC746B2347}"/>
              </a:ext>
            </a:extLst>
          </p:cNvPr>
          <p:cNvSpPr>
            <a:spLocks noGrp="1"/>
          </p:cNvSpPr>
          <p:nvPr>
            <p:ph type="body" sz="quarter" idx="14"/>
          </p:nvPr>
        </p:nvSpPr>
        <p:spPr>
          <a:xfrm>
            <a:off x="1140913" y="3358460"/>
            <a:ext cx="14884536" cy="6381888"/>
          </a:xfrm>
        </p:spPr>
        <p:txBody>
          <a:bodyPr/>
          <a:lstStyle/>
          <a:p>
            <a:pPr>
              <a:buFont typeface="Arial" charset="0"/>
              <a:buChar char="•"/>
            </a:pPr>
            <a:r>
              <a:rPr lang="en-US" dirty="0">
                <a:latin typeface="Century Gothic" panose="020B0502020202020204" pitchFamily="34" charset="0"/>
              </a:rPr>
              <a:t>What strengths in your workplace’s emergency plans did this exercise identify?</a:t>
            </a:r>
          </a:p>
          <a:p>
            <a:pPr>
              <a:buFont typeface="Arial" charset="0"/>
              <a:buChar char="•"/>
            </a:pPr>
            <a:r>
              <a:rPr lang="en-US" dirty="0">
                <a:latin typeface="Century Gothic" panose="020B0502020202020204" pitchFamily="34" charset="0"/>
              </a:rPr>
              <a:t>What weaknesses in your workplace’s emergency plans did this exercise expose? </a:t>
            </a:r>
          </a:p>
          <a:p>
            <a:pPr>
              <a:buFont typeface="Arial" charset="0"/>
              <a:buChar char="•"/>
            </a:pPr>
            <a:r>
              <a:rPr lang="en-US" dirty="0">
                <a:latin typeface="Century Gothic" panose="020B0502020202020204" pitchFamily="34" charset="0"/>
              </a:rPr>
              <a:t>What unanticipated issues arose during the exercise? </a:t>
            </a:r>
          </a:p>
          <a:p>
            <a:pPr>
              <a:buFont typeface="Arial" charset="0"/>
              <a:buChar char="•"/>
            </a:pPr>
            <a:r>
              <a:rPr lang="en-US" dirty="0">
                <a:latin typeface="Century Gothic" panose="020B0502020202020204" pitchFamily="34" charset="0"/>
              </a:rPr>
              <a:t>What gaps were identified? </a:t>
            </a:r>
          </a:p>
          <a:p>
            <a:pPr>
              <a:buFont typeface="Arial" charset="0"/>
              <a:buChar char="•"/>
            </a:pPr>
            <a:r>
              <a:rPr lang="en-US" dirty="0">
                <a:latin typeface="Century Gothic" panose="020B0502020202020204" pitchFamily="34" charset="0"/>
              </a:rPr>
              <a:t>What are some high-priority issues that should be addressed? </a:t>
            </a:r>
          </a:p>
          <a:p>
            <a:pPr>
              <a:buFont typeface="Arial" charset="0"/>
              <a:buChar char="•"/>
            </a:pPr>
            <a:r>
              <a:rPr lang="en-US" dirty="0">
                <a:latin typeface="Century Gothic" panose="020B0502020202020204" pitchFamily="34" charset="0"/>
              </a:rPr>
              <a:t>What are some new ideas and recommendations for improvement? </a:t>
            </a:r>
          </a:p>
          <a:p>
            <a:pPr>
              <a:buFont typeface="Arial" charset="0"/>
              <a:buChar char="•"/>
            </a:pPr>
            <a:endParaRPr lang="en-US" dirty="0">
              <a:latin typeface="Century Gothic" panose="020B0502020202020204" pitchFamily="34" charset="0"/>
            </a:endParaRPr>
          </a:p>
          <a:p>
            <a:pPr>
              <a:buFont typeface="Arial" charset="0"/>
              <a:buChar char="•"/>
            </a:pPr>
            <a:endParaRPr lang="en-US" dirty="0">
              <a:latin typeface="Century Gothic" panose="020B0502020202020204" pitchFamily="34" charset="0"/>
            </a:endParaRPr>
          </a:p>
        </p:txBody>
      </p:sp>
      <p:sp>
        <p:nvSpPr>
          <p:cNvPr id="4" name="TextBox 3">
            <a:extLst>
              <a:ext uri="{FF2B5EF4-FFF2-40B4-BE49-F238E27FC236}">
                <a16:creationId xmlns:a16="http://schemas.microsoft.com/office/drawing/2014/main" id="{C555F762-EF6F-EE47-B9FD-59D514BB0E93}"/>
              </a:ext>
            </a:extLst>
          </p:cNvPr>
          <p:cNvSpPr txBox="1"/>
          <p:nvPr/>
        </p:nvSpPr>
        <p:spPr>
          <a:xfrm>
            <a:off x="16479078" y="1311965"/>
            <a:ext cx="184731" cy="646331"/>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05224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3B0DBA-FB38-BD4B-9949-8FD0127735C1}"/>
              </a:ext>
            </a:extLst>
          </p:cNvPr>
          <p:cNvSpPr>
            <a:spLocks noGrp="1"/>
          </p:cNvSpPr>
          <p:nvPr>
            <p:ph type="body" sz="quarter" idx="10"/>
          </p:nvPr>
        </p:nvSpPr>
        <p:spPr>
          <a:xfrm>
            <a:off x="1140915" y="943012"/>
            <a:ext cx="13986442" cy="881062"/>
          </a:xfrm>
        </p:spPr>
        <p:txBody>
          <a:bodyPr>
            <a:normAutofit lnSpcReduction="10000"/>
          </a:bodyPr>
          <a:lstStyle/>
          <a:p>
            <a:r>
              <a:rPr lang="en-US" dirty="0"/>
              <a:t>Exercise: The Violent/Agitated Patient</a:t>
            </a:r>
          </a:p>
        </p:txBody>
      </p:sp>
      <p:sp>
        <p:nvSpPr>
          <p:cNvPr id="3" name="Text Placeholder 2">
            <a:extLst>
              <a:ext uri="{FF2B5EF4-FFF2-40B4-BE49-F238E27FC236}">
                <a16:creationId xmlns:a16="http://schemas.microsoft.com/office/drawing/2014/main" id="{209D0AE5-3E68-9347-83C6-2D90D935C7C5}"/>
              </a:ext>
            </a:extLst>
          </p:cNvPr>
          <p:cNvSpPr>
            <a:spLocks noGrp="1"/>
          </p:cNvSpPr>
          <p:nvPr>
            <p:ph type="body" sz="quarter" idx="14"/>
          </p:nvPr>
        </p:nvSpPr>
        <p:spPr>
          <a:xfrm>
            <a:off x="1359574" y="2324790"/>
            <a:ext cx="16053071" cy="7363732"/>
          </a:xfrm>
        </p:spPr>
        <p:txBody>
          <a:bodyPr/>
          <a:lstStyle/>
          <a:p>
            <a:pPr marL="0" indent="0">
              <a:buNone/>
            </a:pPr>
            <a:r>
              <a:rPr lang="en-US" dirty="0">
                <a:latin typeface="Century Gothic" panose="020B0502020202020204" pitchFamily="34" charset="0"/>
              </a:rPr>
              <a:t>The front office / receptionist staff has been checking-in patients and performing customary duties. </a:t>
            </a:r>
          </a:p>
          <a:p>
            <a:pPr marL="0" indent="0">
              <a:buNone/>
            </a:pPr>
            <a:r>
              <a:rPr lang="en-US" dirty="0">
                <a:latin typeface="Century Gothic" panose="020B0502020202020204" pitchFamily="34" charset="0"/>
              </a:rPr>
              <a:t>Patients are directed to the waiting room to be called by staff and be taken back to the exam area. </a:t>
            </a:r>
          </a:p>
          <a:p>
            <a:pPr marL="0" indent="0">
              <a:buNone/>
            </a:pPr>
            <a:r>
              <a:rPr lang="en-US" dirty="0">
                <a:latin typeface="Century Gothic" panose="020B0502020202020204" pitchFamily="34" charset="0"/>
              </a:rPr>
              <a:t>A female patient in the waiting room begins to look agitated and starts saying out loud how ridiculous it is patients must be 15 minutes early, but doctors can be as late as they want.</a:t>
            </a:r>
          </a:p>
          <a:p>
            <a:pPr marL="0" indent="0">
              <a:buNone/>
            </a:pPr>
            <a:r>
              <a:rPr lang="en-US" dirty="0">
                <a:latin typeface="Century Gothic" panose="020B0502020202020204" pitchFamily="34" charset="0"/>
              </a:rPr>
              <a:t>Patient then comes to the front desk to express their dissatisfaction with wait time and demands to be seen. Receptionist cannot calm her down. Staff hears the commotion</a:t>
            </a:r>
          </a:p>
          <a:p>
            <a:pPr lvl="1"/>
            <a:endParaRPr lang="en-US" dirty="0">
              <a:latin typeface="Century Gothic" panose="020B0502020202020204" pitchFamily="34" charset="0"/>
            </a:endParaRPr>
          </a:p>
          <a:p>
            <a:pPr lvl="1"/>
            <a:r>
              <a:rPr lang="en-US" dirty="0">
                <a:latin typeface="Century Gothic" panose="020B0502020202020204" pitchFamily="34" charset="0"/>
              </a:rPr>
              <a:t>	</a:t>
            </a:r>
          </a:p>
          <a:p>
            <a:pPr lvl="1"/>
            <a:endParaRPr lang="en-US" dirty="0">
              <a:latin typeface="Century Gothic" panose="020B0502020202020204" pitchFamily="34" charset="0"/>
            </a:endParaRPr>
          </a:p>
        </p:txBody>
      </p:sp>
    </p:spTree>
    <p:extLst>
      <p:ext uri="{BB962C8B-B14F-4D97-AF65-F5344CB8AC3E}">
        <p14:creationId xmlns:p14="http://schemas.microsoft.com/office/powerpoint/2010/main" val="21498969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CMH Alabama April 2019  -  Read-Only" id="{83FE017E-0E91-9B45-ADB9-C85137A597FE}" vid="{25E3EFAB-C4FE-6949-AA37-C0D03C61A958}"/>
    </a:ext>
  </a:extLst>
</a:theme>
</file>

<file path=docProps/app.xml><?xml version="1.0" encoding="utf-8"?>
<Properties xmlns="http://schemas.openxmlformats.org/officeDocument/2006/extended-properties" xmlns:vt="http://schemas.openxmlformats.org/officeDocument/2006/docPropsVTypes">
  <Template>Office Theme</Template>
  <TotalTime>5847</TotalTime>
  <Words>1566</Words>
  <Application>Microsoft Macintosh PowerPoint</Application>
  <PresentationFormat>Custom</PresentationFormat>
  <Paragraphs>203</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Gothic</vt:lpstr>
      <vt:lpstr>Gill Sans</vt:lpstr>
      <vt:lpstr>Lato</vt:lpstr>
      <vt:lpstr>Lato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Hill</dc:creator>
  <cp:lastModifiedBy>Kate Hill</cp:lastModifiedBy>
  <cp:revision>19</cp:revision>
  <dcterms:created xsi:type="dcterms:W3CDTF">2019-09-05T16:57:13Z</dcterms:created>
  <dcterms:modified xsi:type="dcterms:W3CDTF">2020-05-28T14:05:50Z</dcterms:modified>
</cp:coreProperties>
</file>